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3EA78B8-1DFB-409F-B3FC-77B2D1AAA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09B56054-B0B3-4379-814B-9CA6953FF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317CCB36-A699-447C-B213-3AD27F478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83D8-C6D5-4EE9-98C9-DC0BF21BE5A9}" type="datetimeFigureOut">
              <a:rPr lang="et-EE" smtClean="0"/>
              <a:t>16.09.2018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B03825FE-3107-423E-9FBB-7021AD355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1DA5E515-717C-47B1-B25C-C66ECF0B2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8019-F025-4EF8-B420-7A0D42907E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6636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1E2769C-9F64-419B-A17A-7ED909A90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C42646BB-A27B-4624-8B5D-13CAC08A3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37AABB48-42D1-4368-8B55-260FBCE70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83D8-C6D5-4EE9-98C9-DC0BF21BE5A9}" type="datetimeFigureOut">
              <a:rPr lang="et-EE" smtClean="0"/>
              <a:t>16.09.2018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86018309-81FC-4603-BF01-4E27F45C2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C5D19101-2FAB-47E0-BEC7-51374DC6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8019-F025-4EF8-B420-7A0D42907E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42562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38A1A126-CC71-400D-96DE-8B7BB9060E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AA3B00B6-8C01-4825-B9B8-E3AF5C3D2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3FF6AC4D-4954-434B-99CA-1AC8ECFBD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83D8-C6D5-4EE9-98C9-DC0BF21BE5A9}" type="datetimeFigureOut">
              <a:rPr lang="et-EE" smtClean="0"/>
              <a:t>16.09.2018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4293B27C-A6D7-4539-8E79-02501AA75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BAEDBE65-4422-4E55-840B-7FA4EF9F9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8019-F025-4EF8-B420-7A0D42907E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2869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7059F57-18EF-4A81-977E-8F86D9852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D8C2ACD-60D1-42C6-8811-B2E712531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EE816B3B-EADC-468D-A773-B47DB0553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83D8-C6D5-4EE9-98C9-DC0BF21BE5A9}" type="datetimeFigureOut">
              <a:rPr lang="et-EE" smtClean="0"/>
              <a:t>16.09.2018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B510B54C-D714-48DB-9E19-F9AA0D9AA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4CDE0632-4036-4825-8B17-A0D8C2500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8019-F025-4EF8-B420-7A0D42907E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4171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BC7D120-929E-4B62-B94C-F2835CA72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5C36AA19-1D7C-4DB5-8C3F-18A45F9D8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DF5226A8-222C-4CCE-AC07-8F17400AB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83D8-C6D5-4EE9-98C9-DC0BF21BE5A9}" type="datetimeFigureOut">
              <a:rPr lang="et-EE" smtClean="0"/>
              <a:t>16.09.2018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E0DAF408-DB30-48E8-81B4-1E17399A3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FEDAC8A6-F5C4-4519-AF6B-B9B99F253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8019-F025-4EF8-B420-7A0D42907E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8410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ED1DF90-33EA-44C8-B35A-0EDB264D1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5DD303D-3005-4383-8238-813833DDCB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3778737E-8BAA-4A25-B922-D92DAF681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801DCD6C-0B0B-42E9-B79E-2B644626F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83D8-C6D5-4EE9-98C9-DC0BF21BE5A9}" type="datetimeFigureOut">
              <a:rPr lang="et-EE" smtClean="0"/>
              <a:t>16.09.2018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BF6E0D15-AA0B-464A-9BA8-1AECDF865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91D28ADF-6541-4A15-A729-7C5FF662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8019-F025-4EF8-B420-7A0D42907E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9628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1218DEF-6C82-4072-A4B8-EA6575BFC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177F1B93-11ED-48AC-B726-1077AEA1B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A7976EE2-ED7B-4B4E-9245-D3A18E8BB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D26CA66B-ABC1-4100-B7C2-9FB59C893B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BCAF31ED-6C6F-455A-BC0B-B6B03C6D36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21E2E952-234A-46A6-8E9E-CAD895095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83D8-C6D5-4EE9-98C9-DC0BF21BE5A9}" type="datetimeFigureOut">
              <a:rPr lang="et-EE" smtClean="0"/>
              <a:t>16.09.2018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204BA7CB-2559-43CB-9117-AD42F756C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4A9491A0-21A1-49C4-921C-C67CD3E20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8019-F025-4EF8-B420-7A0D42907E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9748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FC0C82D-1231-4A0D-B77C-56E0093B4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54755E3C-F3BC-4F24-9A2F-841F94A2B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83D8-C6D5-4EE9-98C9-DC0BF21BE5A9}" type="datetimeFigureOut">
              <a:rPr lang="et-EE" smtClean="0"/>
              <a:t>16.09.2018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B364B7C7-EB81-4DF1-B8FF-4A24D52C8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C1EF3B30-411F-4A21-B5FE-69FB44E6B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8019-F025-4EF8-B420-7A0D42907E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5281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E6E768F2-3C52-4A9B-AE85-CFF06901F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83D8-C6D5-4EE9-98C9-DC0BF21BE5A9}" type="datetimeFigureOut">
              <a:rPr lang="et-EE" smtClean="0"/>
              <a:t>16.09.2018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90262607-8885-4F4E-A457-27C66BE84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73891974-62B8-4488-A615-578135106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8019-F025-4EF8-B420-7A0D42907E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2299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96513E2-1556-4EFC-85DA-F3B8FD0B3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2069019-13B1-4BAD-A7CF-103CB404A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3D28A19A-51E1-467E-AC85-3696E0CF1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D692836B-95FF-43FE-A12A-B5A0FFFA6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83D8-C6D5-4EE9-98C9-DC0BF21BE5A9}" type="datetimeFigureOut">
              <a:rPr lang="et-EE" smtClean="0"/>
              <a:t>16.09.2018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B6E2598E-BCE6-4DF4-ABF5-1F0762965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F6760725-DF0F-4065-B47C-50662F568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8019-F025-4EF8-B420-7A0D42907E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7239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3EEB057-8C81-4992-B1F1-59C61F7C6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85CD28BE-90D6-446D-81F7-17DA50F27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88732DE8-AA35-433F-A70A-AF4775243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F0D4D85E-566A-4724-BD78-2E0E39A97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83D8-C6D5-4EE9-98C9-DC0BF21BE5A9}" type="datetimeFigureOut">
              <a:rPr lang="et-EE" smtClean="0"/>
              <a:t>16.09.2018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7D504CA8-BD52-4D7A-B0ED-BDFAA4061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333AE57C-49B3-4D36-9D14-EA4AB5D8E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8019-F025-4EF8-B420-7A0D42907E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5916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31F720EB-B5BC-48B3-9418-FFA80CB5D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2B44A03A-9709-41DB-8649-ED12988D9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1767F9BE-A0FE-48F2-8BE2-1F8BDD52DB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F83D8-C6D5-4EE9-98C9-DC0BF21BE5A9}" type="datetimeFigureOut">
              <a:rPr lang="et-EE" smtClean="0"/>
              <a:t>16.09.2018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ADDFF7E5-326D-40DF-8FD9-6C177A5122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51584BAB-CDDE-42A3-9287-33E3912E1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B8019-F025-4EF8-B420-7A0D42907E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7202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C3DA209-C08B-4DA1-925A-5CA7335053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Loovtöö idee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AE6D8FE4-B12D-42CC-8F6B-405AE8B947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Eesnimi Perenimi</a:t>
            </a:r>
          </a:p>
          <a:p>
            <a:r>
              <a:rPr lang="et-EE" dirty="0"/>
              <a:t>Klass</a:t>
            </a:r>
          </a:p>
        </p:txBody>
      </p:sp>
    </p:spTree>
    <p:extLst>
      <p:ext uri="{BB962C8B-B14F-4D97-AF65-F5344CB8AC3E}">
        <p14:creationId xmlns:p14="http://schemas.microsoft.com/office/powerpoint/2010/main" val="3149184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0637909-7D48-460F-9280-34EA135C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Loovtöö teema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DF05B271-93B5-4A12-B9AD-08E463220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Mis on minu loovtöö teema?</a:t>
            </a:r>
          </a:p>
          <a:p>
            <a:r>
              <a:rPr lang="et-EE" dirty="0"/>
              <a:t>Miks valisin selle teema?</a:t>
            </a:r>
          </a:p>
          <a:p>
            <a:r>
              <a:rPr lang="et-EE" dirty="0"/>
              <a:t>Kuidas see on seotud selle aasta kooli loovtööde üldise teemaga?</a:t>
            </a:r>
          </a:p>
          <a:p>
            <a:r>
              <a:rPr lang="et-EE" dirty="0"/>
              <a:t>Soovin veel lisada …</a:t>
            </a:r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98068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3E54E29-BE18-4C60-BB54-66FAE05A2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Mida on kavas teha?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94A56E8-9615-4A5F-A5D6-FC07E9FE2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Mida on kavas teha?</a:t>
            </a:r>
          </a:p>
          <a:p>
            <a:r>
              <a:rPr lang="et-EE" dirty="0"/>
              <a:t>Milliseid tegevusi, töömeetodeid on kavas kasutada?</a:t>
            </a:r>
          </a:p>
          <a:p>
            <a:r>
              <a:rPr lang="et-EE" dirty="0"/>
              <a:t>Mis ajaks miski tehtud peaks olema?</a:t>
            </a:r>
          </a:p>
          <a:p>
            <a:r>
              <a:rPr lang="et-EE" dirty="0"/>
              <a:t>Soovin veel lisada …</a:t>
            </a:r>
          </a:p>
        </p:txBody>
      </p:sp>
    </p:spTree>
    <p:extLst>
      <p:ext uri="{BB962C8B-B14F-4D97-AF65-F5344CB8AC3E}">
        <p14:creationId xmlns:p14="http://schemas.microsoft.com/office/powerpoint/2010/main" val="538347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DC145EA-7CEC-4766-9F68-777602013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Juhendaja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CC41D05-58E4-4655-896C-032E94A07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Kes on juhendaja?</a:t>
            </a:r>
          </a:p>
          <a:p>
            <a:r>
              <a:rPr lang="et-EE" dirty="0"/>
              <a:t>Miks valisin selle juhendaja?</a:t>
            </a:r>
          </a:p>
          <a:p>
            <a:r>
              <a:rPr lang="et-EE" dirty="0"/>
              <a:t>Kas juhendaja nõusolek juhendamiseks on olemas?</a:t>
            </a:r>
          </a:p>
          <a:p>
            <a:r>
              <a:rPr lang="et-EE" dirty="0"/>
              <a:t>Soovin veel lisada …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75212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BDC8DDA-04DB-4EE7-B430-7B611890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Loovtöö teema teatamine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D60DB90-7D4E-43B2-B10C-7D733DDDD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Kas loovtöö teema ja juhendaja on õppealajuhatajale teatatud?</a:t>
            </a:r>
          </a:p>
          <a:p>
            <a:r>
              <a:rPr lang="et-EE" dirty="0"/>
              <a:t>Kui ei ole, siis millal teatan?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86147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103</Words>
  <Application>Microsoft Office PowerPoint</Application>
  <PresentationFormat>Laiekraan</PresentationFormat>
  <Paragraphs>21</Paragraphs>
  <Slides>5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Office'i kujundus</vt:lpstr>
      <vt:lpstr>Loovtöö idee</vt:lpstr>
      <vt:lpstr>Loovtöö teema</vt:lpstr>
      <vt:lpstr>Mida on kavas teha?</vt:lpstr>
      <vt:lpstr>Juhendaja</vt:lpstr>
      <vt:lpstr>Loovtöö teema teatamine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Loovtöö idee</dc:title>
  <dc:creator>Anne Tiits</dc:creator>
  <cp:lastModifiedBy>Anne Tiits</cp:lastModifiedBy>
  <cp:revision>2</cp:revision>
  <dcterms:created xsi:type="dcterms:W3CDTF">2018-09-16T11:18:55Z</dcterms:created>
  <dcterms:modified xsi:type="dcterms:W3CDTF">2018-09-16T11:20:58Z</dcterms:modified>
</cp:coreProperties>
</file>