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0" r:id="rId2"/>
    <p:sldId id="405" r:id="rId3"/>
    <p:sldId id="402" r:id="rId4"/>
    <p:sldId id="403" r:id="rId5"/>
    <p:sldId id="395" r:id="rId6"/>
    <p:sldId id="406" r:id="rId7"/>
    <p:sldId id="401" r:id="rId8"/>
    <p:sldId id="400" r:id="rId9"/>
    <p:sldId id="393" r:id="rId10"/>
    <p:sldId id="397" r:id="rId11"/>
    <p:sldId id="410" r:id="rId12"/>
    <p:sldId id="415" r:id="rId13"/>
    <p:sldId id="414" r:id="rId14"/>
    <p:sldId id="413" r:id="rId15"/>
    <p:sldId id="412" r:id="rId16"/>
    <p:sldId id="411" r:id="rId17"/>
    <p:sldId id="379" r:id="rId18"/>
    <p:sldId id="409" r:id="rId19"/>
    <p:sldId id="408" r:id="rId20"/>
    <p:sldId id="407" r:id="rId2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9AD"/>
    <a:srgbClr val="6AB3DE"/>
    <a:srgbClr val="2DBE7D"/>
    <a:srgbClr val="FCBF5E"/>
    <a:srgbClr val="F8F8F8"/>
    <a:srgbClr val="D9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6357" autoAdjust="0"/>
  </p:normalViewPr>
  <p:slideViewPr>
    <p:cSldViewPr snapToGrid="0">
      <p:cViewPr varScale="1">
        <p:scale>
          <a:sx n="122" d="100"/>
          <a:sy n="122" d="100"/>
        </p:scale>
        <p:origin x="27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568B7-6796-43E9-A20B-C5E2AB07D2CE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50566-1F09-452A-A83C-C840CDB688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7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3449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1409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4708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1813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4840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5799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0228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5691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1075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94719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314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5626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859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578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4007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970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500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301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6279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443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1506C4A-711A-4745-BCCE-49BBF9A1A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752186D5-5A40-497D-98F2-8EAB7D3E8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C866448-D5CF-4067-A71C-ABE624EF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D9BE37A-1185-476C-8213-79202BC5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CB6573A-44B9-444B-BD41-FDC523D0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591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352D6B-890A-4193-AE32-558F0D7F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4EF9605-0AD0-42C9-85C5-6E3C52A2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817512E-906B-4089-81C0-024F654E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AA849CE-71DD-4A2D-A546-7EDA6B6B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A32E676-8F2D-46F5-A75F-C8B53DB5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492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62F71F3C-7A45-4D68-B18C-4130036E3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B69699A-96F4-48BD-BDAB-783D00B78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24FA119-841E-4E38-BAEA-F293DCAD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0D84300-3B4C-490D-867B-A852BA46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AD7CA88-F04C-47D3-8A09-2726C25A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05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07B9830-01D7-4B67-AD12-15A259E7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5FD034-79B4-4322-8382-8389CBA4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85876EF-65A0-4E01-A6EF-D1E31ABD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69728CD-4C46-4B91-B116-DE63F2FC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73B44A3-ADB1-444D-9308-6E73F6B0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1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9F95B56-9345-40AE-BEA3-915C1831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9247766-FDCE-46AD-85C3-2BA711C3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83E196E-06F7-48FD-8F89-D6E386E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1A9079C-632E-43D4-AF15-71AC6D17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73131E9-E7E2-45AA-9E54-C781000A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35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8F88086-1269-407F-AAF0-CF78677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5C1987B-B5DD-447B-8A33-41543814D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40AEBA90-E247-4425-91B0-5DDA30709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566BD3DD-31F9-487E-AD35-58F52F29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371DAAF-B7B1-49FC-A6A5-0F8225C2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CFEB2B3-124B-4847-9443-5BE9E44B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43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D0299E-A9F1-452A-8F7D-8DB3A04AF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2C5EE81-ADC0-4DA4-BF9D-8EA75BCC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A8834AFE-1486-4AD7-85FE-81A91011E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6B20A296-9E80-4775-A89A-576D7C443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90123853-11B5-4680-9276-75FBDB891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4F18D67D-4EDE-43F6-857C-F7E54E7F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E3961C2E-D3CE-4BB3-886F-69CE46A9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1C87C3CD-E958-4560-A4C5-5B871EFF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00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8D05E93-DB08-452A-B500-F155F379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E1DB6CB9-4539-4331-B598-BC35C1E7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F80135A7-EC2F-425F-84D2-5F9FA7C8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10DFE31B-A19C-49EA-B664-A2FDD0AF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0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A1F57FA-B662-4890-BBEB-C451B4DE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4F906529-E005-49A2-BD0B-3EBA2C9C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92FE94A-2842-4059-89B8-F78CE333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7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7CEF6C7-442A-42BB-A36F-28B4D13C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3F36E54-909D-4D80-A387-5E44D248D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924D1566-A28B-47EF-8195-A49952D9B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3BA05CE-11FA-4398-BBB6-FFB1F166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759EDB5-9D64-4DA9-8411-807838C7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F98A561-2320-4E8E-B9AA-7FC64649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800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3E86967-BF4D-41BA-9209-4EEAB423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3A9623A3-B528-406E-9202-56C60C5F0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48E23823-DB75-462B-98B8-14429881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7D5B95C-694C-4BFB-B19D-7AA5ECE6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68EFD09-274E-4D0C-B2F9-887E5266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9DECC2C-DE8B-4FEF-B226-B5690665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4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955E296E-13B4-4AD6-B74A-E04F03DE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5BF2EE1-33B9-45CA-9AE2-B6961BCB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65B7AF6-3C12-4643-98D6-D5768B862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7031-70A3-453C-93A8-BA089C37E530}" type="datetimeFigureOut">
              <a:rPr lang="et-EE" smtClean="0"/>
              <a:t>12.05.2024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2F09C13-805B-4574-851A-84C452BCD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53BB8C7-0226-43E3-99B9-ADFD811DB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126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t-EE" sz="6600" b="1" dirty="0">
                <a:ln/>
                <a:solidFill>
                  <a:schemeClr val="accent4"/>
                </a:solidFill>
              </a:rPr>
              <a:t>8. KLASSIDE LOOVTÖÖ</a:t>
            </a: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16808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grpSp>
        <p:nvGrpSpPr>
          <p:cNvPr id="63" name="Rühm 62">
            <a:extLst>
              <a:ext uri="{FF2B5EF4-FFF2-40B4-BE49-F238E27FC236}">
                <a16:creationId xmlns:a16="http://schemas.microsoft.com/office/drawing/2014/main" id="{1EBF0B71-FED3-4736-B309-F422EE381964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64" name="Rühm 63">
              <a:extLst>
                <a:ext uri="{FF2B5EF4-FFF2-40B4-BE49-F238E27FC236}">
                  <a16:creationId xmlns:a16="http://schemas.microsoft.com/office/drawing/2014/main" id="{D2B937D3-F635-483C-B5F6-796D84F144EB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66" name="Rühm 65">
                <a:extLst>
                  <a:ext uri="{FF2B5EF4-FFF2-40B4-BE49-F238E27FC236}">
                    <a16:creationId xmlns:a16="http://schemas.microsoft.com/office/drawing/2014/main" id="{F4237CAE-54E4-4347-816B-4E446AFACA88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68" name="Rühm 67">
                  <a:extLst>
                    <a:ext uri="{FF2B5EF4-FFF2-40B4-BE49-F238E27FC236}">
                      <a16:creationId xmlns:a16="http://schemas.microsoft.com/office/drawing/2014/main" id="{19ED8F15-CE5B-49E7-9DED-D23A6F373BBF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83" name="Rühm 82">
                    <a:extLst>
                      <a:ext uri="{FF2B5EF4-FFF2-40B4-BE49-F238E27FC236}">
                        <a16:creationId xmlns:a16="http://schemas.microsoft.com/office/drawing/2014/main" id="{2B3D2C2C-2070-4398-8EEB-82B8B0F9E567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4" name="Ovaal 103">
                      <a:extLst>
                        <a:ext uri="{FF2B5EF4-FFF2-40B4-BE49-F238E27FC236}">
                          <a16:creationId xmlns:a16="http://schemas.microsoft.com/office/drawing/2014/main" id="{42B9D9FB-6264-400E-AB2F-7DB4C5F8A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5" name="Vooskeemikujund &quot;viivitus&quot; 104">
                      <a:extLst>
                        <a:ext uri="{FF2B5EF4-FFF2-40B4-BE49-F238E27FC236}">
                          <a16:creationId xmlns:a16="http://schemas.microsoft.com/office/drawing/2014/main" id="{1B1BE05D-C2A9-432E-9D83-97E4790E0629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5" name="Rühm 84">
                    <a:extLst>
                      <a:ext uri="{FF2B5EF4-FFF2-40B4-BE49-F238E27FC236}">
                        <a16:creationId xmlns:a16="http://schemas.microsoft.com/office/drawing/2014/main" id="{0BD5714E-5FC3-4877-87E9-DCE1D1E70303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2" name="Ovaal 101">
                      <a:extLst>
                        <a:ext uri="{FF2B5EF4-FFF2-40B4-BE49-F238E27FC236}">
                          <a16:creationId xmlns:a16="http://schemas.microsoft.com/office/drawing/2014/main" id="{3356E323-F6CA-4CAE-8BEC-DDF28F6D11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3" name="Vooskeemikujund &quot;viivitus&quot; 102">
                      <a:extLst>
                        <a:ext uri="{FF2B5EF4-FFF2-40B4-BE49-F238E27FC236}">
                          <a16:creationId xmlns:a16="http://schemas.microsoft.com/office/drawing/2014/main" id="{E2D4D4EB-C309-4C20-BB3B-630AD060C673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7" name="Rühm 86">
                    <a:extLst>
                      <a:ext uri="{FF2B5EF4-FFF2-40B4-BE49-F238E27FC236}">
                        <a16:creationId xmlns:a16="http://schemas.microsoft.com/office/drawing/2014/main" id="{ABECCFCB-31C1-414B-847D-AB3A6E110A1B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96" name="Ovaal 95">
                      <a:extLst>
                        <a:ext uri="{FF2B5EF4-FFF2-40B4-BE49-F238E27FC236}">
                          <a16:creationId xmlns:a16="http://schemas.microsoft.com/office/drawing/2014/main" id="{48BC81C7-14CE-4590-BEC8-0A2D2F7543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9" name="Vooskeemikujund &quot;viivitus&quot; 98">
                      <a:extLst>
                        <a:ext uri="{FF2B5EF4-FFF2-40B4-BE49-F238E27FC236}">
                          <a16:creationId xmlns:a16="http://schemas.microsoft.com/office/drawing/2014/main" id="{D82393FD-109F-4166-8140-6826D38F954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8" name="Rühm 87">
                    <a:extLst>
                      <a:ext uri="{FF2B5EF4-FFF2-40B4-BE49-F238E27FC236}">
                        <a16:creationId xmlns:a16="http://schemas.microsoft.com/office/drawing/2014/main" id="{B88E30D9-557E-4FEB-838A-CF27E569936A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94" name="Ovaal 93">
                      <a:extLst>
                        <a:ext uri="{FF2B5EF4-FFF2-40B4-BE49-F238E27FC236}">
                          <a16:creationId xmlns:a16="http://schemas.microsoft.com/office/drawing/2014/main" id="{3E0208D8-76E3-4BB8-831C-32CDD6B1D9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5" name="Vooskeemikujund &quot;viivitus&quot; 94">
                      <a:extLst>
                        <a:ext uri="{FF2B5EF4-FFF2-40B4-BE49-F238E27FC236}">
                          <a16:creationId xmlns:a16="http://schemas.microsoft.com/office/drawing/2014/main" id="{94814A22-31B2-47CD-857B-1CBB39EFD212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9" name="Rühm 88">
                    <a:extLst>
                      <a:ext uri="{FF2B5EF4-FFF2-40B4-BE49-F238E27FC236}">
                        <a16:creationId xmlns:a16="http://schemas.microsoft.com/office/drawing/2014/main" id="{731F2D3A-F255-4D74-A6E0-7F9196D2BA03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F5F9CB2C-AEAF-4141-AC14-36870EBC86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1" name="Vooskeemikujund &quot;viivitus&quot; 90">
                      <a:extLst>
                        <a:ext uri="{FF2B5EF4-FFF2-40B4-BE49-F238E27FC236}">
                          <a16:creationId xmlns:a16="http://schemas.microsoft.com/office/drawing/2014/main" id="{9A61C7AB-C3F3-456F-A38E-EA73D663C3A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1B9F464F-C81B-4CD5-AC3E-159676B549BE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67" name="Ristkülik: ümarnurkne 35">
                <a:extLst>
                  <a:ext uri="{FF2B5EF4-FFF2-40B4-BE49-F238E27FC236}">
                    <a16:creationId xmlns:a16="http://schemas.microsoft.com/office/drawing/2014/main" id="{93AC4D46-BD77-4463-A392-31D8CC9F7008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260409-788C-4E42-AF17-6C824FBFE1D9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grpSp>
        <p:nvGrpSpPr>
          <p:cNvPr id="4" name="Rühm 3">
            <a:extLst>
              <a:ext uri="{FF2B5EF4-FFF2-40B4-BE49-F238E27FC236}">
                <a16:creationId xmlns:a16="http://schemas.microsoft.com/office/drawing/2014/main" id="{003199D7-FFB6-AEA5-55B7-B5858256585B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5A4BDA-6644-E902-8C9C-F1D240851407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6" name="Nool: vasaknool 5">
              <a:extLst>
                <a:ext uri="{FF2B5EF4-FFF2-40B4-BE49-F238E27FC236}">
                  <a16:creationId xmlns:a16="http://schemas.microsoft.com/office/drawing/2014/main" id="{89C73E63-F44B-BE59-8F09-8942D25EA97E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" name="Nool: vasaknool 18">
              <a:extLst>
                <a:ext uri="{FF2B5EF4-FFF2-40B4-BE49-F238E27FC236}">
                  <a16:creationId xmlns:a16="http://schemas.microsoft.com/office/drawing/2014/main" id="{CCB154C9-1A52-C68D-266A-0B67C29D68FB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20" name="Nool: vasaknool 19">
              <a:extLst>
                <a:ext uri="{FF2B5EF4-FFF2-40B4-BE49-F238E27FC236}">
                  <a16:creationId xmlns:a16="http://schemas.microsoft.com/office/drawing/2014/main" id="{BC677BD0-A8BB-DCC6-E2B0-7D3B81B3E2B7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113AF084-A604-2A31-228E-320CDB77157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C742B7EB-E9E6-96BF-5CB0-A34A084C209B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</p:spTree>
    <p:extLst>
      <p:ext uri="{BB962C8B-B14F-4D97-AF65-F5344CB8AC3E}">
        <p14:creationId xmlns:p14="http://schemas.microsoft.com/office/powerpoint/2010/main" val="384066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12169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80917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81741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58776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350924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4" name="Ristkülik: ümarnurkne 113">
            <a:extLst>
              <a:ext uri="{FF2B5EF4-FFF2-40B4-BE49-F238E27FC236}">
                <a16:creationId xmlns:a16="http://schemas.microsoft.com/office/drawing/2014/main" id="{7F845335-67CA-4EDF-A73A-BE1032C8F48F}"/>
              </a:ext>
            </a:extLst>
          </p:cNvPr>
          <p:cNvSpPr/>
          <p:nvPr/>
        </p:nvSpPr>
        <p:spPr>
          <a:xfrm>
            <a:off x="7328835" y="5730463"/>
            <a:ext cx="2242458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6. Arutelu (tulemuste analüüs ja järeldused)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177" name="Jutumull: pilv 176">
            <a:extLst>
              <a:ext uri="{FF2B5EF4-FFF2-40B4-BE49-F238E27FC236}">
                <a16:creationId xmlns:a16="http://schemas.microsoft.com/office/drawing/2014/main" id="{1E80F4B7-2593-4A41-8970-D769B7265627}"/>
              </a:ext>
            </a:extLst>
          </p:cNvPr>
          <p:cNvSpPr/>
          <p:nvPr/>
        </p:nvSpPr>
        <p:spPr>
          <a:xfrm>
            <a:off x="8695282" y="5292491"/>
            <a:ext cx="876012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3528534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4" name="Ristkülik: ümarnurkne 113">
            <a:extLst>
              <a:ext uri="{FF2B5EF4-FFF2-40B4-BE49-F238E27FC236}">
                <a16:creationId xmlns:a16="http://schemas.microsoft.com/office/drawing/2014/main" id="{7F845335-67CA-4EDF-A73A-BE1032C8F48F}"/>
              </a:ext>
            </a:extLst>
          </p:cNvPr>
          <p:cNvSpPr/>
          <p:nvPr/>
        </p:nvSpPr>
        <p:spPr>
          <a:xfrm>
            <a:off x="7328835" y="5730463"/>
            <a:ext cx="2242458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6. Arutelu (tulemuste analüüs ja järeldused)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5" name="Ristkülik: ümarnurkne 114">
            <a:extLst>
              <a:ext uri="{FF2B5EF4-FFF2-40B4-BE49-F238E27FC236}">
                <a16:creationId xmlns:a16="http://schemas.microsoft.com/office/drawing/2014/main" id="{320A5680-75A7-498D-8BAC-4136DFC16C0C}"/>
              </a:ext>
            </a:extLst>
          </p:cNvPr>
          <p:cNvSpPr/>
          <p:nvPr/>
        </p:nvSpPr>
        <p:spPr>
          <a:xfrm>
            <a:off x="7620006" y="4497574"/>
            <a:ext cx="1660115" cy="6432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7. Ülevaade (loovtöö tutvustus kogumiku jaoks)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177" name="Jutumull: pilv 176">
            <a:extLst>
              <a:ext uri="{FF2B5EF4-FFF2-40B4-BE49-F238E27FC236}">
                <a16:creationId xmlns:a16="http://schemas.microsoft.com/office/drawing/2014/main" id="{1E80F4B7-2593-4A41-8970-D769B7265627}"/>
              </a:ext>
            </a:extLst>
          </p:cNvPr>
          <p:cNvSpPr/>
          <p:nvPr/>
        </p:nvSpPr>
        <p:spPr>
          <a:xfrm>
            <a:off x="8695282" y="5292491"/>
            <a:ext cx="876012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21</a:t>
            </a:r>
          </a:p>
        </p:txBody>
      </p:sp>
      <p:sp>
        <p:nvSpPr>
          <p:cNvPr id="178" name="Jutumull: pilv 177">
            <a:extLst>
              <a:ext uri="{FF2B5EF4-FFF2-40B4-BE49-F238E27FC236}">
                <a16:creationId xmlns:a16="http://schemas.microsoft.com/office/drawing/2014/main" id="{A302A883-1C6B-47C3-934B-8BFD3E0C5E80}"/>
              </a:ext>
            </a:extLst>
          </p:cNvPr>
          <p:cNvSpPr/>
          <p:nvPr/>
        </p:nvSpPr>
        <p:spPr>
          <a:xfrm>
            <a:off x="7458832" y="4089500"/>
            <a:ext cx="1346965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22 ja 31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4108441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4" name="Ristkülik: ümarnurkne 113">
            <a:extLst>
              <a:ext uri="{FF2B5EF4-FFF2-40B4-BE49-F238E27FC236}">
                <a16:creationId xmlns:a16="http://schemas.microsoft.com/office/drawing/2014/main" id="{7F845335-67CA-4EDF-A73A-BE1032C8F48F}"/>
              </a:ext>
            </a:extLst>
          </p:cNvPr>
          <p:cNvSpPr/>
          <p:nvPr/>
        </p:nvSpPr>
        <p:spPr>
          <a:xfrm>
            <a:off x="7328835" y="5730463"/>
            <a:ext cx="2242458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6. Arutelu (tulemuste analüüs ja järeldused)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5" name="Ristkülik: ümarnurkne 114">
            <a:extLst>
              <a:ext uri="{FF2B5EF4-FFF2-40B4-BE49-F238E27FC236}">
                <a16:creationId xmlns:a16="http://schemas.microsoft.com/office/drawing/2014/main" id="{320A5680-75A7-498D-8BAC-4136DFC16C0C}"/>
              </a:ext>
            </a:extLst>
          </p:cNvPr>
          <p:cNvSpPr/>
          <p:nvPr/>
        </p:nvSpPr>
        <p:spPr>
          <a:xfrm>
            <a:off x="7620006" y="4497574"/>
            <a:ext cx="1660115" cy="6432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7. Ülevaade (loovtöö tutvustus kogumiku jaoks)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6" name="Ristkülik: ümarnurkne 115">
            <a:extLst>
              <a:ext uri="{FF2B5EF4-FFF2-40B4-BE49-F238E27FC236}">
                <a16:creationId xmlns:a16="http://schemas.microsoft.com/office/drawing/2014/main" id="{1B201D42-C227-4186-AE03-7C8C9F7AF2EA}"/>
              </a:ext>
            </a:extLst>
          </p:cNvPr>
          <p:cNvSpPr/>
          <p:nvPr/>
        </p:nvSpPr>
        <p:spPr>
          <a:xfrm>
            <a:off x="9107561" y="3908704"/>
            <a:ext cx="1660115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8. Esitlus või </a:t>
            </a:r>
            <a:r>
              <a:rPr lang="et-EE" sz="1200" dirty="0" err="1">
                <a:latin typeface="Axure Handwriting" panose="020B0402020200020204" pitchFamily="34" charset="0"/>
              </a:rPr>
              <a:t>poster</a:t>
            </a:r>
            <a:r>
              <a:rPr lang="et-EE" sz="1200" dirty="0">
                <a:latin typeface="Axure Handwriting" panose="020B0402020200020204" pitchFamily="34" charset="0"/>
              </a:rPr>
              <a:t>-ettekanne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177" name="Jutumull: pilv 176">
            <a:extLst>
              <a:ext uri="{FF2B5EF4-FFF2-40B4-BE49-F238E27FC236}">
                <a16:creationId xmlns:a16="http://schemas.microsoft.com/office/drawing/2014/main" id="{1E80F4B7-2593-4A41-8970-D769B7265627}"/>
              </a:ext>
            </a:extLst>
          </p:cNvPr>
          <p:cNvSpPr/>
          <p:nvPr/>
        </p:nvSpPr>
        <p:spPr>
          <a:xfrm>
            <a:off x="8695282" y="5292491"/>
            <a:ext cx="876012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21</a:t>
            </a:r>
          </a:p>
        </p:txBody>
      </p:sp>
      <p:sp>
        <p:nvSpPr>
          <p:cNvPr id="178" name="Jutumull: pilv 177">
            <a:extLst>
              <a:ext uri="{FF2B5EF4-FFF2-40B4-BE49-F238E27FC236}">
                <a16:creationId xmlns:a16="http://schemas.microsoft.com/office/drawing/2014/main" id="{A302A883-1C6B-47C3-934B-8BFD3E0C5E80}"/>
              </a:ext>
            </a:extLst>
          </p:cNvPr>
          <p:cNvSpPr/>
          <p:nvPr/>
        </p:nvSpPr>
        <p:spPr>
          <a:xfrm>
            <a:off x="7458832" y="4089500"/>
            <a:ext cx="1346965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22 ja 31</a:t>
            </a:r>
          </a:p>
        </p:txBody>
      </p:sp>
      <p:sp>
        <p:nvSpPr>
          <p:cNvPr id="179" name="Jutumull: pilv 178">
            <a:extLst>
              <a:ext uri="{FF2B5EF4-FFF2-40B4-BE49-F238E27FC236}">
                <a16:creationId xmlns:a16="http://schemas.microsoft.com/office/drawing/2014/main" id="{E7B3D7EA-E952-41C6-9D43-CC65A8EE92CF}"/>
              </a:ext>
            </a:extLst>
          </p:cNvPr>
          <p:cNvSpPr/>
          <p:nvPr/>
        </p:nvSpPr>
        <p:spPr>
          <a:xfrm>
            <a:off x="8943316" y="3464259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23-25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1227200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4" name="Ristkülik: ümarnurkne 113">
            <a:extLst>
              <a:ext uri="{FF2B5EF4-FFF2-40B4-BE49-F238E27FC236}">
                <a16:creationId xmlns:a16="http://schemas.microsoft.com/office/drawing/2014/main" id="{7F845335-67CA-4EDF-A73A-BE1032C8F48F}"/>
              </a:ext>
            </a:extLst>
          </p:cNvPr>
          <p:cNvSpPr/>
          <p:nvPr/>
        </p:nvSpPr>
        <p:spPr>
          <a:xfrm>
            <a:off x="7328835" y="5730463"/>
            <a:ext cx="2242458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6. Arutelu (tulemuste analüüs ja järeldused)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5" name="Ristkülik: ümarnurkne 114">
            <a:extLst>
              <a:ext uri="{FF2B5EF4-FFF2-40B4-BE49-F238E27FC236}">
                <a16:creationId xmlns:a16="http://schemas.microsoft.com/office/drawing/2014/main" id="{320A5680-75A7-498D-8BAC-4136DFC16C0C}"/>
              </a:ext>
            </a:extLst>
          </p:cNvPr>
          <p:cNvSpPr/>
          <p:nvPr/>
        </p:nvSpPr>
        <p:spPr>
          <a:xfrm>
            <a:off x="7620006" y="4497574"/>
            <a:ext cx="1660115" cy="6432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7. Ülevaade (loovtöö tutvustus kogumiku jaoks)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6" name="Ristkülik: ümarnurkne 115">
            <a:extLst>
              <a:ext uri="{FF2B5EF4-FFF2-40B4-BE49-F238E27FC236}">
                <a16:creationId xmlns:a16="http://schemas.microsoft.com/office/drawing/2014/main" id="{1B201D42-C227-4186-AE03-7C8C9F7AF2EA}"/>
              </a:ext>
            </a:extLst>
          </p:cNvPr>
          <p:cNvSpPr/>
          <p:nvPr/>
        </p:nvSpPr>
        <p:spPr>
          <a:xfrm>
            <a:off x="9107561" y="3908704"/>
            <a:ext cx="1660115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8. Esitlus või </a:t>
            </a:r>
            <a:r>
              <a:rPr lang="et-EE" sz="1200" dirty="0" err="1">
                <a:latin typeface="Axure Handwriting" panose="020B0402020200020204" pitchFamily="34" charset="0"/>
              </a:rPr>
              <a:t>poster</a:t>
            </a:r>
            <a:r>
              <a:rPr lang="et-EE" sz="1200" dirty="0">
                <a:latin typeface="Axure Handwriting" panose="020B0402020200020204" pitchFamily="34" charset="0"/>
              </a:rPr>
              <a:t>-ettekanne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7" name="Ristkülik: ümarnurkne 116">
            <a:extLst>
              <a:ext uri="{FF2B5EF4-FFF2-40B4-BE49-F238E27FC236}">
                <a16:creationId xmlns:a16="http://schemas.microsoft.com/office/drawing/2014/main" id="{02214A3D-A399-494A-943B-B71DB60761F2}"/>
              </a:ext>
            </a:extLst>
          </p:cNvPr>
          <p:cNvSpPr/>
          <p:nvPr/>
        </p:nvSpPr>
        <p:spPr>
          <a:xfrm>
            <a:off x="8311592" y="2890256"/>
            <a:ext cx="2519402" cy="5387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9. Kõne valmis, prooviesitlus tehtud, töö juhendajale esitatud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177" name="Jutumull: pilv 176">
            <a:extLst>
              <a:ext uri="{FF2B5EF4-FFF2-40B4-BE49-F238E27FC236}">
                <a16:creationId xmlns:a16="http://schemas.microsoft.com/office/drawing/2014/main" id="{1E80F4B7-2593-4A41-8970-D769B7265627}"/>
              </a:ext>
            </a:extLst>
          </p:cNvPr>
          <p:cNvSpPr/>
          <p:nvPr/>
        </p:nvSpPr>
        <p:spPr>
          <a:xfrm>
            <a:off x="8695282" y="5292491"/>
            <a:ext cx="876012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21</a:t>
            </a:r>
          </a:p>
        </p:txBody>
      </p:sp>
      <p:sp>
        <p:nvSpPr>
          <p:cNvPr id="178" name="Jutumull: pilv 177">
            <a:extLst>
              <a:ext uri="{FF2B5EF4-FFF2-40B4-BE49-F238E27FC236}">
                <a16:creationId xmlns:a16="http://schemas.microsoft.com/office/drawing/2014/main" id="{A302A883-1C6B-47C3-934B-8BFD3E0C5E80}"/>
              </a:ext>
            </a:extLst>
          </p:cNvPr>
          <p:cNvSpPr/>
          <p:nvPr/>
        </p:nvSpPr>
        <p:spPr>
          <a:xfrm>
            <a:off x="7458832" y="4089500"/>
            <a:ext cx="1346965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22 ja 31</a:t>
            </a:r>
          </a:p>
        </p:txBody>
      </p:sp>
      <p:sp>
        <p:nvSpPr>
          <p:cNvPr id="179" name="Jutumull: pilv 178">
            <a:extLst>
              <a:ext uri="{FF2B5EF4-FFF2-40B4-BE49-F238E27FC236}">
                <a16:creationId xmlns:a16="http://schemas.microsoft.com/office/drawing/2014/main" id="{E7B3D7EA-E952-41C6-9D43-CC65A8EE92CF}"/>
              </a:ext>
            </a:extLst>
          </p:cNvPr>
          <p:cNvSpPr/>
          <p:nvPr/>
        </p:nvSpPr>
        <p:spPr>
          <a:xfrm>
            <a:off x="8943316" y="3464259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23-25</a:t>
            </a:r>
          </a:p>
        </p:txBody>
      </p:sp>
      <p:sp>
        <p:nvSpPr>
          <p:cNvPr id="180" name="Jutumull: pilv 179">
            <a:extLst>
              <a:ext uri="{FF2B5EF4-FFF2-40B4-BE49-F238E27FC236}">
                <a16:creationId xmlns:a16="http://schemas.microsoft.com/office/drawing/2014/main" id="{E51C6C33-F279-4CBC-8717-8CF7224D2DF6}"/>
              </a:ext>
            </a:extLst>
          </p:cNvPr>
          <p:cNvSpPr/>
          <p:nvPr/>
        </p:nvSpPr>
        <p:spPr>
          <a:xfrm>
            <a:off x="7857167" y="2498526"/>
            <a:ext cx="1185791" cy="403277"/>
          </a:xfrm>
          <a:prstGeom prst="cloudCallout">
            <a:avLst>
              <a:gd name="adj1" fmla="val 31257"/>
              <a:gd name="adj2" fmla="val 5318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26 - 30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42573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76BFE-E906-4515-852F-B997E7948D22}"/>
              </a:ext>
            </a:extLst>
          </p:cNvPr>
          <p:cNvSpPr txBox="1"/>
          <p:nvPr/>
        </p:nvSpPr>
        <p:spPr>
          <a:xfrm>
            <a:off x="35242" y="901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1015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sp>
        <p:nvSpPr>
          <p:cNvPr id="21" name="Ristkülik: ümarnurkne 20">
            <a:extLst>
              <a:ext uri="{FF2B5EF4-FFF2-40B4-BE49-F238E27FC236}">
                <a16:creationId xmlns:a16="http://schemas.microsoft.com/office/drawing/2014/main" id="{0B004407-45D6-42C4-A830-5020CFC2C8D1}"/>
              </a:ext>
            </a:extLst>
          </p:cNvPr>
          <p:cNvSpPr/>
          <p:nvPr/>
        </p:nvSpPr>
        <p:spPr>
          <a:xfrm>
            <a:off x="678010" y="4702882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2. Sissejuhatus on olemas</a:t>
            </a:r>
            <a:endParaRPr lang="et-EE" dirty="0">
              <a:latin typeface="Axure Handwriting" panose="020B0402020200020204" pitchFamily="34" charset="0"/>
            </a:endParaRP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09" name="Ristkülik: ümarnurkne 108">
            <a:extLst>
              <a:ext uri="{FF2B5EF4-FFF2-40B4-BE49-F238E27FC236}">
                <a16:creationId xmlns:a16="http://schemas.microsoft.com/office/drawing/2014/main" id="{26188F14-7C4A-4B39-AFD7-AA97CF82DB7C}"/>
              </a:ext>
            </a:extLst>
          </p:cNvPr>
          <p:cNvSpPr/>
          <p:nvPr/>
        </p:nvSpPr>
        <p:spPr>
          <a:xfrm>
            <a:off x="1459178" y="5278774"/>
            <a:ext cx="2144730" cy="40327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3. Tegevuskava on olemas ja  juhendajaga läbi arutatud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2" name="Ristkülik: ümarnurkne 111">
            <a:extLst>
              <a:ext uri="{FF2B5EF4-FFF2-40B4-BE49-F238E27FC236}">
                <a16:creationId xmlns:a16="http://schemas.microsoft.com/office/drawing/2014/main" id="{0F2D89E6-E3A3-436E-A69C-3D67F49BF72C}"/>
              </a:ext>
            </a:extLst>
          </p:cNvPr>
          <p:cNvSpPr/>
          <p:nvPr/>
        </p:nvSpPr>
        <p:spPr>
          <a:xfrm>
            <a:off x="2486674" y="5836658"/>
            <a:ext cx="2487508" cy="9565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4. Kirjas esimesed tulemused (refereeringud, ettevalmistused praktilise töö tegemiseks või uurimuse materjali kogumiseks)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3" name="Ristkülik: ümarnurkne 112">
            <a:extLst>
              <a:ext uri="{FF2B5EF4-FFF2-40B4-BE49-F238E27FC236}">
                <a16:creationId xmlns:a16="http://schemas.microsoft.com/office/drawing/2014/main" id="{B71D4077-BE2F-438F-894E-DCF54AF81982}"/>
              </a:ext>
            </a:extLst>
          </p:cNvPr>
          <p:cNvSpPr/>
          <p:nvPr/>
        </p:nvSpPr>
        <p:spPr>
          <a:xfrm>
            <a:off x="5090925" y="5818876"/>
            <a:ext cx="2010149" cy="82748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5. Kõik tulemused kirjas (mida ja kuidas tehti, milliste tulemusteni jõuti, …)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4" name="Ristkülik: ümarnurkne 113">
            <a:extLst>
              <a:ext uri="{FF2B5EF4-FFF2-40B4-BE49-F238E27FC236}">
                <a16:creationId xmlns:a16="http://schemas.microsoft.com/office/drawing/2014/main" id="{7F845335-67CA-4EDF-A73A-BE1032C8F48F}"/>
              </a:ext>
            </a:extLst>
          </p:cNvPr>
          <p:cNvSpPr/>
          <p:nvPr/>
        </p:nvSpPr>
        <p:spPr>
          <a:xfrm>
            <a:off x="7328835" y="5730463"/>
            <a:ext cx="2242458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6. Arutelu (tulemuste analüüs ja järeldused)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5" name="Ristkülik: ümarnurkne 114">
            <a:extLst>
              <a:ext uri="{FF2B5EF4-FFF2-40B4-BE49-F238E27FC236}">
                <a16:creationId xmlns:a16="http://schemas.microsoft.com/office/drawing/2014/main" id="{320A5680-75A7-498D-8BAC-4136DFC16C0C}"/>
              </a:ext>
            </a:extLst>
          </p:cNvPr>
          <p:cNvSpPr/>
          <p:nvPr/>
        </p:nvSpPr>
        <p:spPr>
          <a:xfrm>
            <a:off x="7620006" y="4497574"/>
            <a:ext cx="1660115" cy="6432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7. Ülevaade (loovtöö tutvustus kogumiku jaoks)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6" name="Ristkülik: ümarnurkne 115">
            <a:extLst>
              <a:ext uri="{FF2B5EF4-FFF2-40B4-BE49-F238E27FC236}">
                <a16:creationId xmlns:a16="http://schemas.microsoft.com/office/drawing/2014/main" id="{1B201D42-C227-4186-AE03-7C8C9F7AF2EA}"/>
              </a:ext>
            </a:extLst>
          </p:cNvPr>
          <p:cNvSpPr/>
          <p:nvPr/>
        </p:nvSpPr>
        <p:spPr>
          <a:xfrm>
            <a:off x="9107561" y="3908704"/>
            <a:ext cx="1660115" cy="4614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8. Esitlus või </a:t>
            </a:r>
            <a:r>
              <a:rPr lang="et-EE" sz="1200" dirty="0" err="1">
                <a:latin typeface="Axure Handwriting" panose="020B0402020200020204" pitchFamily="34" charset="0"/>
              </a:rPr>
              <a:t>poster</a:t>
            </a:r>
            <a:r>
              <a:rPr lang="et-EE" sz="1200" dirty="0">
                <a:latin typeface="Axure Handwriting" panose="020B0402020200020204" pitchFamily="34" charset="0"/>
              </a:rPr>
              <a:t>-ettekanne on valmis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7" name="Ristkülik: ümarnurkne 116">
            <a:extLst>
              <a:ext uri="{FF2B5EF4-FFF2-40B4-BE49-F238E27FC236}">
                <a16:creationId xmlns:a16="http://schemas.microsoft.com/office/drawing/2014/main" id="{02214A3D-A399-494A-943B-B71DB60761F2}"/>
              </a:ext>
            </a:extLst>
          </p:cNvPr>
          <p:cNvSpPr/>
          <p:nvPr/>
        </p:nvSpPr>
        <p:spPr>
          <a:xfrm>
            <a:off x="8311592" y="2890256"/>
            <a:ext cx="2519402" cy="5387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9. Kõne valmis, prooviesitlus tehtud, töö juhendajale esitatud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18" name="Ristkülik: ümarnurkne 117">
            <a:extLst>
              <a:ext uri="{FF2B5EF4-FFF2-40B4-BE49-F238E27FC236}">
                <a16:creationId xmlns:a16="http://schemas.microsoft.com/office/drawing/2014/main" id="{94B8F3ED-0C83-4691-90E4-DD0AB63B856D}"/>
              </a:ext>
            </a:extLst>
          </p:cNvPr>
          <p:cNvSpPr/>
          <p:nvPr/>
        </p:nvSpPr>
        <p:spPr>
          <a:xfrm>
            <a:off x="8563714" y="1863856"/>
            <a:ext cx="2015157" cy="66180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10. Juhendaja on loovtöö esitlemisele lubanud</a:t>
            </a:r>
            <a:endParaRPr lang="et-EE" dirty="0">
              <a:latin typeface="Axure Handwriting" panose="020B0402020200020204" pitchFamily="34" charset="0"/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74" name="Jutumull: pilv 173">
            <a:extLst>
              <a:ext uri="{FF2B5EF4-FFF2-40B4-BE49-F238E27FC236}">
                <a16:creationId xmlns:a16="http://schemas.microsoft.com/office/drawing/2014/main" id="{F6196973-1440-4617-8F4D-AAEC0BABB5F2}"/>
              </a:ext>
            </a:extLst>
          </p:cNvPr>
          <p:cNvSpPr/>
          <p:nvPr/>
        </p:nvSpPr>
        <p:spPr>
          <a:xfrm>
            <a:off x="3311261" y="4877013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8-9</a:t>
            </a:r>
          </a:p>
        </p:txBody>
      </p:sp>
      <p:sp>
        <p:nvSpPr>
          <p:cNvPr id="175" name="Jutumull: pilv 174">
            <a:extLst>
              <a:ext uri="{FF2B5EF4-FFF2-40B4-BE49-F238E27FC236}">
                <a16:creationId xmlns:a16="http://schemas.microsoft.com/office/drawing/2014/main" id="{52172C89-CEAC-4FE5-99D1-C20DBA16A44D}"/>
              </a:ext>
            </a:extLst>
          </p:cNvPr>
          <p:cNvSpPr/>
          <p:nvPr/>
        </p:nvSpPr>
        <p:spPr>
          <a:xfrm>
            <a:off x="4031275" y="5392331"/>
            <a:ext cx="1103527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10-14</a:t>
            </a:r>
          </a:p>
        </p:txBody>
      </p:sp>
      <p:sp>
        <p:nvSpPr>
          <p:cNvPr id="176" name="Jutumull: pilv 175">
            <a:extLst>
              <a:ext uri="{FF2B5EF4-FFF2-40B4-BE49-F238E27FC236}">
                <a16:creationId xmlns:a16="http://schemas.microsoft.com/office/drawing/2014/main" id="{B82F308A-FC55-46CB-9433-25FABBDC926D}"/>
              </a:ext>
            </a:extLst>
          </p:cNvPr>
          <p:cNvSpPr/>
          <p:nvPr/>
        </p:nvSpPr>
        <p:spPr>
          <a:xfrm>
            <a:off x="5435649" y="5340496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15-21</a:t>
            </a:r>
          </a:p>
        </p:txBody>
      </p:sp>
      <p:sp>
        <p:nvSpPr>
          <p:cNvPr id="177" name="Jutumull: pilv 176">
            <a:extLst>
              <a:ext uri="{FF2B5EF4-FFF2-40B4-BE49-F238E27FC236}">
                <a16:creationId xmlns:a16="http://schemas.microsoft.com/office/drawing/2014/main" id="{1E80F4B7-2593-4A41-8970-D769B7265627}"/>
              </a:ext>
            </a:extLst>
          </p:cNvPr>
          <p:cNvSpPr/>
          <p:nvPr/>
        </p:nvSpPr>
        <p:spPr>
          <a:xfrm>
            <a:off x="8695282" y="5292491"/>
            <a:ext cx="876012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21</a:t>
            </a:r>
          </a:p>
        </p:txBody>
      </p:sp>
      <p:sp>
        <p:nvSpPr>
          <p:cNvPr id="178" name="Jutumull: pilv 177">
            <a:extLst>
              <a:ext uri="{FF2B5EF4-FFF2-40B4-BE49-F238E27FC236}">
                <a16:creationId xmlns:a16="http://schemas.microsoft.com/office/drawing/2014/main" id="{A302A883-1C6B-47C3-934B-8BFD3E0C5E80}"/>
              </a:ext>
            </a:extLst>
          </p:cNvPr>
          <p:cNvSpPr/>
          <p:nvPr/>
        </p:nvSpPr>
        <p:spPr>
          <a:xfrm>
            <a:off x="7458832" y="4089500"/>
            <a:ext cx="1346965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22 ja 31</a:t>
            </a:r>
          </a:p>
        </p:txBody>
      </p:sp>
      <p:sp>
        <p:nvSpPr>
          <p:cNvPr id="179" name="Jutumull: pilv 178">
            <a:extLst>
              <a:ext uri="{FF2B5EF4-FFF2-40B4-BE49-F238E27FC236}">
                <a16:creationId xmlns:a16="http://schemas.microsoft.com/office/drawing/2014/main" id="{E7B3D7EA-E952-41C6-9D43-CC65A8EE92CF}"/>
              </a:ext>
            </a:extLst>
          </p:cNvPr>
          <p:cNvSpPr/>
          <p:nvPr/>
        </p:nvSpPr>
        <p:spPr>
          <a:xfrm>
            <a:off x="8943316" y="3464259"/>
            <a:ext cx="1090411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23-25</a:t>
            </a:r>
          </a:p>
        </p:txBody>
      </p:sp>
      <p:sp>
        <p:nvSpPr>
          <p:cNvPr id="180" name="Jutumull: pilv 179">
            <a:extLst>
              <a:ext uri="{FF2B5EF4-FFF2-40B4-BE49-F238E27FC236}">
                <a16:creationId xmlns:a16="http://schemas.microsoft.com/office/drawing/2014/main" id="{E51C6C33-F279-4CBC-8717-8CF7224D2DF6}"/>
              </a:ext>
            </a:extLst>
          </p:cNvPr>
          <p:cNvSpPr/>
          <p:nvPr/>
        </p:nvSpPr>
        <p:spPr>
          <a:xfrm>
            <a:off x="7857167" y="2498526"/>
            <a:ext cx="1185791" cy="403277"/>
          </a:xfrm>
          <a:prstGeom prst="cloudCallout">
            <a:avLst>
              <a:gd name="adj1" fmla="val 31257"/>
              <a:gd name="adj2" fmla="val 5318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 26 - 30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1192F3-3E9F-48A5-A6C3-CA88717839F1}"/>
              </a:ext>
            </a:extLst>
          </p:cNvPr>
          <p:cNvSpPr txBox="1"/>
          <p:nvPr/>
        </p:nvSpPr>
        <p:spPr>
          <a:xfrm>
            <a:off x="7264431" y="6355799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F8AE9D0-574B-4B6C-BE5F-45E1D86FE3F7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BC3F922-482A-4D25-92AA-46FC132A0FD3}"/>
              </a:ext>
            </a:extLst>
          </p:cNvPr>
          <p:cNvSpPr txBox="1"/>
          <p:nvPr/>
        </p:nvSpPr>
        <p:spPr>
          <a:xfrm>
            <a:off x="1093441" y="6392153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4A460D0-B00F-4F06-8B7E-13249307927E}"/>
              </a:ext>
            </a:extLst>
          </p:cNvPr>
          <p:cNvSpPr txBox="1"/>
          <p:nvPr/>
        </p:nvSpPr>
        <p:spPr>
          <a:xfrm>
            <a:off x="10539148" y="4455432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DETSEMBER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4FD78946-AA63-4811-A46D-2AB29F062D99}"/>
              </a:ext>
            </a:extLst>
          </p:cNvPr>
          <p:cNvGrpSpPr/>
          <p:nvPr/>
        </p:nvGrpSpPr>
        <p:grpSpPr>
          <a:xfrm>
            <a:off x="9983168" y="5280290"/>
            <a:ext cx="2068480" cy="1384995"/>
            <a:chOff x="10155898" y="1404983"/>
            <a:chExt cx="1895788" cy="214968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C5E341D-1CBE-409E-BE28-A4E0F1A901D5}"/>
                </a:ext>
              </a:extLst>
            </p:cNvPr>
            <p:cNvSpPr txBox="1"/>
            <p:nvPr/>
          </p:nvSpPr>
          <p:spPr>
            <a:xfrm>
              <a:off x="10155901" y="1404983"/>
              <a:ext cx="1895785" cy="2149680"/>
            </a:xfrm>
            <a:custGeom>
              <a:avLst/>
              <a:gdLst>
                <a:gd name="connsiteX0" fmla="*/ 0 w 1895785"/>
                <a:gd name="connsiteY0" fmla="*/ 0 h 2149680"/>
                <a:gd name="connsiteX1" fmla="*/ 1895785 w 1895785"/>
                <a:gd name="connsiteY1" fmla="*/ 0 h 2149680"/>
                <a:gd name="connsiteX2" fmla="*/ 1895785 w 1895785"/>
                <a:gd name="connsiteY2" fmla="*/ 2149680 h 2149680"/>
                <a:gd name="connsiteX3" fmla="*/ 0 w 1895785"/>
                <a:gd name="connsiteY3" fmla="*/ 2149680 h 2149680"/>
                <a:gd name="connsiteX4" fmla="*/ 0 w 1895785"/>
                <a:gd name="connsiteY4" fmla="*/ 0 h 21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80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020"/>
                    <a:pt x="1841510" y="1358282"/>
                    <a:pt x="1895785" y="2149680"/>
                  </a:cubicBezTo>
                  <a:cubicBezTo>
                    <a:pt x="1408604" y="2166970"/>
                    <a:pt x="259107" y="2253979"/>
                    <a:pt x="0" y="2149680"/>
                  </a:cubicBezTo>
                  <a:cubicBezTo>
                    <a:pt x="149124" y="1665454"/>
                    <a:pt x="-136142" y="700629"/>
                    <a:pt x="0" y="0"/>
                  </a:cubicBezTo>
                  <a:close/>
                </a:path>
                <a:path w="1895785" h="2149680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361"/>
                    <a:pt x="1967825" y="1746340"/>
                    <a:pt x="1895785" y="2149680"/>
                  </a:cubicBezTo>
                  <a:cubicBezTo>
                    <a:pt x="1159174" y="1987101"/>
                    <a:pt x="224919" y="1996643"/>
                    <a:pt x="0" y="2149680"/>
                  </a:cubicBezTo>
                  <a:cubicBezTo>
                    <a:pt x="-98976" y="1542988"/>
                    <a:pt x="-14399" y="102594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7CDE25E8-D9FF-44B1-8DFB-5B0006E26323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AED67416-3FAB-464A-9C5C-FA158CFC6A6A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3C717769-6636-46BC-BA7C-14A5F6DE237E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1E94ADD8-D0AF-4033-BD3A-806A489B8B3D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BA764866-2A96-4405-A207-C8CA28CF2FFE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sp>
        <p:nvSpPr>
          <p:cNvPr id="20" name="Ristkülik: ümarnurkne 19">
            <a:extLst>
              <a:ext uri="{FF2B5EF4-FFF2-40B4-BE49-F238E27FC236}">
                <a16:creationId xmlns:a16="http://schemas.microsoft.com/office/drawing/2014/main" id="{57A8C862-07B4-4798-8783-107AA3223F0B}"/>
              </a:ext>
            </a:extLst>
          </p:cNvPr>
          <p:cNvSpPr/>
          <p:nvPr/>
        </p:nvSpPr>
        <p:spPr>
          <a:xfrm>
            <a:off x="231791" y="3973232"/>
            <a:ext cx="2501850" cy="426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200" dirty="0">
                <a:latin typeface="Axure Handwriting" panose="020B0402020200020204" pitchFamily="34" charset="0"/>
              </a:rPr>
              <a:t>1. Teema ja juhendaja on valitud</a:t>
            </a:r>
          </a:p>
        </p:txBody>
      </p:sp>
      <p:sp>
        <p:nvSpPr>
          <p:cNvPr id="53" name="Jutumull: pilv 52">
            <a:extLst>
              <a:ext uri="{FF2B5EF4-FFF2-40B4-BE49-F238E27FC236}">
                <a16:creationId xmlns:a16="http://schemas.microsoft.com/office/drawing/2014/main" id="{29E0372F-4DDF-4909-AA97-EB2C58D70786}"/>
              </a:ext>
            </a:extLst>
          </p:cNvPr>
          <p:cNvSpPr/>
          <p:nvPr/>
        </p:nvSpPr>
        <p:spPr>
          <a:xfrm>
            <a:off x="2384335" y="355797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1-3</a:t>
            </a:r>
          </a:p>
        </p:txBody>
      </p:sp>
      <p:sp>
        <p:nvSpPr>
          <p:cNvPr id="173" name="Jutumull: pilv 172">
            <a:extLst>
              <a:ext uri="{FF2B5EF4-FFF2-40B4-BE49-F238E27FC236}">
                <a16:creationId xmlns:a16="http://schemas.microsoft.com/office/drawing/2014/main" id="{33C82478-BFAA-43DF-93FA-336A3E951A20}"/>
              </a:ext>
            </a:extLst>
          </p:cNvPr>
          <p:cNvSpPr/>
          <p:nvPr/>
        </p:nvSpPr>
        <p:spPr>
          <a:xfrm>
            <a:off x="2560342" y="4324148"/>
            <a:ext cx="926926" cy="403277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100" dirty="0" err="1"/>
              <a:t>Ül</a:t>
            </a:r>
            <a:r>
              <a:rPr lang="et-EE" sz="1100" dirty="0"/>
              <a:t> 4-5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F2E25549-C185-4754-BCF8-2AD08BC5A54C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1C043635-0E4E-41EA-9B73-07C70C246F36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1370370-1365-4254-902E-8EC2889182AB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50C2B2F2-446B-45B0-9A70-9E5ADE1DCE30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8A859DFD-27BC-4695-AF4B-B583AEED139C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997BC2A-1485-48DC-8626-13FC0C341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C1E0EA55-4F1E-4567-85DB-CAD97ECF82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3872CA6-EF3D-4F9D-A5F7-F4E64CB1454C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B22AF8A0-3AD0-433D-8BF6-7BD7541E4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CBB63489-C530-46C6-B6A0-FE90627357D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B21A851D-5E80-4BD4-918D-8AA77021EB75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C598F0D-EE48-4121-B374-907EAE6274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E7A2CEC6-1589-423E-97B8-E503E9067D3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572FDDFF-B5AD-4C87-9A32-838291DCFB96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D330BCF4-F6F5-4152-A84E-6128B39ED1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428D95F-CD83-4058-9CEC-EB9BBFF07DC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D643D75C-0FEA-4F39-9F92-265CEBEB0919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01F95375-F371-4569-B227-A785922016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2BD76EE5-B426-4185-96ED-D8A6C7A9B57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3603CDA-7DC1-4F37-8029-A3620BBD1BD5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BD233559-BA93-45E1-944C-2AB62486469B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3B50DC-E88D-4981-B362-CE3C73C3952E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BE0D89-931B-03E1-735C-2F43D51D7F24}"/>
              </a:ext>
            </a:extLst>
          </p:cNvPr>
          <p:cNvSpPr txBox="1"/>
          <p:nvPr/>
        </p:nvSpPr>
        <p:spPr>
          <a:xfrm>
            <a:off x="10378943" y="3345332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5. DETSEMBER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1244D-CBBC-F5F9-44C6-FF5DA1823917}"/>
              </a:ext>
            </a:extLst>
          </p:cNvPr>
          <p:cNvSpPr txBox="1"/>
          <p:nvPr/>
        </p:nvSpPr>
        <p:spPr>
          <a:xfrm>
            <a:off x="10478003" y="2287418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12.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5ED4A-BA4E-4C5C-F636-BA9CF4843397}"/>
              </a:ext>
            </a:extLst>
          </p:cNvPr>
          <p:cNvSpPr txBox="1"/>
          <p:nvPr/>
        </p:nvSpPr>
        <p:spPr>
          <a:xfrm>
            <a:off x="10291637" y="1389346"/>
            <a:ext cx="14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FF0000"/>
                </a:solidFill>
              </a:rPr>
              <a:t>10. JAANUAR</a:t>
            </a:r>
          </a:p>
        </p:txBody>
      </p:sp>
    </p:spTree>
    <p:extLst>
      <p:ext uri="{BB962C8B-B14F-4D97-AF65-F5344CB8AC3E}">
        <p14:creationId xmlns:p14="http://schemas.microsoft.com/office/powerpoint/2010/main" val="296226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76BFE-E906-4515-852F-B997E7948D22}"/>
              </a:ext>
            </a:extLst>
          </p:cNvPr>
          <p:cNvSpPr txBox="1"/>
          <p:nvPr/>
        </p:nvSpPr>
        <p:spPr>
          <a:xfrm>
            <a:off x="35242" y="901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399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76BFE-E906-4515-852F-B997E7948D22}"/>
              </a:ext>
            </a:extLst>
          </p:cNvPr>
          <p:cNvSpPr txBox="1"/>
          <p:nvPr/>
        </p:nvSpPr>
        <p:spPr>
          <a:xfrm>
            <a:off x="35242" y="901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539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76BFE-E906-4515-852F-B997E7948D22}"/>
              </a:ext>
            </a:extLst>
          </p:cNvPr>
          <p:cNvSpPr txBox="1"/>
          <p:nvPr/>
        </p:nvSpPr>
        <p:spPr>
          <a:xfrm>
            <a:off x="35242" y="901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07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81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17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523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24E59E7-1346-49F9-9BCE-826CCD7B5A7A}"/>
              </a:ext>
            </a:extLst>
          </p:cNvPr>
          <p:cNvSpPr/>
          <p:nvPr/>
        </p:nvSpPr>
        <p:spPr>
          <a:xfrm>
            <a:off x="218454" y="1859884"/>
            <a:ext cx="11813706" cy="4755090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55090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55090" fill="darkenLess" stroke="0" extrusionOk="0">
                <a:moveTo>
                  <a:pt x="5051578" y="4744117"/>
                </a:moveTo>
                <a:cubicBezTo>
                  <a:pt x="2352252" y="4788940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3374676" y="4690329"/>
                  <a:pt x="6154684" y="4690329"/>
                </a:cubicBezTo>
                <a:cubicBezTo>
                  <a:pt x="5727217" y="4690329"/>
                  <a:pt x="5550762" y="4681364"/>
                  <a:pt x="5051578" y="4744117"/>
                </a:cubicBezTo>
                <a:close/>
              </a:path>
              <a:path w="11813706" h="4755090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21" name="Ristkülik 120">
            <a:extLst>
              <a:ext uri="{FF2B5EF4-FFF2-40B4-BE49-F238E27FC236}">
                <a16:creationId xmlns:a16="http://schemas.microsoft.com/office/drawing/2014/main" id="{A449048D-7F96-49CE-BA63-0016656A94C2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F606C205-DCBB-4F60-8EA7-4FD7EFF292EC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38A76-A4DF-47CC-B05A-8E1EF36A4B62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191AAA14-F028-4AA0-AB7B-4802314B7BA1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3114B8FD-DEF5-4768-8521-0CCB300E2284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4476BFE-E906-4515-852F-B997E7948D22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17C1DF3-4F75-4A9B-B6D5-B725862313DA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64633-0F0D-4D24-8B99-93814F78892B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266A0C8A-6105-4532-B3ED-252E9BA016A4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D66FA6F0-B63E-4F75-A3D2-5D4E70484862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65131F35-A3BF-4594-B9D0-6980994FC48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E8178B56-AB39-4D3B-AAEB-B6B4240D2A84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26FE367C-E0A9-4C4D-B5D1-8FC12E66E53C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28BAE79-C6DB-4295-B241-7D98AB1FD8A9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6D3A3-9E08-4AFA-8C19-5485B1920639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B4F5DA2A-4932-4628-8E75-A99427227E0F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B8BF9C71-A600-4F8D-9C46-971F694C16B7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5016422-2246-43BB-9B9D-F104381BCF26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F2A6B86-A7EE-4721-A507-835C9A0B3CC2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19C3097A-6203-4BE1-881C-4DAED1D037DC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049D88B9-DDA7-4A53-BBE7-56D9A9766BB1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22388E40-D0E2-4280-B112-A0AE9209C002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598BDD-F2FF-4E11-99E6-3C1AE772177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FDF33D5B-0E88-4192-9171-431C160D922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5C207ED9-6525-4018-91B7-A5BF79F0DB08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B8505E8C-1A99-4FCC-849F-E542291EDD0C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DC491F-E6D5-4E99-8953-A98A420262BF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320C2E1F-A4D8-4A3C-8BF7-30D5942A11F9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9A9B1E81-3506-426B-8A86-4AD01152939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1F2C6942-65A5-405E-ADAE-91194B6FB3DE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509DFBC8-3AAA-49DE-B97E-F0CE6F3F5AEA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ECAC44-E8C0-4AAE-B107-9AA9D4134086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BA176956-8739-4273-8157-72FD2861ACFD}"/>
              </a:ext>
            </a:extLst>
          </p:cNvPr>
          <p:cNvSpPr/>
          <p:nvPr/>
        </p:nvSpPr>
        <p:spPr>
          <a:xfrm>
            <a:off x="9845458" y="1323125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85E5FE09-0E89-4DC6-92B4-D723126AF293}"/>
              </a:ext>
            </a:extLst>
          </p:cNvPr>
          <p:cNvGrpSpPr/>
          <p:nvPr/>
        </p:nvGrpSpPr>
        <p:grpSpPr>
          <a:xfrm>
            <a:off x="9949278" y="798870"/>
            <a:ext cx="1985250" cy="768994"/>
            <a:chOff x="8507990" y="348862"/>
            <a:chExt cx="2079382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C2BE79CC-56FD-4B54-8472-3F42DFFC5209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C3537E85-046B-45AA-8849-928A10F64C4E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C10300AD-269C-4BD8-B6C3-E420057E84C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0ECFA76-B163-4FEF-9251-9D87D8A14C56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89EBF2-A38A-48CA-99E0-8AA9F1B58E94}"/>
                </a:ext>
              </a:extLst>
            </p:cNvPr>
            <p:cNvSpPr txBox="1"/>
            <p:nvPr/>
          </p:nvSpPr>
          <p:spPr>
            <a:xfrm>
              <a:off x="8594535" y="547976"/>
              <a:ext cx="190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LOOVTÖÖ ESITLEMINE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FE0FCB3C-A6EA-4A32-9300-33980D5E61BC}"/>
              </a:ext>
            </a:extLst>
          </p:cNvPr>
          <p:cNvSpPr txBox="1"/>
          <p:nvPr/>
        </p:nvSpPr>
        <p:spPr>
          <a:xfrm>
            <a:off x="314485" y="4389618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F28F6EBF-76D5-49F8-82E8-CC91581A9BF8}"/>
              </a:ext>
            </a:extLst>
          </p:cNvPr>
          <p:cNvGrpSpPr/>
          <p:nvPr/>
        </p:nvGrpSpPr>
        <p:grpSpPr>
          <a:xfrm>
            <a:off x="125303" y="3097926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13F9649F-EA3C-4B1A-AED4-A4CF9DF4EB6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7A3780CF-4806-4960-9824-B7E6BDEE0DE7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908D4C-37EC-49AC-ACE2-821CEDB42586}"/>
                </a:ext>
              </a:extLst>
            </p:cNvPr>
            <p:cNvSpPr txBox="1"/>
            <p:nvPr/>
          </p:nvSpPr>
          <p:spPr>
            <a:xfrm>
              <a:off x="2261422" y="5713776"/>
              <a:ext cx="2031645" cy="319251"/>
            </a:xfrm>
            <a:custGeom>
              <a:avLst/>
              <a:gdLst>
                <a:gd name="connsiteX0" fmla="*/ 0 w 2031645"/>
                <a:gd name="connsiteY0" fmla="*/ 0 h 319251"/>
                <a:gd name="connsiteX1" fmla="*/ 2031645 w 2031645"/>
                <a:gd name="connsiteY1" fmla="*/ 0 h 319251"/>
                <a:gd name="connsiteX2" fmla="*/ 2031645 w 2031645"/>
                <a:gd name="connsiteY2" fmla="*/ 319251 h 319251"/>
                <a:gd name="connsiteX3" fmla="*/ 0 w 2031645"/>
                <a:gd name="connsiteY3" fmla="*/ 319251 h 319251"/>
                <a:gd name="connsiteX4" fmla="*/ 0 w 2031645"/>
                <a:gd name="connsiteY4" fmla="*/ 0 h 3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19251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3761" y="150063"/>
                    <a:pt x="2057537" y="211418"/>
                    <a:pt x="2031645" y="319251"/>
                  </a:cubicBezTo>
                  <a:cubicBezTo>
                    <a:pt x="1323660" y="357820"/>
                    <a:pt x="222541" y="229879"/>
                    <a:pt x="0" y="319251"/>
                  </a:cubicBezTo>
                  <a:cubicBezTo>
                    <a:pt x="-28582" y="170479"/>
                    <a:pt x="11843" y="157483"/>
                    <a:pt x="0" y="0"/>
                  </a:cubicBezTo>
                  <a:close/>
                </a:path>
                <a:path w="2031645" h="319251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04847" y="105889"/>
                    <a:pt x="2034166" y="180749"/>
                    <a:pt x="2031645" y="319251"/>
                  </a:cubicBezTo>
                  <a:cubicBezTo>
                    <a:pt x="1769853" y="396179"/>
                    <a:pt x="817229" y="299220"/>
                    <a:pt x="0" y="319251"/>
                  </a:cubicBezTo>
                  <a:cubicBezTo>
                    <a:pt x="10630" y="175929"/>
                    <a:pt x="17430" y="52711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LOOVTÖÖ ALGUS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A32AE1DA-CBEC-4E18-BDED-AB80B9BEC001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7381B02-85E1-4C47-982C-379B4B6C31E3}"/>
              </a:ext>
            </a:extLst>
          </p:cNvPr>
          <p:cNvSpPr txBox="1"/>
          <p:nvPr/>
        </p:nvSpPr>
        <p:spPr>
          <a:xfrm>
            <a:off x="272243" y="3591345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SEPTEMBER</a:t>
            </a:r>
          </a:p>
        </p:txBody>
      </p:sp>
      <p:grpSp>
        <p:nvGrpSpPr>
          <p:cNvPr id="63" name="Rühm 62">
            <a:extLst>
              <a:ext uri="{FF2B5EF4-FFF2-40B4-BE49-F238E27FC236}">
                <a16:creationId xmlns:a16="http://schemas.microsoft.com/office/drawing/2014/main" id="{1EBF0B71-FED3-4736-B309-F422EE381964}"/>
              </a:ext>
            </a:extLst>
          </p:cNvPr>
          <p:cNvGrpSpPr/>
          <p:nvPr/>
        </p:nvGrpSpPr>
        <p:grpSpPr>
          <a:xfrm>
            <a:off x="-3633" y="5196486"/>
            <a:ext cx="1536883" cy="837720"/>
            <a:chOff x="2909726" y="4528711"/>
            <a:chExt cx="1536883" cy="837720"/>
          </a:xfrm>
        </p:grpSpPr>
        <p:grpSp>
          <p:nvGrpSpPr>
            <p:cNvPr id="64" name="Rühm 63">
              <a:extLst>
                <a:ext uri="{FF2B5EF4-FFF2-40B4-BE49-F238E27FC236}">
                  <a16:creationId xmlns:a16="http://schemas.microsoft.com/office/drawing/2014/main" id="{D2B937D3-F635-483C-B5F6-796D84F144EB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66" name="Rühm 65">
                <a:extLst>
                  <a:ext uri="{FF2B5EF4-FFF2-40B4-BE49-F238E27FC236}">
                    <a16:creationId xmlns:a16="http://schemas.microsoft.com/office/drawing/2014/main" id="{F4237CAE-54E4-4347-816B-4E446AFACA88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68" name="Rühm 67">
                  <a:extLst>
                    <a:ext uri="{FF2B5EF4-FFF2-40B4-BE49-F238E27FC236}">
                      <a16:creationId xmlns:a16="http://schemas.microsoft.com/office/drawing/2014/main" id="{19ED8F15-CE5B-49E7-9DED-D23A6F373BBF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83" name="Rühm 82">
                    <a:extLst>
                      <a:ext uri="{FF2B5EF4-FFF2-40B4-BE49-F238E27FC236}">
                        <a16:creationId xmlns:a16="http://schemas.microsoft.com/office/drawing/2014/main" id="{2B3D2C2C-2070-4398-8EEB-82B8B0F9E567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4" name="Ovaal 103">
                      <a:extLst>
                        <a:ext uri="{FF2B5EF4-FFF2-40B4-BE49-F238E27FC236}">
                          <a16:creationId xmlns:a16="http://schemas.microsoft.com/office/drawing/2014/main" id="{42B9D9FB-6264-400E-AB2F-7DB4C5F8A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10" y="-4968"/>
                            <a:pt x="109538" y="0"/>
                          </a:cubicBezTo>
                          <a:cubicBezTo>
                            <a:pt x="167333" y="-12111"/>
                            <a:pt x="234821" y="62187"/>
                            <a:pt x="219076" y="150020"/>
                          </a:cubicBezTo>
                          <a:cubicBezTo>
                            <a:pt x="221890" y="230724"/>
                            <a:pt x="171003" y="291250"/>
                            <a:pt x="109538" y="300040"/>
                          </a:cubicBezTo>
                          <a:cubicBezTo>
                            <a:pt x="42086" y="297965"/>
                            <a:pt x="-12417" y="223435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10" y="-12975"/>
                            <a:pt x="109538" y="0"/>
                          </a:cubicBezTo>
                          <a:cubicBezTo>
                            <a:pt x="182617" y="14148"/>
                            <a:pt x="213075" y="57826"/>
                            <a:pt x="219076" y="150020"/>
                          </a:cubicBezTo>
                          <a:cubicBezTo>
                            <a:pt x="220562" y="230984"/>
                            <a:pt x="163990" y="309695"/>
                            <a:pt x="109538" y="300040"/>
                          </a:cubicBezTo>
                          <a:cubicBezTo>
                            <a:pt x="60025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5" name="Vooskeemikujund &quot;viivitus&quot; 104">
                      <a:extLst>
                        <a:ext uri="{FF2B5EF4-FFF2-40B4-BE49-F238E27FC236}">
                          <a16:creationId xmlns:a16="http://schemas.microsoft.com/office/drawing/2014/main" id="{1B1BE05D-C2A9-432E-9D83-97E4790E0629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5" name="Rühm 84">
                    <a:extLst>
                      <a:ext uri="{FF2B5EF4-FFF2-40B4-BE49-F238E27FC236}">
                        <a16:creationId xmlns:a16="http://schemas.microsoft.com/office/drawing/2014/main" id="{0BD5714E-5FC3-4877-87E9-DCE1D1E70303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2" name="Ovaal 101">
                      <a:extLst>
                        <a:ext uri="{FF2B5EF4-FFF2-40B4-BE49-F238E27FC236}">
                          <a16:creationId xmlns:a16="http://schemas.microsoft.com/office/drawing/2014/main" id="{3356E323-F6CA-4CAE-8BEC-DDF28F6D11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3" name="Vooskeemikujund &quot;viivitus&quot; 102">
                      <a:extLst>
                        <a:ext uri="{FF2B5EF4-FFF2-40B4-BE49-F238E27FC236}">
                          <a16:creationId xmlns:a16="http://schemas.microsoft.com/office/drawing/2014/main" id="{E2D4D4EB-C309-4C20-BB3B-630AD060C673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7" name="Rühm 86">
                    <a:extLst>
                      <a:ext uri="{FF2B5EF4-FFF2-40B4-BE49-F238E27FC236}">
                        <a16:creationId xmlns:a16="http://schemas.microsoft.com/office/drawing/2014/main" id="{ABECCFCB-31C1-414B-847D-AB3A6E110A1B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96" name="Ovaal 95">
                      <a:extLst>
                        <a:ext uri="{FF2B5EF4-FFF2-40B4-BE49-F238E27FC236}">
                          <a16:creationId xmlns:a16="http://schemas.microsoft.com/office/drawing/2014/main" id="{48BC81C7-14CE-4590-BEC8-0A2D2F7543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9" name="Vooskeemikujund &quot;viivitus&quot; 98">
                      <a:extLst>
                        <a:ext uri="{FF2B5EF4-FFF2-40B4-BE49-F238E27FC236}">
                          <a16:creationId xmlns:a16="http://schemas.microsoft.com/office/drawing/2014/main" id="{D82393FD-109F-4166-8140-6826D38F954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8" name="Rühm 87">
                    <a:extLst>
                      <a:ext uri="{FF2B5EF4-FFF2-40B4-BE49-F238E27FC236}">
                        <a16:creationId xmlns:a16="http://schemas.microsoft.com/office/drawing/2014/main" id="{B88E30D9-557E-4FEB-838A-CF27E569936A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94" name="Ovaal 93">
                      <a:extLst>
                        <a:ext uri="{FF2B5EF4-FFF2-40B4-BE49-F238E27FC236}">
                          <a16:creationId xmlns:a16="http://schemas.microsoft.com/office/drawing/2014/main" id="{3E0208D8-76E3-4BB8-831C-32CDD6B1D9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5" name="Vooskeemikujund &quot;viivitus&quot; 94">
                      <a:extLst>
                        <a:ext uri="{FF2B5EF4-FFF2-40B4-BE49-F238E27FC236}">
                          <a16:creationId xmlns:a16="http://schemas.microsoft.com/office/drawing/2014/main" id="{94814A22-31B2-47CD-857B-1CBB39EFD212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89" name="Rühm 88">
                    <a:extLst>
                      <a:ext uri="{FF2B5EF4-FFF2-40B4-BE49-F238E27FC236}">
                        <a16:creationId xmlns:a16="http://schemas.microsoft.com/office/drawing/2014/main" id="{731F2D3A-F255-4D74-A6E0-7F9196D2BA03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F5F9CB2C-AEAF-4141-AC14-36870EBC86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91" name="Vooskeemikujund &quot;viivitus&quot; 90">
                      <a:extLst>
                        <a:ext uri="{FF2B5EF4-FFF2-40B4-BE49-F238E27FC236}">
                          <a16:creationId xmlns:a16="http://schemas.microsoft.com/office/drawing/2014/main" id="{9A61C7AB-C3F3-456F-A38E-EA73D663C3A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1B9F464F-C81B-4CD5-AC3E-159676B549BE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67" name="Ristkülik: ümarnurkne 35">
                <a:extLst>
                  <a:ext uri="{FF2B5EF4-FFF2-40B4-BE49-F238E27FC236}">
                    <a16:creationId xmlns:a16="http://schemas.microsoft.com/office/drawing/2014/main" id="{93AC4D46-BD77-4463-A392-31D8CC9F7008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260409-788C-4E42-AF17-6C824FBFE1D9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</p:spTree>
    <p:extLst>
      <p:ext uri="{BB962C8B-B14F-4D97-AF65-F5344CB8AC3E}">
        <p14:creationId xmlns:p14="http://schemas.microsoft.com/office/powerpoint/2010/main" val="68428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2129</Words>
  <Application>Microsoft Office PowerPoint</Application>
  <PresentationFormat>Laiekraan</PresentationFormat>
  <Paragraphs>691</Paragraphs>
  <Slides>20</Slides>
  <Notes>20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20</vt:i4>
      </vt:variant>
    </vt:vector>
  </HeadingPairs>
  <TitlesOfParts>
    <vt:vector size="25" baseType="lpstr">
      <vt:lpstr>Arial</vt:lpstr>
      <vt:lpstr>Axure Handwriting</vt:lpstr>
      <vt:lpstr>Calibri</vt:lpstr>
      <vt:lpstr>Calibri Light</vt:lpstr>
      <vt:lpstr>Office'i kujundus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Digipädevuste arendamisest Tallinna 32. Keskkoolis</dc:title>
  <dc:creator>Anne Tiits</dc:creator>
  <cp:lastModifiedBy>Anne Tiits</cp:lastModifiedBy>
  <cp:revision>106</cp:revision>
  <dcterms:created xsi:type="dcterms:W3CDTF">2019-09-08T12:50:25Z</dcterms:created>
  <dcterms:modified xsi:type="dcterms:W3CDTF">2024-05-12T14:45:20Z</dcterms:modified>
</cp:coreProperties>
</file>