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60" r:id="rId2"/>
    <p:sldId id="405" r:id="rId3"/>
    <p:sldId id="402" r:id="rId4"/>
    <p:sldId id="403" r:id="rId5"/>
    <p:sldId id="395" r:id="rId6"/>
    <p:sldId id="406" r:id="rId7"/>
    <p:sldId id="401" r:id="rId8"/>
    <p:sldId id="400" r:id="rId9"/>
    <p:sldId id="393" r:id="rId10"/>
    <p:sldId id="397" r:id="rId11"/>
    <p:sldId id="410" r:id="rId12"/>
    <p:sldId id="415" r:id="rId13"/>
    <p:sldId id="414" r:id="rId14"/>
    <p:sldId id="413" r:id="rId15"/>
    <p:sldId id="412" r:id="rId16"/>
    <p:sldId id="411" r:id="rId17"/>
    <p:sldId id="379" r:id="rId18"/>
    <p:sldId id="409" r:id="rId19"/>
    <p:sldId id="408" r:id="rId20"/>
    <p:sldId id="407" r:id="rId21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79AD"/>
    <a:srgbClr val="6AB3DE"/>
    <a:srgbClr val="2DBE7D"/>
    <a:srgbClr val="FCBF5E"/>
    <a:srgbClr val="F8F8F8"/>
    <a:srgbClr val="D9D6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57" autoAdjust="0"/>
    <p:restoredTop sz="96357" autoAdjust="0"/>
  </p:normalViewPr>
  <p:slideViewPr>
    <p:cSldViewPr snapToGrid="0">
      <p:cViewPr varScale="1">
        <p:scale>
          <a:sx n="122" d="100"/>
          <a:sy n="122" d="100"/>
        </p:scale>
        <p:origin x="270" y="-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C568B7-6796-43E9-A20B-C5E2AB07D2CE}" type="datetimeFigureOut">
              <a:rPr lang="et-EE" smtClean="0"/>
              <a:t>12.05.2024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E50566-1F09-452A-A83C-C840CDB6884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37891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0566-1F09-452A-A83C-C840CDB68842}" type="slidenum">
              <a:rPr lang="et-EE" smtClean="0"/>
              <a:t>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334494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0566-1F09-452A-A83C-C840CDB68842}" type="slidenum">
              <a:rPr lang="et-EE" smtClean="0"/>
              <a:t>10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01409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0566-1F09-452A-A83C-C840CDB68842}" type="slidenum">
              <a:rPr lang="et-EE" smtClean="0"/>
              <a:t>11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847083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0566-1F09-452A-A83C-C840CDB68842}" type="slidenum">
              <a:rPr lang="et-EE" smtClean="0"/>
              <a:t>12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718133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0566-1F09-452A-A83C-C840CDB68842}" type="slidenum">
              <a:rPr lang="et-EE" smtClean="0"/>
              <a:t>13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048403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0566-1F09-452A-A83C-C840CDB68842}" type="slidenum">
              <a:rPr lang="et-EE" smtClean="0"/>
              <a:t>14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057993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0566-1F09-452A-A83C-C840CDB68842}" type="slidenum">
              <a:rPr lang="et-EE" smtClean="0"/>
              <a:t>15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302289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0566-1F09-452A-A83C-C840CDB68842}" type="slidenum">
              <a:rPr lang="et-EE" smtClean="0"/>
              <a:t>16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756915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0566-1F09-452A-A83C-C840CDB68842}" type="slidenum">
              <a:rPr lang="et-EE" smtClean="0"/>
              <a:t>17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010750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0566-1F09-452A-A83C-C840CDB68842}" type="slidenum">
              <a:rPr lang="et-EE" smtClean="0"/>
              <a:t>18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947193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0566-1F09-452A-A83C-C840CDB68842}" type="slidenum">
              <a:rPr lang="et-EE" smtClean="0"/>
              <a:t>19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13144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0566-1F09-452A-A83C-C840CDB68842}" type="slidenum">
              <a:rPr lang="et-EE" smtClean="0"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256265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0566-1F09-452A-A83C-C840CDB68842}" type="slidenum">
              <a:rPr lang="et-EE" smtClean="0"/>
              <a:t>20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68591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0566-1F09-452A-A83C-C840CDB68842}" type="slidenum">
              <a:rPr lang="et-EE" smtClean="0"/>
              <a:t>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25789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0566-1F09-452A-A83C-C840CDB68842}" type="slidenum">
              <a:rPr lang="et-EE" smtClean="0"/>
              <a:t>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34007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0566-1F09-452A-A83C-C840CDB68842}" type="slidenum">
              <a:rPr lang="et-EE" smtClean="0"/>
              <a:t>5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89705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0566-1F09-452A-A83C-C840CDB68842}" type="slidenum">
              <a:rPr lang="et-EE" smtClean="0"/>
              <a:t>6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005000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0566-1F09-452A-A83C-C840CDB68842}" type="slidenum">
              <a:rPr lang="et-EE" smtClean="0"/>
              <a:t>7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330155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0566-1F09-452A-A83C-C840CDB68842}" type="slidenum">
              <a:rPr lang="et-EE" smtClean="0"/>
              <a:t>8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762798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E50566-1F09-452A-A83C-C840CDB68842}" type="slidenum">
              <a:rPr lang="et-EE" smtClean="0"/>
              <a:t>9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54439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1506C4A-711A-4745-BCCE-49BBF9A1A2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752186D5-5A40-497D-98F2-8EAB7D3E8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t-EE"/>
              <a:t>Klõpsake juhteksemplari alapealkirja laadi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EC866448-D5CF-4067-A71C-ABE624EFD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7031-70A3-453C-93A8-BA089C37E530}" type="datetimeFigureOut">
              <a:rPr lang="et-EE" smtClean="0"/>
              <a:t>12.05.2024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DD9BE37A-1185-476C-8213-79202BC53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8CB6573A-44B9-444B-BD41-FDC523D0C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90-55B9-43A6-836D-AF443CDE7CF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75918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6352D6B-890A-4193-AE32-558F0D7F6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94EF9605-0AD0-42C9-85C5-6E3C52A2A1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E817512E-906B-4089-81C0-024F654EB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7031-70A3-453C-93A8-BA089C37E530}" type="datetimeFigureOut">
              <a:rPr lang="et-EE" smtClean="0"/>
              <a:t>12.05.2024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FAA849CE-71DD-4A2D-A546-7EDA6B6B3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8A32E676-8F2D-46F5-A75F-C8B53DB5F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90-55B9-43A6-836D-AF443CDE7CF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44924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>
            <a:extLst>
              <a:ext uri="{FF2B5EF4-FFF2-40B4-BE49-F238E27FC236}">
                <a16:creationId xmlns:a16="http://schemas.microsoft.com/office/drawing/2014/main" id="{62F71F3C-7A45-4D68-B18C-4130036E3E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9B69699A-96F4-48BD-BDAB-783D00B78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E24FA119-841E-4E38-BAEA-F293DCADD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7031-70A3-453C-93A8-BA089C37E530}" type="datetimeFigureOut">
              <a:rPr lang="et-EE" smtClean="0"/>
              <a:t>12.05.2024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C0D84300-3B4C-490D-867B-A852BA46A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6AD7CA88-F04C-47D3-8A09-2726C25A2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90-55B9-43A6-836D-AF443CDE7CF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8057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07B9830-01D7-4B67-AD12-15A259E7B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CB5FD034-79B4-4322-8382-8389CBA45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E85876EF-65A0-4E01-A6EF-D1E31ABD7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7031-70A3-453C-93A8-BA089C37E530}" type="datetimeFigureOut">
              <a:rPr lang="et-EE" smtClean="0"/>
              <a:t>12.05.2024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F69728CD-4C46-4B91-B116-DE63F2FC2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373B44A3-ADB1-444D-9308-6E73F6B03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90-55B9-43A6-836D-AF443CDE7CF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414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9F95B56-9345-40AE-BEA3-915C18316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A9247766-FDCE-46AD-85C3-2BA711C3D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283E196E-06F7-48FD-8F89-D6E386E6B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7031-70A3-453C-93A8-BA089C37E530}" type="datetimeFigureOut">
              <a:rPr lang="et-EE" smtClean="0"/>
              <a:t>12.05.2024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81A9079C-632E-43D4-AF15-71AC6D17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B73131E9-E7E2-45AA-9E54-C781000A5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90-55B9-43A6-836D-AF443CDE7CF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3358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8F88086-1269-407F-AAF0-CF78677EC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A5C1987B-B5DD-447B-8A33-41543814D4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40AEBA90-E247-4425-91B0-5DDA307093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566BD3DD-31F9-487E-AD35-58F52F297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7031-70A3-453C-93A8-BA089C37E530}" type="datetimeFigureOut">
              <a:rPr lang="et-EE" smtClean="0"/>
              <a:t>12.05.2024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1371DAAF-B7B1-49FC-A6A5-0F8225C2A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ECFEB2B3-124B-4847-9443-5BE9E44B5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90-55B9-43A6-836D-AF443CDE7CF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6434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DD0299E-A9F1-452A-8F7D-8DB3A04AF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42C5EE81-ADC0-4DA4-BF9D-8EA75BCC2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A8834AFE-1486-4AD7-85FE-81A91011E8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Teksti kohatäide 4">
            <a:extLst>
              <a:ext uri="{FF2B5EF4-FFF2-40B4-BE49-F238E27FC236}">
                <a16:creationId xmlns:a16="http://schemas.microsoft.com/office/drawing/2014/main" id="{6B20A296-9E80-4775-A89A-576D7C443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6" name="Sisu kohatäide 5">
            <a:extLst>
              <a:ext uri="{FF2B5EF4-FFF2-40B4-BE49-F238E27FC236}">
                <a16:creationId xmlns:a16="http://schemas.microsoft.com/office/drawing/2014/main" id="{90123853-11B5-4680-9276-75FBDB891E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7" name="Kuupäeva kohatäide 6">
            <a:extLst>
              <a:ext uri="{FF2B5EF4-FFF2-40B4-BE49-F238E27FC236}">
                <a16:creationId xmlns:a16="http://schemas.microsoft.com/office/drawing/2014/main" id="{4F18D67D-4EDE-43F6-857C-F7E54E7F6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7031-70A3-453C-93A8-BA089C37E530}" type="datetimeFigureOut">
              <a:rPr lang="et-EE" smtClean="0"/>
              <a:t>12.05.2024</a:t>
            </a:fld>
            <a:endParaRPr lang="et-EE"/>
          </a:p>
        </p:txBody>
      </p:sp>
      <p:sp>
        <p:nvSpPr>
          <p:cNvPr id="8" name="Jaluse kohatäide 7">
            <a:extLst>
              <a:ext uri="{FF2B5EF4-FFF2-40B4-BE49-F238E27FC236}">
                <a16:creationId xmlns:a16="http://schemas.microsoft.com/office/drawing/2014/main" id="{E3961C2E-D3CE-4BB3-886F-69CE46A97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>
            <a:extLst>
              <a:ext uri="{FF2B5EF4-FFF2-40B4-BE49-F238E27FC236}">
                <a16:creationId xmlns:a16="http://schemas.microsoft.com/office/drawing/2014/main" id="{1C87C3CD-E958-4560-A4C5-5B871EFF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90-55B9-43A6-836D-AF443CDE7CF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40070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8D05E93-DB08-452A-B500-F155F3792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Kuupäeva kohatäide 2">
            <a:extLst>
              <a:ext uri="{FF2B5EF4-FFF2-40B4-BE49-F238E27FC236}">
                <a16:creationId xmlns:a16="http://schemas.microsoft.com/office/drawing/2014/main" id="{E1DB6CB9-4539-4331-B598-BC35C1E74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7031-70A3-453C-93A8-BA089C37E530}" type="datetimeFigureOut">
              <a:rPr lang="et-EE" smtClean="0"/>
              <a:t>12.05.2024</a:t>
            </a:fld>
            <a:endParaRPr lang="et-EE"/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F80135A7-EC2F-425F-84D2-5F9FA7C86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>
            <a:extLst>
              <a:ext uri="{FF2B5EF4-FFF2-40B4-BE49-F238E27FC236}">
                <a16:creationId xmlns:a16="http://schemas.microsoft.com/office/drawing/2014/main" id="{10DFE31B-A19C-49EA-B664-A2FDD0AF9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90-55B9-43A6-836D-AF443CDE7CF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3027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>
            <a:extLst>
              <a:ext uri="{FF2B5EF4-FFF2-40B4-BE49-F238E27FC236}">
                <a16:creationId xmlns:a16="http://schemas.microsoft.com/office/drawing/2014/main" id="{3A1F57FA-B662-4890-BBEB-C451B4DE3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7031-70A3-453C-93A8-BA089C37E530}" type="datetimeFigureOut">
              <a:rPr lang="et-EE" smtClean="0"/>
              <a:t>12.05.2024</a:t>
            </a:fld>
            <a:endParaRPr lang="et-EE"/>
          </a:p>
        </p:txBody>
      </p:sp>
      <p:sp>
        <p:nvSpPr>
          <p:cNvPr id="3" name="Jaluse kohatäide 2">
            <a:extLst>
              <a:ext uri="{FF2B5EF4-FFF2-40B4-BE49-F238E27FC236}">
                <a16:creationId xmlns:a16="http://schemas.microsoft.com/office/drawing/2014/main" id="{4F906529-E005-49A2-BD0B-3EBA2C9C9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092FE94A-2842-4059-89B8-F78CE333D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90-55B9-43A6-836D-AF443CDE7CF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5479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7CEF6C7-442A-42BB-A36F-28B4D13C4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03F36E54-909D-4D80-A387-5E44D248D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924D1566-A28B-47EF-8195-A49952D9B9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B3BA05CE-11FA-4398-BBB6-FFB1F1665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7031-70A3-453C-93A8-BA089C37E530}" type="datetimeFigureOut">
              <a:rPr lang="et-EE" smtClean="0"/>
              <a:t>12.05.2024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2759EDB5-9D64-4DA9-8411-807838C77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5F98A561-2320-4E8E-B9AA-7FC646499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90-55B9-43A6-836D-AF443CDE7CF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88005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73E86967-BF4D-41BA-9209-4EEAB4239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Pildi kohatäide 2">
            <a:extLst>
              <a:ext uri="{FF2B5EF4-FFF2-40B4-BE49-F238E27FC236}">
                <a16:creationId xmlns:a16="http://schemas.microsoft.com/office/drawing/2014/main" id="{3A9623A3-B528-406E-9202-56C60C5F03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48E23823-DB75-462B-98B8-1442988153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87D5B95C-694C-4BFB-B19D-7AA5ECE63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7031-70A3-453C-93A8-BA089C37E530}" type="datetimeFigureOut">
              <a:rPr lang="et-EE" smtClean="0"/>
              <a:t>12.05.2024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F68EFD09-274E-4D0C-B2F9-887E52664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D9DECC2C-DE8B-4FEF-B226-B56906654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90-55B9-43A6-836D-AF443CDE7CF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6469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>
            <a:extLst>
              <a:ext uri="{FF2B5EF4-FFF2-40B4-BE49-F238E27FC236}">
                <a16:creationId xmlns:a16="http://schemas.microsoft.com/office/drawing/2014/main" id="{955E296E-13B4-4AD6-B74A-E04F03DE8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35BF2EE1-33B9-45CA-9AE2-B6961BCBF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D65B7AF6-3C12-4643-98D6-D5768B862A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97031-70A3-453C-93A8-BA089C37E530}" type="datetimeFigureOut">
              <a:rPr lang="et-EE" smtClean="0"/>
              <a:t>12.05.2024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52F09C13-805B-4574-851A-84C452BCD1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153BB8C7-0226-43E3-99B9-ADFD811DBA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76190-55B9-43A6-836D-AF443CDE7CF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31262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98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ol: kõver ülesnool 2">
            <a:extLst>
              <a:ext uri="{FF2B5EF4-FFF2-40B4-BE49-F238E27FC236}">
                <a16:creationId xmlns:a16="http://schemas.microsoft.com/office/drawing/2014/main" id="{624E59E7-1346-49F9-9BCE-826CCD7B5A7A}"/>
              </a:ext>
            </a:extLst>
          </p:cNvPr>
          <p:cNvSpPr/>
          <p:nvPr/>
        </p:nvSpPr>
        <p:spPr>
          <a:xfrm>
            <a:off x="218454" y="1859884"/>
            <a:ext cx="11813706" cy="4755090"/>
          </a:xfrm>
          <a:custGeom>
            <a:avLst/>
            <a:gdLst>
              <a:gd name="connsiteX0" fmla="*/ 10690568 w 11919757"/>
              <a:gd name="connsiteY0" fmla="*/ 0 h 4986164"/>
              <a:gd name="connsiteX1" fmla="*/ 11759918 w 11919757"/>
              <a:gd name="connsiteY1" fmla="*/ 1246541 h 4986164"/>
              <a:gd name="connsiteX2" fmla="*/ 11153999 w 11919757"/>
              <a:gd name="connsiteY2" fmla="*/ 1246541 h 4986164"/>
              <a:gd name="connsiteX3" fmla="*/ 5656919 w 11919757"/>
              <a:gd name="connsiteY3" fmla="*/ 4947793 h 4986164"/>
              <a:gd name="connsiteX4" fmla="*/ 9907458 w 11919757"/>
              <a:gd name="connsiteY4" fmla="*/ 1246541 h 4986164"/>
              <a:gd name="connsiteX5" fmla="*/ 9301539 w 11919757"/>
              <a:gd name="connsiteY5" fmla="*/ 1246541 h 4986164"/>
              <a:gd name="connsiteX6" fmla="*/ 10690568 w 11919757"/>
              <a:gd name="connsiteY6" fmla="*/ 0 h 4986164"/>
              <a:gd name="connsiteX0" fmla="*/ 5033649 w 11919757"/>
              <a:gd name="connsiteY0" fmla="*/ 4986164 h 4986164"/>
              <a:gd name="connsiteX1" fmla="*/ 0 w 11919757"/>
              <a:gd name="connsiteY1" fmla="*/ 0 h 4986164"/>
              <a:gd name="connsiteX2" fmla="*/ 1246541 w 11919757"/>
              <a:gd name="connsiteY2" fmla="*/ 0 h 4986164"/>
              <a:gd name="connsiteX3" fmla="*/ 6280190 w 11919757"/>
              <a:gd name="connsiteY3" fmla="*/ 4986164 h 4986164"/>
              <a:gd name="connsiteX4" fmla="*/ 5033649 w 11919757"/>
              <a:gd name="connsiteY4" fmla="*/ 4986164 h 4986164"/>
              <a:gd name="connsiteX0" fmla="*/ 5656919 w 11919757"/>
              <a:gd name="connsiteY0" fmla="*/ 4947793 h 4986164"/>
              <a:gd name="connsiteX1" fmla="*/ 9907458 w 11919757"/>
              <a:gd name="connsiteY1" fmla="*/ 1246541 h 4986164"/>
              <a:gd name="connsiteX2" fmla="*/ 9301539 w 11919757"/>
              <a:gd name="connsiteY2" fmla="*/ 1246541 h 4986164"/>
              <a:gd name="connsiteX3" fmla="*/ 10690568 w 11919757"/>
              <a:gd name="connsiteY3" fmla="*/ 0 h 4986164"/>
              <a:gd name="connsiteX4" fmla="*/ 11759918 w 11919757"/>
              <a:gd name="connsiteY4" fmla="*/ 1246541 h 4986164"/>
              <a:gd name="connsiteX5" fmla="*/ 11153999 w 11919757"/>
              <a:gd name="connsiteY5" fmla="*/ 1246541 h 4986164"/>
              <a:gd name="connsiteX6" fmla="*/ 6280189 w 11919757"/>
              <a:gd name="connsiteY6" fmla="*/ 4986164 h 4986164"/>
              <a:gd name="connsiteX7" fmla="*/ 5033649 w 11919757"/>
              <a:gd name="connsiteY7" fmla="*/ 4986164 h 4986164"/>
              <a:gd name="connsiteX8" fmla="*/ 0 w 11919757"/>
              <a:gd name="connsiteY8" fmla="*/ 0 h 4986164"/>
              <a:gd name="connsiteX9" fmla="*/ 1246541 w 11919757"/>
              <a:gd name="connsiteY9" fmla="*/ 0 h 4986164"/>
              <a:gd name="connsiteX10" fmla="*/ 6280190 w 11919757"/>
              <a:gd name="connsiteY10" fmla="*/ 4986164 h 4986164"/>
              <a:gd name="connsiteX0" fmla="*/ 10690568 w 11759918"/>
              <a:gd name="connsiteY0" fmla="*/ 0 h 4986521"/>
              <a:gd name="connsiteX1" fmla="*/ 11759918 w 11759918"/>
              <a:gd name="connsiteY1" fmla="*/ 1246541 h 4986521"/>
              <a:gd name="connsiteX2" fmla="*/ 11153999 w 11759918"/>
              <a:gd name="connsiteY2" fmla="*/ 1246541 h 4986521"/>
              <a:gd name="connsiteX3" fmla="*/ 5656919 w 11759918"/>
              <a:gd name="connsiteY3" fmla="*/ 4947793 h 4986521"/>
              <a:gd name="connsiteX4" fmla="*/ 9907458 w 11759918"/>
              <a:gd name="connsiteY4" fmla="*/ 1246541 h 4986521"/>
              <a:gd name="connsiteX5" fmla="*/ 9301539 w 11759918"/>
              <a:gd name="connsiteY5" fmla="*/ 1246541 h 4986521"/>
              <a:gd name="connsiteX6" fmla="*/ 10690568 w 11759918"/>
              <a:gd name="connsiteY6" fmla="*/ 0 h 4986521"/>
              <a:gd name="connsiteX0" fmla="*/ 5033649 w 11759918"/>
              <a:gd name="connsiteY0" fmla="*/ 4986164 h 4986521"/>
              <a:gd name="connsiteX1" fmla="*/ 0 w 11759918"/>
              <a:gd name="connsiteY1" fmla="*/ 0 h 4986521"/>
              <a:gd name="connsiteX2" fmla="*/ 1246541 w 11759918"/>
              <a:gd name="connsiteY2" fmla="*/ 0 h 4986521"/>
              <a:gd name="connsiteX3" fmla="*/ 6280190 w 11759918"/>
              <a:gd name="connsiteY3" fmla="*/ 4986164 h 4986521"/>
              <a:gd name="connsiteX4" fmla="*/ 5033649 w 11759918"/>
              <a:gd name="connsiteY4" fmla="*/ 4986164 h 4986521"/>
              <a:gd name="connsiteX0" fmla="*/ 5656919 w 11759918"/>
              <a:gd name="connsiteY0" fmla="*/ 4947793 h 4986521"/>
              <a:gd name="connsiteX1" fmla="*/ 9907458 w 11759918"/>
              <a:gd name="connsiteY1" fmla="*/ 1246541 h 4986521"/>
              <a:gd name="connsiteX2" fmla="*/ 9301539 w 11759918"/>
              <a:gd name="connsiteY2" fmla="*/ 1246541 h 4986521"/>
              <a:gd name="connsiteX3" fmla="*/ 10690568 w 11759918"/>
              <a:gd name="connsiteY3" fmla="*/ 0 h 4986521"/>
              <a:gd name="connsiteX4" fmla="*/ 11759918 w 11759918"/>
              <a:gd name="connsiteY4" fmla="*/ 1246541 h 4986521"/>
              <a:gd name="connsiteX5" fmla="*/ 11153999 w 11759918"/>
              <a:gd name="connsiteY5" fmla="*/ 1246541 h 4986521"/>
              <a:gd name="connsiteX6" fmla="*/ 6280189 w 11759918"/>
              <a:gd name="connsiteY6" fmla="*/ 4986164 h 4986521"/>
              <a:gd name="connsiteX7" fmla="*/ 5033649 w 11759918"/>
              <a:gd name="connsiteY7" fmla="*/ 4986164 h 4986521"/>
              <a:gd name="connsiteX8" fmla="*/ 0 w 11759918"/>
              <a:gd name="connsiteY8" fmla="*/ 0 h 4986521"/>
              <a:gd name="connsiteX9" fmla="*/ 1354118 w 11759918"/>
              <a:gd name="connsiteY9" fmla="*/ 2133600 h 4986521"/>
              <a:gd name="connsiteX10" fmla="*/ 6280190 w 11759918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291364 w 11804741"/>
              <a:gd name="connsiteY2" fmla="*/ 0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434799 w 11804741"/>
              <a:gd name="connsiteY2" fmla="*/ 2124635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96353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60494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5001581"/>
              <a:gd name="connsiteX1" fmla="*/ 11813706 w 11813706"/>
              <a:gd name="connsiteY1" fmla="*/ 1246541 h 5001581"/>
              <a:gd name="connsiteX2" fmla="*/ 11207787 w 11813706"/>
              <a:gd name="connsiteY2" fmla="*/ 1246541 h 5001581"/>
              <a:gd name="connsiteX3" fmla="*/ 5710707 w 11813706"/>
              <a:gd name="connsiteY3" fmla="*/ 4947793 h 5001581"/>
              <a:gd name="connsiteX4" fmla="*/ 9961246 w 11813706"/>
              <a:gd name="connsiteY4" fmla="*/ 1246541 h 5001581"/>
              <a:gd name="connsiteX5" fmla="*/ 9355327 w 11813706"/>
              <a:gd name="connsiteY5" fmla="*/ 1246541 h 5001581"/>
              <a:gd name="connsiteX6" fmla="*/ 10744356 w 11813706"/>
              <a:gd name="connsiteY6" fmla="*/ 0 h 5001581"/>
              <a:gd name="connsiteX0" fmla="*/ 5087437 w 11813706"/>
              <a:gd name="connsiteY0" fmla="*/ 4986164 h 5001581"/>
              <a:gd name="connsiteX1" fmla="*/ 0 w 11813706"/>
              <a:gd name="connsiteY1" fmla="*/ 2151529 h 5001581"/>
              <a:gd name="connsiteX2" fmla="*/ 1443764 w 11813706"/>
              <a:gd name="connsiteY2" fmla="*/ 2124635 h 5001581"/>
              <a:gd name="connsiteX3" fmla="*/ 6333978 w 11813706"/>
              <a:gd name="connsiteY3" fmla="*/ 4986164 h 5001581"/>
              <a:gd name="connsiteX4" fmla="*/ 5087437 w 11813706"/>
              <a:gd name="connsiteY4" fmla="*/ 4986164 h 5001581"/>
              <a:gd name="connsiteX0" fmla="*/ 5092143 w 11813706"/>
              <a:gd name="connsiteY0" fmla="*/ 5001581 h 5001581"/>
              <a:gd name="connsiteX1" fmla="*/ 9961246 w 11813706"/>
              <a:gd name="connsiteY1" fmla="*/ 1246541 h 5001581"/>
              <a:gd name="connsiteX2" fmla="*/ 9355327 w 11813706"/>
              <a:gd name="connsiteY2" fmla="*/ 1246541 h 5001581"/>
              <a:gd name="connsiteX3" fmla="*/ 10744356 w 11813706"/>
              <a:gd name="connsiteY3" fmla="*/ 0 h 5001581"/>
              <a:gd name="connsiteX4" fmla="*/ 11813706 w 11813706"/>
              <a:gd name="connsiteY4" fmla="*/ 1246541 h 5001581"/>
              <a:gd name="connsiteX5" fmla="*/ 11207787 w 11813706"/>
              <a:gd name="connsiteY5" fmla="*/ 1246541 h 5001581"/>
              <a:gd name="connsiteX6" fmla="*/ 6333977 w 11813706"/>
              <a:gd name="connsiteY6" fmla="*/ 4986164 h 5001581"/>
              <a:gd name="connsiteX7" fmla="*/ 5087437 w 11813706"/>
              <a:gd name="connsiteY7" fmla="*/ 4986164 h 5001581"/>
              <a:gd name="connsiteX8" fmla="*/ 8965 w 11813706"/>
              <a:gd name="connsiteY8" fmla="*/ 2160494 h 5001581"/>
              <a:gd name="connsiteX9" fmla="*/ 1407906 w 11813706"/>
              <a:gd name="connsiteY9" fmla="*/ 2133600 h 5001581"/>
              <a:gd name="connsiteX10" fmla="*/ 6333978 w 11813706"/>
              <a:gd name="connsiteY10" fmla="*/ 4986164 h 5001581"/>
              <a:gd name="connsiteX0" fmla="*/ 10744356 w 11813706"/>
              <a:gd name="connsiteY0" fmla="*/ 0 h 5030470"/>
              <a:gd name="connsiteX1" fmla="*/ 11813706 w 11813706"/>
              <a:gd name="connsiteY1" fmla="*/ 1246541 h 5030470"/>
              <a:gd name="connsiteX2" fmla="*/ 11207787 w 11813706"/>
              <a:gd name="connsiteY2" fmla="*/ 1246541 h 5030470"/>
              <a:gd name="connsiteX3" fmla="*/ 5101107 w 11813706"/>
              <a:gd name="connsiteY3" fmla="*/ 4992616 h 5030470"/>
              <a:gd name="connsiteX4" fmla="*/ 9961246 w 11813706"/>
              <a:gd name="connsiteY4" fmla="*/ 1246541 h 5030470"/>
              <a:gd name="connsiteX5" fmla="*/ 9355327 w 11813706"/>
              <a:gd name="connsiteY5" fmla="*/ 1246541 h 5030470"/>
              <a:gd name="connsiteX6" fmla="*/ 10744356 w 11813706"/>
              <a:gd name="connsiteY6" fmla="*/ 0 h 5030470"/>
              <a:gd name="connsiteX0" fmla="*/ 5087437 w 11813706"/>
              <a:gd name="connsiteY0" fmla="*/ 4986164 h 5030470"/>
              <a:gd name="connsiteX1" fmla="*/ 0 w 11813706"/>
              <a:gd name="connsiteY1" fmla="*/ 2151529 h 5030470"/>
              <a:gd name="connsiteX2" fmla="*/ 1443764 w 11813706"/>
              <a:gd name="connsiteY2" fmla="*/ 2124635 h 5030470"/>
              <a:gd name="connsiteX3" fmla="*/ 6333978 w 11813706"/>
              <a:gd name="connsiteY3" fmla="*/ 4986164 h 5030470"/>
              <a:gd name="connsiteX4" fmla="*/ 5087437 w 11813706"/>
              <a:gd name="connsiteY4" fmla="*/ 4986164 h 5030470"/>
              <a:gd name="connsiteX0" fmla="*/ 5092143 w 11813706"/>
              <a:gd name="connsiteY0" fmla="*/ 5001581 h 5030470"/>
              <a:gd name="connsiteX1" fmla="*/ 9961246 w 11813706"/>
              <a:gd name="connsiteY1" fmla="*/ 1246541 h 5030470"/>
              <a:gd name="connsiteX2" fmla="*/ 9355327 w 11813706"/>
              <a:gd name="connsiteY2" fmla="*/ 1246541 h 5030470"/>
              <a:gd name="connsiteX3" fmla="*/ 10744356 w 11813706"/>
              <a:gd name="connsiteY3" fmla="*/ 0 h 5030470"/>
              <a:gd name="connsiteX4" fmla="*/ 11813706 w 11813706"/>
              <a:gd name="connsiteY4" fmla="*/ 1246541 h 5030470"/>
              <a:gd name="connsiteX5" fmla="*/ 11207787 w 11813706"/>
              <a:gd name="connsiteY5" fmla="*/ 1246541 h 5030470"/>
              <a:gd name="connsiteX6" fmla="*/ 6333977 w 11813706"/>
              <a:gd name="connsiteY6" fmla="*/ 4986164 h 5030470"/>
              <a:gd name="connsiteX7" fmla="*/ 5087437 w 11813706"/>
              <a:gd name="connsiteY7" fmla="*/ 4986164 h 5030470"/>
              <a:gd name="connsiteX8" fmla="*/ 8965 w 11813706"/>
              <a:gd name="connsiteY8" fmla="*/ 2160494 h 5030470"/>
              <a:gd name="connsiteX9" fmla="*/ 1407906 w 11813706"/>
              <a:gd name="connsiteY9" fmla="*/ 2133600 h 5030470"/>
              <a:gd name="connsiteX10" fmla="*/ 6333978 w 11813706"/>
              <a:gd name="connsiteY10" fmla="*/ 4986164 h 5030470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333978 w 11813706"/>
              <a:gd name="connsiteY10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9507 w 11813706"/>
              <a:gd name="connsiteY10" fmla="*/ 496823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0543 w 11813706"/>
              <a:gd name="connsiteY10" fmla="*/ 4977199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8" fmla="*/ 1407906 w 11813706"/>
              <a:gd name="connsiteY8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207787 w 11813706"/>
              <a:gd name="connsiteY4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763598 w 11813706"/>
              <a:gd name="connsiteY4" fmla="*/ 1103106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08258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154684 w 11813706"/>
              <a:gd name="connsiteY3" fmla="*/ 4690329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13706" h="4755090" stroke="0" extrusionOk="0">
                <a:moveTo>
                  <a:pt x="10627815" y="0"/>
                </a:moveTo>
                <a:lnTo>
                  <a:pt x="11813706" y="1004494"/>
                </a:lnTo>
                <a:lnTo>
                  <a:pt x="11207787" y="1004494"/>
                </a:lnTo>
                <a:cubicBezTo>
                  <a:pt x="10575147" y="3431586"/>
                  <a:pt x="7522548" y="4845797"/>
                  <a:pt x="5101107" y="4750569"/>
                </a:cubicBezTo>
                <a:cubicBezTo>
                  <a:pt x="7150267" y="4497285"/>
                  <a:pt x="9444983" y="2985109"/>
                  <a:pt x="9961246" y="1004494"/>
                </a:cubicBezTo>
                <a:lnTo>
                  <a:pt x="9355327" y="1004494"/>
                </a:lnTo>
                <a:lnTo>
                  <a:pt x="10627815" y="0"/>
                </a:lnTo>
                <a:close/>
              </a:path>
              <a:path w="11813706" h="4755090" fill="darkenLess" stroke="0" extrusionOk="0">
                <a:moveTo>
                  <a:pt x="5051578" y="4744117"/>
                </a:moveTo>
                <a:cubicBezTo>
                  <a:pt x="2352252" y="4788940"/>
                  <a:pt x="0" y="4663264"/>
                  <a:pt x="0" y="1909482"/>
                </a:cubicBezTo>
                <a:lnTo>
                  <a:pt x="1443764" y="1882588"/>
                </a:lnTo>
                <a:cubicBezTo>
                  <a:pt x="1443764" y="4636370"/>
                  <a:pt x="3374676" y="4690329"/>
                  <a:pt x="6154684" y="4690329"/>
                </a:cubicBezTo>
                <a:cubicBezTo>
                  <a:pt x="5727217" y="4690329"/>
                  <a:pt x="5550762" y="4681364"/>
                  <a:pt x="5051578" y="4744117"/>
                </a:cubicBezTo>
                <a:close/>
              </a:path>
              <a:path w="11813706" h="4755090" fill="none" extrusionOk="0">
                <a:moveTo>
                  <a:pt x="9961246" y="1004494"/>
                </a:moveTo>
                <a:lnTo>
                  <a:pt x="9355327" y="1004494"/>
                </a:lnTo>
                <a:lnTo>
                  <a:pt x="11813706" y="1004494"/>
                </a:lnTo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>
              <a:solidFill>
                <a:schemeClr val="tx1"/>
              </a:solidFill>
            </a:endParaRPr>
          </a:p>
        </p:txBody>
      </p:sp>
      <p:sp>
        <p:nvSpPr>
          <p:cNvPr id="121" name="Ristkülik 120">
            <a:extLst>
              <a:ext uri="{FF2B5EF4-FFF2-40B4-BE49-F238E27FC236}">
                <a16:creationId xmlns:a16="http://schemas.microsoft.com/office/drawing/2014/main" id="{A449048D-7F96-49CE-BA63-0016656A94C2}"/>
              </a:ext>
            </a:extLst>
          </p:cNvPr>
          <p:cNvSpPr/>
          <p:nvPr/>
        </p:nvSpPr>
        <p:spPr>
          <a:xfrm>
            <a:off x="-86791" y="1273873"/>
            <a:ext cx="12467141" cy="5712879"/>
          </a:xfrm>
          <a:custGeom>
            <a:avLst/>
            <a:gdLst>
              <a:gd name="connsiteX0" fmla="*/ 0 w 12467141"/>
              <a:gd name="connsiteY0" fmla="*/ 0 h 5712879"/>
              <a:gd name="connsiteX1" fmla="*/ 443276 w 12467141"/>
              <a:gd name="connsiteY1" fmla="*/ 0 h 5712879"/>
              <a:gd name="connsiteX2" fmla="*/ 1011224 w 12467141"/>
              <a:gd name="connsiteY2" fmla="*/ 0 h 5712879"/>
              <a:gd name="connsiteX3" fmla="*/ 1828514 w 12467141"/>
              <a:gd name="connsiteY3" fmla="*/ 0 h 5712879"/>
              <a:gd name="connsiteX4" fmla="*/ 2770476 w 12467141"/>
              <a:gd name="connsiteY4" fmla="*/ 0 h 5712879"/>
              <a:gd name="connsiteX5" fmla="*/ 3213752 w 12467141"/>
              <a:gd name="connsiteY5" fmla="*/ 0 h 5712879"/>
              <a:gd name="connsiteX6" fmla="*/ 3532357 w 12467141"/>
              <a:gd name="connsiteY6" fmla="*/ 0 h 5712879"/>
              <a:gd name="connsiteX7" fmla="*/ 4474318 w 12467141"/>
              <a:gd name="connsiteY7" fmla="*/ 0 h 5712879"/>
              <a:gd name="connsiteX8" fmla="*/ 4792923 w 12467141"/>
              <a:gd name="connsiteY8" fmla="*/ 0 h 5712879"/>
              <a:gd name="connsiteX9" fmla="*/ 5610213 w 12467141"/>
              <a:gd name="connsiteY9" fmla="*/ 0 h 5712879"/>
              <a:gd name="connsiteX10" fmla="*/ 5928818 w 12467141"/>
              <a:gd name="connsiteY10" fmla="*/ 0 h 5712879"/>
              <a:gd name="connsiteX11" fmla="*/ 6621437 w 12467141"/>
              <a:gd name="connsiteY11" fmla="*/ 0 h 5712879"/>
              <a:gd name="connsiteX12" fmla="*/ 7314056 w 12467141"/>
              <a:gd name="connsiteY12" fmla="*/ 0 h 5712879"/>
              <a:gd name="connsiteX13" fmla="*/ 8006675 w 12467141"/>
              <a:gd name="connsiteY13" fmla="*/ 0 h 5712879"/>
              <a:gd name="connsiteX14" fmla="*/ 8948637 w 12467141"/>
              <a:gd name="connsiteY14" fmla="*/ 0 h 5712879"/>
              <a:gd name="connsiteX15" fmla="*/ 9890599 w 12467141"/>
              <a:gd name="connsiteY15" fmla="*/ 0 h 5712879"/>
              <a:gd name="connsiteX16" fmla="*/ 10583217 w 12467141"/>
              <a:gd name="connsiteY16" fmla="*/ 0 h 5712879"/>
              <a:gd name="connsiteX17" fmla="*/ 11151165 w 12467141"/>
              <a:gd name="connsiteY17" fmla="*/ 0 h 5712879"/>
              <a:gd name="connsiteX18" fmla="*/ 11719113 w 12467141"/>
              <a:gd name="connsiteY18" fmla="*/ 0 h 5712879"/>
              <a:gd name="connsiteX19" fmla="*/ 12467141 w 12467141"/>
              <a:gd name="connsiteY19" fmla="*/ 0 h 5712879"/>
              <a:gd name="connsiteX20" fmla="*/ 12467141 w 12467141"/>
              <a:gd name="connsiteY20" fmla="*/ 749022 h 5712879"/>
              <a:gd name="connsiteX21" fmla="*/ 12467141 w 12467141"/>
              <a:gd name="connsiteY21" fmla="*/ 1440915 h 5712879"/>
              <a:gd name="connsiteX22" fmla="*/ 12467141 w 12467141"/>
              <a:gd name="connsiteY22" fmla="*/ 1961422 h 5712879"/>
              <a:gd name="connsiteX23" fmla="*/ 12467141 w 12467141"/>
              <a:gd name="connsiteY23" fmla="*/ 2539057 h 5712879"/>
              <a:gd name="connsiteX24" fmla="*/ 12467141 w 12467141"/>
              <a:gd name="connsiteY24" fmla="*/ 3059564 h 5712879"/>
              <a:gd name="connsiteX25" fmla="*/ 12467141 w 12467141"/>
              <a:gd name="connsiteY25" fmla="*/ 3522942 h 5712879"/>
              <a:gd name="connsiteX26" fmla="*/ 12467141 w 12467141"/>
              <a:gd name="connsiteY26" fmla="*/ 4214835 h 5712879"/>
              <a:gd name="connsiteX27" fmla="*/ 12467141 w 12467141"/>
              <a:gd name="connsiteY27" fmla="*/ 4792471 h 5712879"/>
              <a:gd name="connsiteX28" fmla="*/ 12467141 w 12467141"/>
              <a:gd name="connsiteY28" fmla="*/ 5712879 h 5712879"/>
              <a:gd name="connsiteX29" fmla="*/ 11899193 w 12467141"/>
              <a:gd name="connsiteY29" fmla="*/ 5712879 h 5712879"/>
              <a:gd name="connsiteX30" fmla="*/ 11580589 w 12467141"/>
              <a:gd name="connsiteY30" fmla="*/ 5712879 h 5712879"/>
              <a:gd name="connsiteX31" fmla="*/ 11261984 w 12467141"/>
              <a:gd name="connsiteY31" fmla="*/ 5712879 h 5712879"/>
              <a:gd name="connsiteX32" fmla="*/ 10694037 w 12467141"/>
              <a:gd name="connsiteY32" fmla="*/ 5712879 h 5712879"/>
              <a:gd name="connsiteX33" fmla="*/ 10250760 w 12467141"/>
              <a:gd name="connsiteY33" fmla="*/ 5712879 h 5712879"/>
              <a:gd name="connsiteX34" fmla="*/ 9682813 w 12467141"/>
              <a:gd name="connsiteY34" fmla="*/ 5712879 h 5712879"/>
              <a:gd name="connsiteX35" fmla="*/ 8740851 w 12467141"/>
              <a:gd name="connsiteY35" fmla="*/ 5712879 h 5712879"/>
              <a:gd name="connsiteX36" fmla="*/ 8048232 w 12467141"/>
              <a:gd name="connsiteY36" fmla="*/ 5712879 h 5712879"/>
              <a:gd name="connsiteX37" fmla="*/ 7480285 w 12467141"/>
              <a:gd name="connsiteY37" fmla="*/ 5712879 h 5712879"/>
              <a:gd name="connsiteX38" fmla="*/ 6787666 w 12467141"/>
              <a:gd name="connsiteY38" fmla="*/ 5712879 h 5712879"/>
              <a:gd name="connsiteX39" fmla="*/ 5970375 w 12467141"/>
              <a:gd name="connsiteY39" fmla="*/ 5712879 h 5712879"/>
              <a:gd name="connsiteX40" fmla="*/ 5028414 w 12467141"/>
              <a:gd name="connsiteY40" fmla="*/ 5712879 h 5712879"/>
              <a:gd name="connsiteX41" fmla="*/ 4585137 w 12467141"/>
              <a:gd name="connsiteY41" fmla="*/ 5712879 h 5712879"/>
              <a:gd name="connsiteX42" fmla="*/ 4017190 w 12467141"/>
              <a:gd name="connsiteY42" fmla="*/ 5712879 h 5712879"/>
              <a:gd name="connsiteX43" fmla="*/ 3075228 w 12467141"/>
              <a:gd name="connsiteY43" fmla="*/ 5712879 h 5712879"/>
              <a:gd name="connsiteX44" fmla="*/ 2133266 w 12467141"/>
              <a:gd name="connsiteY44" fmla="*/ 5712879 h 5712879"/>
              <a:gd name="connsiteX45" fmla="*/ 1814662 w 12467141"/>
              <a:gd name="connsiteY45" fmla="*/ 5712879 h 5712879"/>
              <a:gd name="connsiteX46" fmla="*/ 1122043 w 12467141"/>
              <a:gd name="connsiteY46" fmla="*/ 5712879 h 5712879"/>
              <a:gd name="connsiteX47" fmla="*/ 0 w 12467141"/>
              <a:gd name="connsiteY47" fmla="*/ 5712879 h 5712879"/>
              <a:gd name="connsiteX48" fmla="*/ 0 w 12467141"/>
              <a:gd name="connsiteY48" fmla="*/ 5078115 h 5712879"/>
              <a:gd name="connsiteX49" fmla="*/ 0 w 12467141"/>
              <a:gd name="connsiteY49" fmla="*/ 4329093 h 5712879"/>
              <a:gd name="connsiteX50" fmla="*/ 0 w 12467141"/>
              <a:gd name="connsiteY50" fmla="*/ 3580071 h 5712879"/>
              <a:gd name="connsiteX51" fmla="*/ 0 w 12467141"/>
              <a:gd name="connsiteY51" fmla="*/ 3059564 h 5712879"/>
              <a:gd name="connsiteX52" fmla="*/ 0 w 12467141"/>
              <a:gd name="connsiteY52" fmla="*/ 2310542 h 5712879"/>
              <a:gd name="connsiteX53" fmla="*/ 0 w 12467141"/>
              <a:gd name="connsiteY53" fmla="*/ 1561520 h 5712879"/>
              <a:gd name="connsiteX54" fmla="*/ 0 w 12467141"/>
              <a:gd name="connsiteY54" fmla="*/ 812498 h 5712879"/>
              <a:gd name="connsiteX55" fmla="*/ 0 w 12467141"/>
              <a:gd name="connsiteY55" fmla="*/ 0 h 5712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467141" h="5712879" fill="none" extrusionOk="0">
                <a:moveTo>
                  <a:pt x="0" y="0"/>
                </a:moveTo>
                <a:cubicBezTo>
                  <a:pt x="153780" y="12435"/>
                  <a:pt x="339318" y="-1607"/>
                  <a:pt x="443276" y="0"/>
                </a:cubicBezTo>
                <a:cubicBezTo>
                  <a:pt x="547234" y="1607"/>
                  <a:pt x="775270" y="-3161"/>
                  <a:pt x="1011224" y="0"/>
                </a:cubicBezTo>
                <a:cubicBezTo>
                  <a:pt x="1247178" y="3161"/>
                  <a:pt x="1577588" y="33387"/>
                  <a:pt x="1828514" y="0"/>
                </a:cubicBezTo>
                <a:cubicBezTo>
                  <a:pt x="2079440" y="-33387"/>
                  <a:pt x="2439963" y="44315"/>
                  <a:pt x="2770476" y="0"/>
                </a:cubicBezTo>
                <a:cubicBezTo>
                  <a:pt x="3100989" y="-44315"/>
                  <a:pt x="3090277" y="4806"/>
                  <a:pt x="3213752" y="0"/>
                </a:cubicBezTo>
                <a:cubicBezTo>
                  <a:pt x="3337227" y="-4806"/>
                  <a:pt x="3408405" y="-12180"/>
                  <a:pt x="3532357" y="0"/>
                </a:cubicBezTo>
                <a:cubicBezTo>
                  <a:pt x="3656310" y="12180"/>
                  <a:pt x="4222534" y="7611"/>
                  <a:pt x="4474318" y="0"/>
                </a:cubicBezTo>
                <a:cubicBezTo>
                  <a:pt x="4726102" y="-7611"/>
                  <a:pt x="4705364" y="-1576"/>
                  <a:pt x="4792923" y="0"/>
                </a:cubicBezTo>
                <a:cubicBezTo>
                  <a:pt x="4880483" y="1576"/>
                  <a:pt x="5314034" y="-11474"/>
                  <a:pt x="5610213" y="0"/>
                </a:cubicBezTo>
                <a:cubicBezTo>
                  <a:pt x="5906392" y="11474"/>
                  <a:pt x="5791016" y="-4831"/>
                  <a:pt x="5928818" y="0"/>
                </a:cubicBezTo>
                <a:cubicBezTo>
                  <a:pt x="6066621" y="4831"/>
                  <a:pt x="6443027" y="-18450"/>
                  <a:pt x="6621437" y="0"/>
                </a:cubicBezTo>
                <a:cubicBezTo>
                  <a:pt x="6799847" y="18450"/>
                  <a:pt x="7057230" y="-21612"/>
                  <a:pt x="7314056" y="0"/>
                </a:cubicBezTo>
                <a:cubicBezTo>
                  <a:pt x="7570882" y="21612"/>
                  <a:pt x="7761040" y="-16715"/>
                  <a:pt x="8006675" y="0"/>
                </a:cubicBezTo>
                <a:cubicBezTo>
                  <a:pt x="8252310" y="16715"/>
                  <a:pt x="8666320" y="-45864"/>
                  <a:pt x="8948637" y="0"/>
                </a:cubicBezTo>
                <a:cubicBezTo>
                  <a:pt x="9230954" y="45864"/>
                  <a:pt x="9488565" y="42635"/>
                  <a:pt x="9890599" y="0"/>
                </a:cubicBezTo>
                <a:cubicBezTo>
                  <a:pt x="10292633" y="-42635"/>
                  <a:pt x="10291957" y="14117"/>
                  <a:pt x="10583217" y="0"/>
                </a:cubicBezTo>
                <a:cubicBezTo>
                  <a:pt x="10874477" y="-14117"/>
                  <a:pt x="10968348" y="-16131"/>
                  <a:pt x="11151165" y="0"/>
                </a:cubicBezTo>
                <a:cubicBezTo>
                  <a:pt x="11333982" y="16131"/>
                  <a:pt x="11557209" y="-8431"/>
                  <a:pt x="11719113" y="0"/>
                </a:cubicBezTo>
                <a:cubicBezTo>
                  <a:pt x="11881017" y="8431"/>
                  <a:pt x="12200218" y="-7226"/>
                  <a:pt x="12467141" y="0"/>
                </a:cubicBezTo>
                <a:cubicBezTo>
                  <a:pt x="12453588" y="156572"/>
                  <a:pt x="12495416" y="464544"/>
                  <a:pt x="12467141" y="749022"/>
                </a:cubicBezTo>
                <a:cubicBezTo>
                  <a:pt x="12438866" y="1033500"/>
                  <a:pt x="12465801" y="1300305"/>
                  <a:pt x="12467141" y="1440915"/>
                </a:cubicBezTo>
                <a:cubicBezTo>
                  <a:pt x="12468481" y="1581525"/>
                  <a:pt x="12486241" y="1760515"/>
                  <a:pt x="12467141" y="1961422"/>
                </a:cubicBezTo>
                <a:cubicBezTo>
                  <a:pt x="12448041" y="2162329"/>
                  <a:pt x="12450643" y="2339421"/>
                  <a:pt x="12467141" y="2539057"/>
                </a:cubicBezTo>
                <a:cubicBezTo>
                  <a:pt x="12483639" y="2738694"/>
                  <a:pt x="12487590" y="2860729"/>
                  <a:pt x="12467141" y="3059564"/>
                </a:cubicBezTo>
                <a:cubicBezTo>
                  <a:pt x="12446692" y="3258399"/>
                  <a:pt x="12469816" y="3296314"/>
                  <a:pt x="12467141" y="3522942"/>
                </a:cubicBezTo>
                <a:cubicBezTo>
                  <a:pt x="12464466" y="3749570"/>
                  <a:pt x="12459778" y="3916490"/>
                  <a:pt x="12467141" y="4214835"/>
                </a:cubicBezTo>
                <a:cubicBezTo>
                  <a:pt x="12474504" y="4513180"/>
                  <a:pt x="12449509" y="4656556"/>
                  <a:pt x="12467141" y="4792471"/>
                </a:cubicBezTo>
                <a:cubicBezTo>
                  <a:pt x="12484773" y="4928386"/>
                  <a:pt x="12499452" y="5288271"/>
                  <a:pt x="12467141" y="5712879"/>
                </a:cubicBezTo>
                <a:cubicBezTo>
                  <a:pt x="12335570" y="5704028"/>
                  <a:pt x="12147852" y="5710606"/>
                  <a:pt x="11899193" y="5712879"/>
                </a:cubicBezTo>
                <a:cubicBezTo>
                  <a:pt x="11650534" y="5715152"/>
                  <a:pt x="11681534" y="5713399"/>
                  <a:pt x="11580589" y="5712879"/>
                </a:cubicBezTo>
                <a:cubicBezTo>
                  <a:pt x="11479644" y="5712359"/>
                  <a:pt x="11366655" y="5727642"/>
                  <a:pt x="11261984" y="5712879"/>
                </a:cubicBezTo>
                <a:cubicBezTo>
                  <a:pt x="11157313" y="5698116"/>
                  <a:pt x="10893234" y="5736963"/>
                  <a:pt x="10694037" y="5712879"/>
                </a:cubicBezTo>
                <a:cubicBezTo>
                  <a:pt x="10494840" y="5688795"/>
                  <a:pt x="10361724" y="5708646"/>
                  <a:pt x="10250760" y="5712879"/>
                </a:cubicBezTo>
                <a:cubicBezTo>
                  <a:pt x="10139796" y="5717112"/>
                  <a:pt x="9900726" y="5695308"/>
                  <a:pt x="9682813" y="5712879"/>
                </a:cubicBezTo>
                <a:cubicBezTo>
                  <a:pt x="9464900" y="5730450"/>
                  <a:pt x="9160700" y="5757365"/>
                  <a:pt x="8740851" y="5712879"/>
                </a:cubicBezTo>
                <a:cubicBezTo>
                  <a:pt x="8321002" y="5668393"/>
                  <a:pt x="8195363" y="5698303"/>
                  <a:pt x="8048232" y="5712879"/>
                </a:cubicBezTo>
                <a:cubicBezTo>
                  <a:pt x="7901101" y="5727455"/>
                  <a:pt x="7626737" y="5690090"/>
                  <a:pt x="7480285" y="5712879"/>
                </a:cubicBezTo>
                <a:cubicBezTo>
                  <a:pt x="7333833" y="5735668"/>
                  <a:pt x="7041367" y="5723112"/>
                  <a:pt x="6787666" y="5712879"/>
                </a:cubicBezTo>
                <a:cubicBezTo>
                  <a:pt x="6533965" y="5702646"/>
                  <a:pt x="6286930" y="5675115"/>
                  <a:pt x="5970375" y="5712879"/>
                </a:cubicBezTo>
                <a:cubicBezTo>
                  <a:pt x="5653820" y="5750643"/>
                  <a:pt x="5232916" y="5732346"/>
                  <a:pt x="5028414" y="5712879"/>
                </a:cubicBezTo>
                <a:cubicBezTo>
                  <a:pt x="4823912" y="5693412"/>
                  <a:pt x="4702636" y="5708581"/>
                  <a:pt x="4585137" y="5712879"/>
                </a:cubicBezTo>
                <a:cubicBezTo>
                  <a:pt x="4467638" y="5717177"/>
                  <a:pt x="4238169" y="5696624"/>
                  <a:pt x="4017190" y="5712879"/>
                </a:cubicBezTo>
                <a:cubicBezTo>
                  <a:pt x="3796211" y="5729134"/>
                  <a:pt x="3530253" y="5719076"/>
                  <a:pt x="3075228" y="5712879"/>
                </a:cubicBezTo>
                <a:cubicBezTo>
                  <a:pt x="2620203" y="5706682"/>
                  <a:pt x="2483982" y="5704328"/>
                  <a:pt x="2133266" y="5712879"/>
                </a:cubicBezTo>
                <a:cubicBezTo>
                  <a:pt x="1782550" y="5721430"/>
                  <a:pt x="1879879" y="5697660"/>
                  <a:pt x="1814662" y="5712879"/>
                </a:cubicBezTo>
                <a:cubicBezTo>
                  <a:pt x="1749445" y="5728098"/>
                  <a:pt x="1361661" y="5700387"/>
                  <a:pt x="1122043" y="5712879"/>
                </a:cubicBezTo>
                <a:cubicBezTo>
                  <a:pt x="882425" y="5725371"/>
                  <a:pt x="292288" y="5683482"/>
                  <a:pt x="0" y="5712879"/>
                </a:cubicBezTo>
                <a:cubicBezTo>
                  <a:pt x="18744" y="5547807"/>
                  <a:pt x="-22007" y="5208653"/>
                  <a:pt x="0" y="5078115"/>
                </a:cubicBezTo>
                <a:cubicBezTo>
                  <a:pt x="22007" y="4947577"/>
                  <a:pt x="-2956" y="4525014"/>
                  <a:pt x="0" y="4329093"/>
                </a:cubicBezTo>
                <a:cubicBezTo>
                  <a:pt x="2956" y="4133172"/>
                  <a:pt x="20049" y="3832943"/>
                  <a:pt x="0" y="3580071"/>
                </a:cubicBezTo>
                <a:cubicBezTo>
                  <a:pt x="-20049" y="3327199"/>
                  <a:pt x="-25807" y="3255224"/>
                  <a:pt x="0" y="3059564"/>
                </a:cubicBezTo>
                <a:cubicBezTo>
                  <a:pt x="25807" y="2863904"/>
                  <a:pt x="-35804" y="2498545"/>
                  <a:pt x="0" y="2310542"/>
                </a:cubicBezTo>
                <a:cubicBezTo>
                  <a:pt x="35804" y="2122539"/>
                  <a:pt x="46" y="1906497"/>
                  <a:pt x="0" y="1561520"/>
                </a:cubicBezTo>
                <a:cubicBezTo>
                  <a:pt x="-46" y="1216543"/>
                  <a:pt x="-21339" y="1117122"/>
                  <a:pt x="0" y="812498"/>
                </a:cubicBezTo>
                <a:cubicBezTo>
                  <a:pt x="21339" y="507874"/>
                  <a:pt x="15697" y="220559"/>
                  <a:pt x="0" y="0"/>
                </a:cubicBezTo>
                <a:close/>
              </a:path>
              <a:path w="12467141" h="5712879" stroke="0" extrusionOk="0">
                <a:moveTo>
                  <a:pt x="0" y="0"/>
                </a:moveTo>
                <a:cubicBezTo>
                  <a:pt x="320008" y="-5661"/>
                  <a:pt x="643867" y="28809"/>
                  <a:pt x="941962" y="0"/>
                </a:cubicBezTo>
                <a:cubicBezTo>
                  <a:pt x="1240057" y="-28809"/>
                  <a:pt x="1265776" y="644"/>
                  <a:pt x="1509909" y="0"/>
                </a:cubicBezTo>
                <a:cubicBezTo>
                  <a:pt x="1754042" y="-644"/>
                  <a:pt x="2054596" y="-12074"/>
                  <a:pt x="2202528" y="0"/>
                </a:cubicBezTo>
                <a:cubicBezTo>
                  <a:pt x="2350460" y="12074"/>
                  <a:pt x="2466549" y="-7747"/>
                  <a:pt x="2645804" y="0"/>
                </a:cubicBezTo>
                <a:cubicBezTo>
                  <a:pt x="2825059" y="7747"/>
                  <a:pt x="3202919" y="-39158"/>
                  <a:pt x="3587766" y="0"/>
                </a:cubicBezTo>
                <a:cubicBezTo>
                  <a:pt x="3972613" y="39158"/>
                  <a:pt x="4155949" y="19642"/>
                  <a:pt x="4405056" y="0"/>
                </a:cubicBezTo>
                <a:cubicBezTo>
                  <a:pt x="4654163" y="-19642"/>
                  <a:pt x="4677816" y="10239"/>
                  <a:pt x="4848333" y="0"/>
                </a:cubicBezTo>
                <a:cubicBezTo>
                  <a:pt x="5018850" y="-10239"/>
                  <a:pt x="5097820" y="19995"/>
                  <a:pt x="5291609" y="0"/>
                </a:cubicBezTo>
                <a:cubicBezTo>
                  <a:pt x="5485398" y="-19995"/>
                  <a:pt x="5695964" y="23659"/>
                  <a:pt x="5984228" y="0"/>
                </a:cubicBezTo>
                <a:cubicBezTo>
                  <a:pt x="6272492" y="-23659"/>
                  <a:pt x="6494050" y="33725"/>
                  <a:pt x="6801518" y="0"/>
                </a:cubicBezTo>
                <a:cubicBezTo>
                  <a:pt x="7108986" y="-33725"/>
                  <a:pt x="7060988" y="-3814"/>
                  <a:pt x="7244794" y="0"/>
                </a:cubicBezTo>
                <a:cubicBezTo>
                  <a:pt x="7428600" y="3814"/>
                  <a:pt x="7549301" y="19524"/>
                  <a:pt x="7688070" y="0"/>
                </a:cubicBezTo>
                <a:cubicBezTo>
                  <a:pt x="7826839" y="-19524"/>
                  <a:pt x="8001348" y="12090"/>
                  <a:pt x="8131346" y="0"/>
                </a:cubicBezTo>
                <a:cubicBezTo>
                  <a:pt x="8261344" y="-12090"/>
                  <a:pt x="8666739" y="26654"/>
                  <a:pt x="9073308" y="0"/>
                </a:cubicBezTo>
                <a:cubicBezTo>
                  <a:pt x="9479877" y="-26654"/>
                  <a:pt x="9428996" y="11343"/>
                  <a:pt x="9765927" y="0"/>
                </a:cubicBezTo>
                <a:cubicBezTo>
                  <a:pt x="10102858" y="-11343"/>
                  <a:pt x="9971287" y="-4672"/>
                  <a:pt x="10084532" y="0"/>
                </a:cubicBezTo>
                <a:cubicBezTo>
                  <a:pt x="10197778" y="4672"/>
                  <a:pt x="10818897" y="-38116"/>
                  <a:pt x="11026494" y="0"/>
                </a:cubicBezTo>
                <a:cubicBezTo>
                  <a:pt x="11234091" y="38116"/>
                  <a:pt x="11332363" y="11291"/>
                  <a:pt x="11469770" y="0"/>
                </a:cubicBezTo>
                <a:cubicBezTo>
                  <a:pt x="11607177" y="-11291"/>
                  <a:pt x="11690892" y="-1091"/>
                  <a:pt x="11788374" y="0"/>
                </a:cubicBezTo>
                <a:cubicBezTo>
                  <a:pt x="11885856" y="1091"/>
                  <a:pt x="12280572" y="-16190"/>
                  <a:pt x="12467141" y="0"/>
                </a:cubicBezTo>
                <a:cubicBezTo>
                  <a:pt x="12483009" y="112702"/>
                  <a:pt x="12486765" y="248923"/>
                  <a:pt x="12467141" y="463378"/>
                </a:cubicBezTo>
                <a:cubicBezTo>
                  <a:pt x="12447517" y="677833"/>
                  <a:pt x="12488340" y="902694"/>
                  <a:pt x="12467141" y="1098142"/>
                </a:cubicBezTo>
                <a:cubicBezTo>
                  <a:pt x="12445942" y="1293590"/>
                  <a:pt x="12481179" y="1542486"/>
                  <a:pt x="12467141" y="1675778"/>
                </a:cubicBezTo>
                <a:cubicBezTo>
                  <a:pt x="12453103" y="1809070"/>
                  <a:pt x="12477472" y="1980191"/>
                  <a:pt x="12467141" y="2196285"/>
                </a:cubicBezTo>
                <a:cubicBezTo>
                  <a:pt x="12456810" y="2412379"/>
                  <a:pt x="12484725" y="2650477"/>
                  <a:pt x="12467141" y="2831049"/>
                </a:cubicBezTo>
                <a:cubicBezTo>
                  <a:pt x="12449557" y="3011621"/>
                  <a:pt x="12486365" y="3361031"/>
                  <a:pt x="12467141" y="3580071"/>
                </a:cubicBezTo>
                <a:cubicBezTo>
                  <a:pt x="12447917" y="3799111"/>
                  <a:pt x="12494064" y="4104524"/>
                  <a:pt x="12467141" y="4271964"/>
                </a:cubicBezTo>
                <a:cubicBezTo>
                  <a:pt x="12440218" y="4439404"/>
                  <a:pt x="12452914" y="4572118"/>
                  <a:pt x="12467141" y="4792471"/>
                </a:cubicBezTo>
                <a:cubicBezTo>
                  <a:pt x="12481368" y="5012824"/>
                  <a:pt x="12497542" y="5423756"/>
                  <a:pt x="12467141" y="5712879"/>
                </a:cubicBezTo>
                <a:cubicBezTo>
                  <a:pt x="12292893" y="5709559"/>
                  <a:pt x="12060498" y="5726239"/>
                  <a:pt x="11899193" y="5712879"/>
                </a:cubicBezTo>
                <a:cubicBezTo>
                  <a:pt x="11737888" y="5699519"/>
                  <a:pt x="11622789" y="5715364"/>
                  <a:pt x="11455917" y="5712879"/>
                </a:cubicBezTo>
                <a:cubicBezTo>
                  <a:pt x="11289045" y="5710394"/>
                  <a:pt x="11023849" y="5726026"/>
                  <a:pt x="10638627" y="5712879"/>
                </a:cubicBezTo>
                <a:cubicBezTo>
                  <a:pt x="10253405" y="5699733"/>
                  <a:pt x="10262178" y="5736129"/>
                  <a:pt x="9946008" y="5712879"/>
                </a:cubicBezTo>
                <a:cubicBezTo>
                  <a:pt x="9629838" y="5689629"/>
                  <a:pt x="9215497" y="5714334"/>
                  <a:pt x="9004046" y="5712879"/>
                </a:cubicBezTo>
                <a:cubicBezTo>
                  <a:pt x="8792595" y="5711424"/>
                  <a:pt x="8642777" y="5707916"/>
                  <a:pt x="8311427" y="5712879"/>
                </a:cubicBezTo>
                <a:cubicBezTo>
                  <a:pt x="7980077" y="5717842"/>
                  <a:pt x="7658917" y="5679574"/>
                  <a:pt x="7369466" y="5712879"/>
                </a:cubicBezTo>
                <a:cubicBezTo>
                  <a:pt x="7080015" y="5746184"/>
                  <a:pt x="7187027" y="5701957"/>
                  <a:pt x="7050861" y="5712879"/>
                </a:cubicBezTo>
                <a:cubicBezTo>
                  <a:pt x="6914695" y="5723801"/>
                  <a:pt x="6843672" y="5718876"/>
                  <a:pt x="6732256" y="5712879"/>
                </a:cubicBezTo>
                <a:cubicBezTo>
                  <a:pt x="6620841" y="5706882"/>
                  <a:pt x="6494237" y="5727771"/>
                  <a:pt x="6413651" y="5712879"/>
                </a:cubicBezTo>
                <a:cubicBezTo>
                  <a:pt x="6333065" y="5697987"/>
                  <a:pt x="5999077" y="5688091"/>
                  <a:pt x="5721032" y="5712879"/>
                </a:cubicBezTo>
                <a:cubicBezTo>
                  <a:pt x="5442987" y="5737667"/>
                  <a:pt x="5339325" y="5724635"/>
                  <a:pt x="5153085" y="5712879"/>
                </a:cubicBezTo>
                <a:cubicBezTo>
                  <a:pt x="4966845" y="5701123"/>
                  <a:pt x="4745235" y="5739661"/>
                  <a:pt x="4460466" y="5712879"/>
                </a:cubicBezTo>
                <a:cubicBezTo>
                  <a:pt x="4175697" y="5686097"/>
                  <a:pt x="4212821" y="5704915"/>
                  <a:pt x="4141861" y="5712879"/>
                </a:cubicBezTo>
                <a:cubicBezTo>
                  <a:pt x="4070901" y="5720843"/>
                  <a:pt x="3727114" y="5690783"/>
                  <a:pt x="3449242" y="5712879"/>
                </a:cubicBezTo>
                <a:cubicBezTo>
                  <a:pt x="3171370" y="5734975"/>
                  <a:pt x="3212531" y="5715344"/>
                  <a:pt x="3130638" y="5712879"/>
                </a:cubicBezTo>
                <a:cubicBezTo>
                  <a:pt x="3048745" y="5710414"/>
                  <a:pt x="2815248" y="5722445"/>
                  <a:pt x="2687362" y="5712879"/>
                </a:cubicBezTo>
                <a:cubicBezTo>
                  <a:pt x="2559476" y="5703313"/>
                  <a:pt x="2521717" y="5701044"/>
                  <a:pt x="2368757" y="5712879"/>
                </a:cubicBezTo>
                <a:cubicBezTo>
                  <a:pt x="2215798" y="5724714"/>
                  <a:pt x="1751815" y="5718198"/>
                  <a:pt x="1426795" y="5712879"/>
                </a:cubicBezTo>
                <a:cubicBezTo>
                  <a:pt x="1101775" y="5707560"/>
                  <a:pt x="1105446" y="5721064"/>
                  <a:pt x="983519" y="5712879"/>
                </a:cubicBezTo>
                <a:cubicBezTo>
                  <a:pt x="861592" y="5704694"/>
                  <a:pt x="467487" y="5665811"/>
                  <a:pt x="0" y="5712879"/>
                </a:cubicBezTo>
                <a:cubicBezTo>
                  <a:pt x="-33111" y="5503628"/>
                  <a:pt x="-12087" y="5361930"/>
                  <a:pt x="0" y="5020986"/>
                </a:cubicBezTo>
                <a:cubicBezTo>
                  <a:pt x="12087" y="4680042"/>
                  <a:pt x="-18143" y="4628731"/>
                  <a:pt x="0" y="4271964"/>
                </a:cubicBezTo>
                <a:cubicBezTo>
                  <a:pt x="18143" y="3915197"/>
                  <a:pt x="-18081" y="4017976"/>
                  <a:pt x="0" y="3808586"/>
                </a:cubicBezTo>
                <a:cubicBezTo>
                  <a:pt x="18081" y="3599196"/>
                  <a:pt x="28773" y="3452594"/>
                  <a:pt x="0" y="3230950"/>
                </a:cubicBezTo>
                <a:cubicBezTo>
                  <a:pt x="-28773" y="3009306"/>
                  <a:pt x="-12550" y="2746551"/>
                  <a:pt x="0" y="2481929"/>
                </a:cubicBezTo>
                <a:cubicBezTo>
                  <a:pt x="12550" y="2217307"/>
                  <a:pt x="-5790" y="2132067"/>
                  <a:pt x="0" y="1904293"/>
                </a:cubicBezTo>
                <a:cubicBezTo>
                  <a:pt x="5790" y="1676519"/>
                  <a:pt x="-16938" y="1506194"/>
                  <a:pt x="0" y="1326657"/>
                </a:cubicBezTo>
                <a:cubicBezTo>
                  <a:pt x="16938" y="1147120"/>
                  <a:pt x="-32924" y="944576"/>
                  <a:pt x="0" y="634764"/>
                </a:cubicBezTo>
                <a:cubicBezTo>
                  <a:pt x="32924" y="324952"/>
                  <a:pt x="-12179" y="180843"/>
                  <a:pt x="0" y="0"/>
                </a:cubicBezTo>
                <a:close/>
              </a:path>
            </a:pathLst>
          </a:custGeom>
          <a:solidFill>
            <a:srgbClr val="0070C0">
              <a:alpha val="50000"/>
            </a:srgb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14042596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/>
          </a:p>
        </p:txBody>
      </p:sp>
      <p:sp>
        <p:nvSpPr>
          <p:cNvPr id="84" name="Ristkülik: ümarnurkne 83">
            <a:extLst>
              <a:ext uri="{FF2B5EF4-FFF2-40B4-BE49-F238E27FC236}">
                <a16:creationId xmlns:a16="http://schemas.microsoft.com/office/drawing/2014/main" id="{F606C205-DCBB-4F60-8EA7-4FD7EFF292EC}"/>
              </a:ext>
            </a:extLst>
          </p:cNvPr>
          <p:cNvSpPr/>
          <p:nvPr/>
        </p:nvSpPr>
        <p:spPr>
          <a:xfrm>
            <a:off x="25052" y="20819"/>
            <a:ext cx="5134802" cy="3308916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t-EE" sz="6600" b="1" dirty="0">
                <a:ln/>
                <a:solidFill>
                  <a:schemeClr val="accent4"/>
                </a:solidFill>
              </a:rPr>
              <a:t>8. KLASSIDE LOOVTÖÖ</a:t>
            </a:r>
          </a:p>
        </p:txBody>
      </p:sp>
      <p:sp>
        <p:nvSpPr>
          <p:cNvPr id="171" name="Ovaal 170">
            <a:extLst>
              <a:ext uri="{FF2B5EF4-FFF2-40B4-BE49-F238E27FC236}">
                <a16:creationId xmlns:a16="http://schemas.microsoft.com/office/drawing/2014/main" id="{BA176956-8739-4273-8157-72FD2861ACFD}"/>
              </a:ext>
            </a:extLst>
          </p:cNvPr>
          <p:cNvSpPr/>
          <p:nvPr/>
        </p:nvSpPr>
        <p:spPr>
          <a:xfrm>
            <a:off x="9845458" y="1323125"/>
            <a:ext cx="2255737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grpSp>
        <p:nvGrpSpPr>
          <p:cNvPr id="35" name="Rühm 34">
            <a:extLst>
              <a:ext uri="{FF2B5EF4-FFF2-40B4-BE49-F238E27FC236}">
                <a16:creationId xmlns:a16="http://schemas.microsoft.com/office/drawing/2014/main" id="{85E5FE09-0E89-4DC6-92B4-D723126AF293}"/>
              </a:ext>
            </a:extLst>
          </p:cNvPr>
          <p:cNvGrpSpPr/>
          <p:nvPr/>
        </p:nvGrpSpPr>
        <p:grpSpPr>
          <a:xfrm>
            <a:off x="9949278" y="798870"/>
            <a:ext cx="1985250" cy="768994"/>
            <a:chOff x="8507990" y="348862"/>
            <a:chExt cx="2079382" cy="768994"/>
          </a:xfrm>
        </p:grpSpPr>
        <p:grpSp>
          <p:nvGrpSpPr>
            <p:cNvPr id="80" name="Rühm 79">
              <a:extLst>
                <a:ext uri="{FF2B5EF4-FFF2-40B4-BE49-F238E27FC236}">
                  <a16:creationId xmlns:a16="http://schemas.microsoft.com/office/drawing/2014/main" id="{C2BE79CC-56FD-4B54-8472-3F42DFFC5209}"/>
                </a:ext>
              </a:extLst>
            </p:cNvPr>
            <p:cNvGrpSpPr/>
            <p:nvPr/>
          </p:nvGrpSpPr>
          <p:grpSpPr>
            <a:xfrm>
              <a:off x="8507990" y="348862"/>
              <a:ext cx="2079382" cy="768994"/>
              <a:chOff x="8181975" y="419100"/>
              <a:chExt cx="3067050" cy="1135772"/>
            </a:xfrm>
            <a:solidFill>
              <a:srgbClr val="FFFF00"/>
            </a:solidFill>
            <a:effectLst>
              <a:glow rad="419100">
                <a:schemeClr val="accent4">
                  <a:satMod val="175000"/>
                  <a:alpha val="40000"/>
                </a:schemeClr>
              </a:glow>
            </a:effectLst>
          </p:grpSpPr>
          <p:sp>
            <p:nvSpPr>
              <p:cNvPr id="54" name="Ristkülik 53">
                <a:extLst>
                  <a:ext uri="{FF2B5EF4-FFF2-40B4-BE49-F238E27FC236}">
                    <a16:creationId xmlns:a16="http://schemas.microsoft.com/office/drawing/2014/main" id="{C3537E85-046B-45AA-8849-928A10F64C4E}"/>
                  </a:ext>
                </a:extLst>
              </p:cNvPr>
              <p:cNvSpPr/>
              <p:nvPr/>
            </p:nvSpPr>
            <p:spPr>
              <a:xfrm>
                <a:off x="8181975" y="533400"/>
                <a:ext cx="3067050" cy="718629"/>
              </a:xfrm>
              <a:custGeom>
                <a:avLst/>
                <a:gdLst>
                  <a:gd name="connsiteX0" fmla="*/ 0 w 3067050"/>
                  <a:gd name="connsiteY0" fmla="*/ 0 h 718629"/>
                  <a:gd name="connsiteX1" fmla="*/ 3067050 w 3067050"/>
                  <a:gd name="connsiteY1" fmla="*/ 0 h 718629"/>
                  <a:gd name="connsiteX2" fmla="*/ 3067050 w 3067050"/>
                  <a:gd name="connsiteY2" fmla="*/ 718629 h 718629"/>
                  <a:gd name="connsiteX3" fmla="*/ 0 w 3067050"/>
                  <a:gd name="connsiteY3" fmla="*/ 718629 h 718629"/>
                  <a:gd name="connsiteX4" fmla="*/ 0 w 3067050"/>
                  <a:gd name="connsiteY4" fmla="*/ 0 h 7186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67050" h="718629" fill="none" extrusionOk="0">
                    <a:moveTo>
                      <a:pt x="0" y="0"/>
                    </a:moveTo>
                    <a:cubicBezTo>
                      <a:pt x="862236" y="-107097"/>
                      <a:pt x="2491030" y="114891"/>
                      <a:pt x="3067050" y="0"/>
                    </a:cubicBezTo>
                    <a:cubicBezTo>
                      <a:pt x="3040265" y="105332"/>
                      <a:pt x="3128989" y="627639"/>
                      <a:pt x="3067050" y="718629"/>
                    </a:cubicBezTo>
                    <a:cubicBezTo>
                      <a:pt x="2153437" y="737082"/>
                      <a:pt x="1521045" y="741219"/>
                      <a:pt x="0" y="718629"/>
                    </a:cubicBezTo>
                    <a:cubicBezTo>
                      <a:pt x="-37831" y="556652"/>
                      <a:pt x="-55212" y="241638"/>
                      <a:pt x="0" y="0"/>
                    </a:cubicBezTo>
                    <a:close/>
                  </a:path>
                  <a:path w="3067050" h="718629" stroke="0" extrusionOk="0">
                    <a:moveTo>
                      <a:pt x="0" y="0"/>
                    </a:moveTo>
                    <a:cubicBezTo>
                      <a:pt x="1130857" y="80376"/>
                      <a:pt x="2195956" y="-106280"/>
                      <a:pt x="3067050" y="0"/>
                    </a:cubicBezTo>
                    <a:cubicBezTo>
                      <a:pt x="3121705" y="329539"/>
                      <a:pt x="3003995" y="371467"/>
                      <a:pt x="3067050" y="718629"/>
                    </a:cubicBezTo>
                    <a:cubicBezTo>
                      <a:pt x="2758452" y="750429"/>
                      <a:pt x="557250" y="757264"/>
                      <a:pt x="0" y="718629"/>
                    </a:cubicBezTo>
                    <a:cubicBezTo>
                      <a:pt x="10018" y="635154"/>
                      <a:pt x="-55049" y="282686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1374697064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69" name="Ristkülik 68">
                <a:extLst>
                  <a:ext uri="{FF2B5EF4-FFF2-40B4-BE49-F238E27FC236}">
                    <a16:creationId xmlns:a16="http://schemas.microsoft.com/office/drawing/2014/main" id="{C10300AD-269C-4BD8-B6C3-E420057E84C3}"/>
                  </a:ext>
                </a:extLst>
              </p:cNvPr>
              <p:cNvSpPr/>
              <p:nvPr/>
            </p:nvSpPr>
            <p:spPr>
              <a:xfrm>
                <a:off x="8181975" y="419100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10030" y="-3116"/>
                      <a:pt x="29687" y="-4597"/>
                      <a:pt x="52357" y="0"/>
                    </a:cubicBezTo>
                    <a:cubicBezTo>
                      <a:pt x="57340" y="346621"/>
                      <a:pt x="2724" y="564217"/>
                      <a:pt x="52357" y="1117933"/>
                    </a:cubicBezTo>
                    <a:cubicBezTo>
                      <a:pt x="43165" y="1115370"/>
                      <a:pt x="16973" y="1114969"/>
                      <a:pt x="0" y="1117933"/>
                    </a:cubicBezTo>
                    <a:cubicBezTo>
                      <a:pt x="23161" y="884623"/>
                      <a:pt x="-36435" y="164293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551" y="-4032"/>
                      <a:pt x="39074" y="-1451"/>
                      <a:pt x="52357" y="0"/>
                    </a:cubicBezTo>
                    <a:cubicBezTo>
                      <a:pt x="-20614" y="533321"/>
                      <a:pt x="147548" y="909647"/>
                      <a:pt x="52357" y="1117933"/>
                    </a:cubicBezTo>
                    <a:cubicBezTo>
                      <a:pt x="37022" y="1121952"/>
                      <a:pt x="25406" y="1121930"/>
                      <a:pt x="0" y="1117933"/>
                    </a:cubicBezTo>
                    <a:cubicBezTo>
                      <a:pt x="11877" y="980195"/>
                      <a:pt x="-78410" y="434718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619034263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82" name="Ristkülik 81">
                <a:extLst>
                  <a:ext uri="{FF2B5EF4-FFF2-40B4-BE49-F238E27FC236}">
                    <a16:creationId xmlns:a16="http://schemas.microsoft.com/office/drawing/2014/main" id="{30ECFA76-B163-4FEF-9251-9D87D8A14C56}"/>
                  </a:ext>
                </a:extLst>
              </p:cNvPr>
              <p:cNvSpPr/>
              <p:nvPr/>
            </p:nvSpPr>
            <p:spPr>
              <a:xfrm>
                <a:off x="11190325" y="436939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21154" y="51"/>
                      <a:pt x="34603" y="4524"/>
                      <a:pt x="52357" y="0"/>
                    </a:cubicBezTo>
                    <a:cubicBezTo>
                      <a:pt x="110739" y="167846"/>
                      <a:pt x="26941" y="828818"/>
                      <a:pt x="52357" y="1117933"/>
                    </a:cubicBezTo>
                    <a:cubicBezTo>
                      <a:pt x="40320" y="1118327"/>
                      <a:pt x="15161" y="1122270"/>
                      <a:pt x="0" y="1117933"/>
                    </a:cubicBezTo>
                    <a:cubicBezTo>
                      <a:pt x="42693" y="844449"/>
                      <a:pt x="94707" y="483009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730" y="4431"/>
                      <a:pt x="33458" y="243"/>
                      <a:pt x="52357" y="0"/>
                    </a:cubicBezTo>
                    <a:cubicBezTo>
                      <a:pt x="62809" y="151767"/>
                      <a:pt x="78993" y="941538"/>
                      <a:pt x="52357" y="1117933"/>
                    </a:cubicBezTo>
                    <a:cubicBezTo>
                      <a:pt x="33172" y="1114131"/>
                      <a:pt x="12591" y="1120258"/>
                      <a:pt x="0" y="1117933"/>
                    </a:cubicBezTo>
                    <a:cubicBezTo>
                      <a:pt x="-53786" y="802572"/>
                      <a:pt x="84409" y="468984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540606347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A89EBF2-A38A-48CA-99E0-8AA9F1B58E94}"/>
                </a:ext>
              </a:extLst>
            </p:cNvPr>
            <p:cNvSpPr txBox="1"/>
            <p:nvPr/>
          </p:nvSpPr>
          <p:spPr>
            <a:xfrm>
              <a:off x="8594535" y="547976"/>
              <a:ext cx="19062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LOOVTÖÖ ESITLEMINE</a:t>
              </a:r>
            </a:p>
          </p:txBody>
        </p:sp>
      </p:grpSp>
      <p:sp>
        <p:nvSpPr>
          <p:cNvPr id="185" name="TextBox 184">
            <a:extLst>
              <a:ext uri="{FF2B5EF4-FFF2-40B4-BE49-F238E27FC236}">
                <a16:creationId xmlns:a16="http://schemas.microsoft.com/office/drawing/2014/main" id="{FE0FCB3C-A6EA-4A32-9300-33980D5E61BC}"/>
              </a:ext>
            </a:extLst>
          </p:cNvPr>
          <p:cNvSpPr txBox="1"/>
          <p:nvPr/>
        </p:nvSpPr>
        <p:spPr>
          <a:xfrm>
            <a:off x="314485" y="4389618"/>
            <a:ext cx="122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OKTOOBER</a:t>
            </a:r>
          </a:p>
        </p:txBody>
      </p:sp>
      <p:grpSp>
        <p:nvGrpSpPr>
          <p:cNvPr id="119" name="Rühm 118">
            <a:extLst>
              <a:ext uri="{FF2B5EF4-FFF2-40B4-BE49-F238E27FC236}">
                <a16:creationId xmlns:a16="http://schemas.microsoft.com/office/drawing/2014/main" id="{F28F6EBF-76D5-49F8-82E8-CC91581A9BF8}"/>
              </a:ext>
            </a:extLst>
          </p:cNvPr>
          <p:cNvGrpSpPr/>
          <p:nvPr/>
        </p:nvGrpSpPr>
        <p:grpSpPr>
          <a:xfrm>
            <a:off x="125303" y="3097926"/>
            <a:ext cx="1536650" cy="789331"/>
            <a:chOff x="2261422" y="5591100"/>
            <a:chExt cx="2031645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39" name="Ristkülik 138">
              <a:extLst>
                <a:ext uri="{FF2B5EF4-FFF2-40B4-BE49-F238E27FC236}">
                  <a16:creationId xmlns:a16="http://schemas.microsoft.com/office/drawing/2014/main" id="{13F9649F-EA3C-4B1A-AED4-A4CF9DF4EB6D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40" name="Ristkülik 139">
              <a:extLst>
                <a:ext uri="{FF2B5EF4-FFF2-40B4-BE49-F238E27FC236}">
                  <a16:creationId xmlns:a16="http://schemas.microsoft.com/office/drawing/2014/main" id="{7A3780CF-4806-4960-9824-B7E6BDEE0DE7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00908D4C-37EC-49AC-ACE2-821CEDB42586}"/>
                </a:ext>
              </a:extLst>
            </p:cNvPr>
            <p:cNvSpPr txBox="1"/>
            <p:nvPr/>
          </p:nvSpPr>
          <p:spPr>
            <a:xfrm>
              <a:off x="2261422" y="5713776"/>
              <a:ext cx="2031645" cy="319251"/>
            </a:xfrm>
            <a:custGeom>
              <a:avLst/>
              <a:gdLst>
                <a:gd name="connsiteX0" fmla="*/ 0 w 2031645"/>
                <a:gd name="connsiteY0" fmla="*/ 0 h 319251"/>
                <a:gd name="connsiteX1" fmla="*/ 2031645 w 2031645"/>
                <a:gd name="connsiteY1" fmla="*/ 0 h 319251"/>
                <a:gd name="connsiteX2" fmla="*/ 2031645 w 2031645"/>
                <a:gd name="connsiteY2" fmla="*/ 319251 h 319251"/>
                <a:gd name="connsiteX3" fmla="*/ 0 w 2031645"/>
                <a:gd name="connsiteY3" fmla="*/ 319251 h 319251"/>
                <a:gd name="connsiteX4" fmla="*/ 0 w 2031645"/>
                <a:gd name="connsiteY4" fmla="*/ 0 h 319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1645" h="319251" fill="none" extrusionOk="0">
                  <a:moveTo>
                    <a:pt x="0" y="0"/>
                  </a:moveTo>
                  <a:cubicBezTo>
                    <a:pt x="555720" y="-86046"/>
                    <a:pt x="1413679" y="58771"/>
                    <a:pt x="2031645" y="0"/>
                  </a:cubicBezTo>
                  <a:cubicBezTo>
                    <a:pt x="2013761" y="150063"/>
                    <a:pt x="2057537" y="211418"/>
                    <a:pt x="2031645" y="319251"/>
                  </a:cubicBezTo>
                  <a:cubicBezTo>
                    <a:pt x="1323660" y="357820"/>
                    <a:pt x="222541" y="229879"/>
                    <a:pt x="0" y="319251"/>
                  </a:cubicBezTo>
                  <a:cubicBezTo>
                    <a:pt x="-28582" y="170479"/>
                    <a:pt x="11843" y="157483"/>
                    <a:pt x="0" y="0"/>
                  </a:cubicBezTo>
                  <a:close/>
                </a:path>
                <a:path w="2031645" h="319251" stroke="0" extrusionOk="0">
                  <a:moveTo>
                    <a:pt x="0" y="0"/>
                  </a:moveTo>
                  <a:cubicBezTo>
                    <a:pt x="580161" y="-108589"/>
                    <a:pt x="1193376" y="35042"/>
                    <a:pt x="2031645" y="0"/>
                  </a:cubicBezTo>
                  <a:cubicBezTo>
                    <a:pt x="2004847" y="105889"/>
                    <a:pt x="2034166" y="180749"/>
                    <a:pt x="2031645" y="319251"/>
                  </a:cubicBezTo>
                  <a:cubicBezTo>
                    <a:pt x="1769853" y="396179"/>
                    <a:pt x="817229" y="299220"/>
                    <a:pt x="0" y="319251"/>
                  </a:cubicBezTo>
                  <a:cubicBezTo>
                    <a:pt x="10630" y="175929"/>
                    <a:pt x="17430" y="52711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LOOVTÖÖ ALGUS</a:t>
              </a:r>
            </a:p>
          </p:txBody>
        </p:sp>
      </p:grpSp>
      <p:sp>
        <p:nvSpPr>
          <p:cNvPr id="51" name="Ovaal 50">
            <a:extLst>
              <a:ext uri="{FF2B5EF4-FFF2-40B4-BE49-F238E27FC236}">
                <a16:creationId xmlns:a16="http://schemas.microsoft.com/office/drawing/2014/main" id="{A32AE1DA-CBEC-4E18-BDED-AB80B9BEC001}"/>
              </a:ext>
            </a:extLst>
          </p:cNvPr>
          <p:cNvSpPr/>
          <p:nvPr/>
        </p:nvSpPr>
        <p:spPr>
          <a:xfrm>
            <a:off x="32104" y="3566751"/>
            <a:ext cx="170524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316808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98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ol: kõver ülesnool 2">
            <a:extLst>
              <a:ext uri="{FF2B5EF4-FFF2-40B4-BE49-F238E27FC236}">
                <a16:creationId xmlns:a16="http://schemas.microsoft.com/office/drawing/2014/main" id="{624E59E7-1346-49F9-9BCE-826CCD7B5A7A}"/>
              </a:ext>
            </a:extLst>
          </p:cNvPr>
          <p:cNvSpPr/>
          <p:nvPr/>
        </p:nvSpPr>
        <p:spPr>
          <a:xfrm>
            <a:off x="218454" y="1859884"/>
            <a:ext cx="11813706" cy="4755090"/>
          </a:xfrm>
          <a:custGeom>
            <a:avLst/>
            <a:gdLst>
              <a:gd name="connsiteX0" fmla="*/ 10690568 w 11919757"/>
              <a:gd name="connsiteY0" fmla="*/ 0 h 4986164"/>
              <a:gd name="connsiteX1" fmla="*/ 11759918 w 11919757"/>
              <a:gd name="connsiteY1" fmla="*/ 1246541 h 4986164"/>
              <a:gd name="connsiteX2" fmla="*/ 11153999 w 11919757"/>
              <a:gd name="connsiteY2" fmla="*/ 1246541 h 4986164"/>
              <a:gd name="connsiteX3" fmla="*/ 5656919 w 11919757"/>
              <a:gd name="connsiteY3" fmla="*/ 4947793 h 4986164"/>
              <a:gd name="connsiteX4" fmla="*/ 9907458 w 11919757"/>
              <a:gd name="connsiteY4" fmla="*/ 1246541 h 4986164"/>
              <a:gd name="connsiteX5" fmla="*/ 9301539 w 11919757"/>
              <a:gd name="connsiteY5" fmla="*/ 1246541 h 4986164"/>
              <a:gd name="connsiteX6" fmla="*/ 10690568 w 11919757"/>
              <a:gd name="connsiteY6" fmla="*/ 0 h 4986164"/>
              <a:gd name="connsiteX0" fmla="*/ 5033649 w 11919757"/>
              <a:gd name="connsiteY0" fmla="*/ 4986164 h 4986164"/>
              <a:gd name="connsiteX1" fmla="*/ 0 w 11919757"/>
              <a:gd name="connsiteY1" fmla="*/ 0 h 4986164"/>
              <a:gd name="connsiteX2" fmla="*/ 1246541 w 11919757"/>
              <a:gd name="connsiteY2" fmla="*/ 0 h 4986164"/>
              <a:gd name="connsiteX3" fmla="*/ 6280190 w 11919757"/>
              <a:gd name="connsiteY3" fmla="*/ 4986164 h 4986164"/>
              <a:gd name="connsiteX4" fmla="*/ 5033649 w 11919757"/>
              <a:gd name="connsiteY4" fmla="*/ 4986164 h 4986164"/>
              <a:gd name="connsiteX0" fmla="*/ 5656919 w 11919757"/>
              <a:gd name="connsiteY0" fmla="*/ 4947793 h 4986164"/>
              <a:gd name="connsiteX1" fmla="*/ 9907458 w 11919757"/>
              <a:gd name="connsiteY1" fmla="*/ 1246541 h 4986164"/>
              <a:gd name="connsiteX2" fmla="*/ 9301539 w 11919757"/>
              <a:gd name="connsiteY2" fmla="*/ 1246541 h 4986164"/>
              <a:gd name="connsiteX3" fmla="*/ 10690568 w 11919757"/>
              <a:gd name="connsiteY3" fmla="*/ 0 h 4986164"/>
              <a:gd name="connsiteX4" fmla="*/ 11759918 w 11919757"/>
              <a:gd name="connsiteY4" fmla="*/ 1246541 h 4986164"/>
              <a:gd name="connsiteX5" fmla="*/ 11153999 w 11919757"/>
              <a:gd name="connsiteY5" fmla="*/ 1246541 h 4986164"/>
              <a:gd name="connsiteX6" fmla="*/ 6280189 w 11919757"/>
              <a:gd name="connsiteY6" fmla="*/ 4986164 h 4986164"/>
              <a:gd name="connsiteX7" fmla="*/ 5033649 w 11919757"/>
              <a:gd name="connsiteY7" fmla="*/ 4986164 h 4986164"/>
              <a:gd name="connsiteX8" fmla="*/ 0 w 11919757"/>
              <a:gd name="connsiteY8" fmla="*/ 0 h 4986164"/>
              <a:gd name="connsiteX9" fmla="*/ 1246541 w 11919757"/>
              <a:gd name="connsiteY9" fmla="*/ 0 h 4986164"/>
              <a:gd name="connsiteX10" fmla="*/ 6280190 w 11919757"/>
              <a:gd name="connsiteY10" fmla="*/ 4986164 h 4986164"/>
              <a:gd name="connsiteX0" fmla="*/ 10690568 w 11759918"/>
              <a:gd name="connsiteY0" fmla="*/ 0 h 4986521"/>
              <a:gd name="connsiteX1" fmla="*/ 11759918 w 11759918"/>
              <a:gd name="connsiteY1" fmla="*/ 1246541 h 4986521"/>
              <a:gd name="connsiteX2" fmla="*/ 11153999 w 11759918"/>
              <a:gd name="connsiteY2" fmla="*/ 1246541 h 4986521"/>
              <a:gd name="connsiteX3" fmla="*/ 5656919 w 11759918"/>
              <a:gd name="connsiteY3" fmla="*/ 4947793 h 4986521"/>
              <a:gd name="connsiteX4" fmla="*/ 9907458 w 11759918"/>
              <a:gd name="connsiteY4" fmla="*/ 1246541 h 4986521"/>
              <a:gd name="connsiteX5" fmla="*/ 9301539 w 11759918"/>
              <a:gd name="connsiteY5" fmla="*/ 1246541 h 4986521"/>
              <a:gd name="connsiteX6" fmla="*/ 10690568 w 11759918"/>
              <a:gd name="connsiteY6" fmla="*/ 0 h 4986521"/>
              <a:gd name="connsiteX0" fmla="*/ 5033649 w 11759918"/>
              <a:gd name="connsiteY0" fmla="*/ 4986164 h 4986521"/>
              <a:gd name="connsiteX1" fmla="*/ 0 w 11759918"/>
              <a:gd name="connsiteY1" fmla="*/ 0 h 4986521"/>
              <a:gd name="connsiteX2" fmla="*/ 1246541 w 11759918"/>
              <a:gd name="connsiteY2" fmla="*/ 0 h 4986521"/>
              <a:gd name="connsiteX3" fmla="*/ 6280190 w 11759918"/>
              <a:gd name="connsiteY3" fmla="*/ 4986164 h 4986521"/>
              <a:gd name="connsiteX4" fmla="*/ 5033649 w 11759918"/>
              <a:gd name="connsiteY4" fmla="*/ 4986164 h 4986521"/>
              <a:gd name="connsiteX0" fmla="*/ 5656919 w 11759918"/>
              <a:gd name="connsiteY0" fmla="*/ 4947793 h 4986521"/>
              <a:gd name="connsiteX1" fmla="*/ 9907458 w 11759918"/>
              <a:gd name="connsiteY1" fmla="*/ 1246541 h 4986521"/>
              <a:gd name="connsiteX2" fmla="*/ 9301539 w 11759918"/>
              <a:gd name="connsiteY2" fmla="*/ 1246541 h 4986521"/>
              <a:gd name="connsiteX3" fmla="*/ 10690568 w 11759918"/>
              <a:gd name="connsiteY3" fmla="*/ 0 h 4986521"/>
              <a:gd name="connsiteX4" fmla="*/ 11759918 w 11759918"/>
              <a:gd name="connsiteY4" fmla="*/ 1246541 h 4986521"/>
              <a:gd name="connsiteX5" fmla="*/ 11153999 w 11759918"/>
              <a:gd name="connsiteY5" fmla="*/ 1246541 h 4986521"/>
              <a:gd name="connsiteX6" fmla="*/ 6280189 w 11759918"/>
              <a:gd name="connsiteY6" fmla="*/ 4986164 h 4986521"/>
              <a:gd name="connsiteX7" fmla="*/ 5033649 w 11759918"/>
              <a:gd name="connsiteY7" fmla="*/ 4986164 h 4986521"/>
              <a:gd name="connsiteX8" fmla="*/ 0 w 11759918"/>
              <a:gd name="connsiteY8" fmla="*/ 0 h 4986521"/>
              <a:gd name="connsiteX9" fmla="*/ 1354118 w 11759918"/>
              <a:gd name="connsiteY9" fmla="*/ 2133600 h 4986521"/>
              <a:gd name="connsiteX10" fmla="*/ 6280190 w 11759918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291364 w 11804741"/>
              <a:gd name="connsiteY2" fmla="*/ 0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434799 w 11804741"/>
              <a:gd name="connsiteY2" fmla="*/ 2124635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96353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60494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5001581"/>
              <a:gd name="connsiteX1" fmla="*/ 11813706 w 11813706"/>
              <a:gd name="connsiteY1" fmla="*/ 1246541 h 5001581"/>
              <a:gd name="connsiteX2" fmla="*/ 11207787 w 11813706"/>
              <a:gd name="connsiteY2" fmla="*/ 1246541 h 5001581"/>
              <a:gd name="connsiteX3" fmla="*/ 5710707 w 11813706"/>
              <a:gd name="connsiteY3" fmla="*/ 4947793 h 5001581"/>
              <a:gd name="connsiteX4" fmla="*/ 9961246 w 11813706"/>
              <a:gd name="connsiteY4" fmla="*/ 1246541 h 5001581"/>
              <a:gd name="connsiteX5" fmla="*/ 9355327 w 11813706"/>
              <a:gd name="connsiteY5" fmla="*/ 1246541 h 5001581"/>
              <a:gd name="connsiteX6" fmla="*/ 10744356 w 11813706"/>
              <a:gd name="connsiteY6" fmla="*/ 0 h 5001581"/>
              <a:gd name="connsiteX0" fmla="*/ 5087437 w 11813706"/>
              <a:gd name="connsiteY0" fmla="*/ 4986164 h 5001581"/>
              <a:gd name="connsiteX1" fmla="*/ 0 w 11813706"/>
              <a:gd name="connsiteY1" fmla="*/ 2151529 h 5001581"/>
              <a:gd name="connsiteX2" fmla="*/ 1443764 w 11813706"/>
              <a:gd name="connsiteY2" fmla="*/ 2124635 h 5001581"/>
              <a:gd name="connsiteX3" fmla="*/ 6333978 w 11813706"/>
              <a:gd name="connsiteY3" fmla="*/ 4986164 h 5001581"/>
              <a:gd name="connsiteX4" fmla="*/ 5087437 w 11813706"/>
              <a:gd name="connsiteY4" fmla="*/ 4986164 h 5001581"/>
              <a:gd name="connsiteX0" fmla="*/ 5092143 w 11813706"/>
              <a:gd name="connsiteY0" fmla="*/ 5001581 h 5001581"/>
              <a:gd name="connsiteX1" fmla="*/ 9961246 w 11813706"/>
              <a:gd name="connsiteY1" fmla="*/ 1246541 h 5001581"/>
              <a:gd name="connsiteX2" fmla="*/ 9355327 w 11813706"/>
              <a:gd name="connsiteY2" fmla="*/ 1246541 h 5001581"/>
              <a:gd name="connsiteX3" fmla="*/ 10744356 w 11813706"/>
              <a:gd name="connsiteY3" fmla="*/ 0 h 5001581"/>
              <a:gd name="connsiteX4" fmla="*/ 11813706 w 11813706"/>
              <a:gd name="connsiteY4" fmla="*/ 1246541 h 5001581"/>
              <a:gd name="connsiteX5" fmla="*/ 11207787 w 11813706"/>
              <a:gd name="connsiteY5" fmla="*/ 1246541 h 5001581"/>
              <a:gd name="connsiteX6" fmla="*/ 6333977 w 11813706"/>
              <a:gd name="connsiteY6" fmla="*/ 4986164 h 5001581"/>
              <a:gd name="connsiteX7" fmla="*/ 5087437 w 11813706"/>
              <a:gd name="connsiteY7" fmla="*/ 4986164 h 5001581"/>
              <a:gd name="connsiteX8" fmla="*/ 8965 w 11813706"/>
              <a:gd name="connsiteY8" fmla="*/ 2160494 h 5001581"/>
              <a:gd name="connsiteX9" fmla="*/ 1407906 w 11813706"/>
              <a:gd name="connsiteY9" fmla="*/ 2133600 h 5001581"/>
              <a:gd name="connsiteX10" fmla="*/ 6333978 w 11813706"/>
              <a:gd name="connsiteY10" fmla="*/ 4986164 h 5001581"/>
              <a:gd name="connsiteX0" fmla="*/ 10744356 w 11813706"/>
              <a:gd name="connsiteY0" fmla="*/ 0 h 5030470"/>
              <a:gd name="connsiteX1" fmla="*/ 11813706 w 11813706"/>
              <a:gd name="connsiteY1" fmla="*/ 1246541 h 5030470"/>
              <a:gd name="connsiteX2" fmla="*/ 11207787 w 11813706"/>
              <a:gd name="connsiteY2" fmla="*/ 1246541 h 5030470"/>
              <a:gd name="connsiteX3" fmla="*/ 5101107 w 11813706"/>
              <a:gd name="connsiteY3" fmla="*/ 4992616 h 5030470"/>
              <a:gd name="connsiteX4" fmla="*/ 9961246 w 11813706"/>
              <a:gd name="connsiteY4" fmla="*/ 1246541 h 5030470"/>
              <a:gd name="connsiteX5" fmla="*/ 9355327 w 11813706"/>
              <a:gd name="connsiteY5" fmla="*/ 1246541 h 5030470"/>
              <a:gd name="connsiteX6" fmla="*/ 10744356 w 11813706"/>
              <a:gd name="connsiteY6" fmla="*/ 0 h 5030470"/>
              <a:gd name="connsiteX0" fmla="*/ 5087437 w 11813706"/>
              <a:gd name="connsiteY0" fmla="*/ 4986164 h 5030470"/>
              <a:gd name="connsiteX1" fmla="*/ 0 w 11813706"/>
              <a:gd name="connsiteY1" fmla="*/ 2151529 h 5030470"/>
              <a:gd name="connsiteX2" fmla="*/ 1443764 w 11813706"/>
              <a:gd name="connsiteY2" fmla="*/ 2124635 h 5030470"/>
              <a:gd name="connsiteX3" fmla="*/ 6333978 w 11813706"/>
              <a:gd name="connsiteY3" fmla="*/ 4986164 h 5030470"/>
              <a:gd name="connsiteX4" fmla="*/ 5087437 w 11813706"/>
              <a:gd name="connsiteY4" fmla="*/ 4986164 h 5030470"/>
              <a:gd name="connsiteX0" fmla="*/ 5092143 w 11813706"/>
              <a:gd name="connsiteY0" fmla="*/ 5001581 h 5030470"/>
              <a:gd name="connsiteX1" fmla="*/ 9961246 w 11813706"/>
              <a:gd name="connsiteY1" fmla="*/ 1246541 h 5030470"/>
              <a:gd name="connsiteX2" fmla="*/ 9355327 w 11813706"/>
              <a:gd name="connsiteY2" fmla="*/ 1246541 h 5030470"/>
              <a:gd name="connsiteX3" fmla="*/ 10744356 w 11813706"/>
              <a:gd name="connsiteY3" fmla="*/ 0 h 5030470"/>
              <a:gd name="connsiteX4" fmla="*/ 11813706 w 11813706"/>
              <a:gd name="connsiteY4" fmla="*/ 1246541 h 5030470"/>
              <a:gd name="connsiteX5" fmla="*/ 11207787 w 11813706"/>
              <a:gd name="connsiteY5" fmla="*/ 1246541 h 5030470"/>
              <a:gd name="connsiteX6" fmla="*/ 6333977 w 11813706"/>
              <a:gd name="connsiteY6" fmla="*/ 4986164 h 5030470"/>
              <a:gd name="connsiteX7" fmla="*/ 5087437 w 11813706"/>
              <a:gd name="connsiteY7" fmla="*/ 4986164 h 5030470"/>
              <a:gd name="connsiteX8" fmla="*/ 8965 w 11813706"/>
              <a:gd name="connsiteY8" fmla="*/ 2160494 h 5030470"/>
              <a:gd name="connsiteX9" fmla="*/ 1407906 w 11813706"/>
              <a:gd name="connsiteY9" fmla="*/ 2133600 h 5030470"/>
              <a:gd name="connsiteX10" fmla="*/ 6333978 w 11813706"/>
              <a:gd name="connsiteY10" fmla="*/ 4986164 h 5030470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333978 w 11813706"/>
              <a:gd name="connsiteY10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9507 w 11813706"/>
              <a:gd name="connsiteY10" fmla="*/ 496823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0543 w 11813706"/>
              <a:gd name="connsiteY10" fmla="*/ 4977199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8" fmla="*/ 1407906 w 11813706"/>
              <a:gd name="connsiteY8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207787 w 11813706"/>
              <a:gd name="connsiteY4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763598 w 11813706"/>
              <a:gd name="connsiteY4" fmla="*/ 1103106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08258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154684 w 11813706"/>
              <a:gd name="connsiteY3" fmla="*/ 4690329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13706" h="4755090" stroke="0" extrusionOk="0">
                <a:moveTo>
                  <a:pt x="10627815" y="0"/>
                </a:moveTo>
                <a:lnTo>
                  <a:pt x="11813706" y="1004494"/>
                </a:lnTo>
                <a:lnTo>
                  <a:pt x="11207787" y="1004494"/>
                </a:lnTo>
                <a:cubicBezTo>
                  <a:pt x="10575147" y="3431586"/>
                  <a:pt x="7522548" y="4845797"/>
                  <a:pt x="5101107" y="4750569"/>
                </a:cubicBezTo>
                <a:cubicBezTo>
                  <a:pt x="7150267" y="4497285"/>
                  <a:pt x="9444983" y="2985109"/>
                  <a:pt x="9961246" y="1004494"/>
                </a:cubicBezTo>
                <a:lnTo>
                  <a:pt x="9355327" y="1004494"/>
                </a:lnTo>
                <a:lnTo>
                  <a:pt x="10627815" y="0"/>
                </a:lnTo>
                <a:close/>
              </a:path>
              <a:path w="11813706" h="4755090" fill="darkenLess" stroke="0" extrusionOk="0">
                <a:moveTo>
                  <a:pt x="5051578" y="4744117"/>
                </a:moveTo>
                <a:cubicBezTo>
                  <a:pt x="2352252" y="4788940"/>
                  <a:pt x="0" y="4663264"/>
                  <a:pt x="0" y="1909482"/>
                </a:cubicBezTo>
                <a:lnTo>
                  <a:pt x="1443764" y="1882588"/>
                </a:lnTo>
                <a:cubicBezTo>
                  <a:pt x="1443764" y="4636370"/>
                  <a:pt x="3374676" y="4690329"/>
                  <a:pt x="6154684" y="4690329"/>
                </a:cubicBezTo>
                <a:cubicBezTo>
                  <a:pt x="5727217" y="4690329"/>
                  <a:pt x="5550762" y="4681364"/>
                  <a:pt x="5051578" y="4744117"/>
                </a:cubicBezTo>
                <a:close/>
              </a:path>
              <a:path w="11813706" h="4755090" fill="none" extrusionOk="0">
                <a:moveTo>
                  <a:pt x="9961246" y="1004494"/>
                </a:moveTo>
                <a:lnTo>
                  <a:pt x="9355327" y="1004494"/>
                </a:lnTo>
                <a:lnTo>
                  <a:pt x="11813706" y="1004494"/>
                </a:lnTo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>
              <a:solidFill>
                <a:schemeClr val="tx1"/>
              </a:solidFill>
            </a:endParaRPr>
          </a:p>
        </p:txBody>
      </p:sp>
      <p:sp>
        <p:nvSpPr>
          <p:cNvPr id="121" name="Ristkülik 120">
            <a:extLst>
              <a:ext uri="{FF2B5EF4-FFF2-40B4-BE49-F238E27FC236}">
                <a16:creationId xmlns:a16="http://schemas.microsoft.com/office/drawing/2014/main" id="{A449048D-7F96-49CE-BA63-0016656A94C2}"/>
              </a:ext>
            </a:extLst>
          </p:cNvPr>
          <p:cNvSpPr/>
          <p:nvPr/>
        </p:nvSpPr>
        <p:spPr>
          <a:xfrm>
            <a:off x="-86791" y="1273873"/>
            <a:ext cx="12467141" cy="5712879"/>
          </a:xfrm>
          <a:custGeom>
            <a:avLst/>
            <a:gdLst>
              <a:gd name="connsiteX0" fmla="*/ 0 w 12467141"/>
              <a:gd name="connsiteY0" fmla="*/ 0 h 5712879"/>
              <a:gd name="connsiteX1" fmla="*/ 443276 w 12467141"/>
              <a:gd name="connsiteY1" fmla="*/ 0 h 5712879"/>
              <a:gd name="connsiteX2" fmla="*/ 1011224 w 12467141"/>
              <a:gd name="connsiteY2" fmla="*/ 0 h 5712879"/>
              <a:gd name="connsiteX3" fmla="*/ 1828514 w 12467141"/>
              <a:gd name="connsiteY3" fmla="*/ 0 h 5712879"/>
              <a:gd name="connsiteX4" fmla="*/ 2770476 w 12467141"/>
              <a:gd name="connsiteY4" fmla="*/ 0 h 5712879"/>
              <a:gd name="connsiteX5" fmla="*/ 3213752 w 12467141"/>
              <a:gd name="connsiteY5" fmla="*/ 0 h 5712879"/>
              <a:gd name="connsiteX6" fmla="*/ 3532357 w 12467141"/>
              <a:gd name="connsiteY6" fmla="*/ 0 h 5712879"/>
              <a:gd name="connsiteX7" fmla="*/ 4474318 w 12467141"/>
              <a:gd name="connsiteY7" fmla="*/ 0 h 5712879"/>
              <a:gd name="connsiteX8" fmla="*/ 4792923 w 12467141"/>
              <a:gd name="connsiteY8" fmla="*/ 0 h 5712879"/>
              <a:gd name="connsiteX9" fmla="*/ 5610213 w 12467141"/>
              <a:gd name="connsiteY9" fmla="*/ 0 h 5712879"/>
              <a:gd name="connsiteX10" fmla="*/ 5928818 w 12467141"/>
              <a:gd name="connsiteY10" fmla="*/ 0 h 5712879"/>
              <a:gd name="connsiteX11" fmla="*/ 6621437 w 12467141"/>
              <a:gd name="connsiteY11" fmla="*/ 0 h 5712879"/>
              <a:gd name="connsiteX12" fmla="*/ 7314056 w 12467141"/>
              <a:gd name="connsiteY12" fmla="*/ 0 h 5712879"/>
              <a:gd name="connsiteX13" fmla="*/ 8006675 w 12467141"/>
              <a:gd name="connsiteY13" fmla="*/ 0 h 5712879"/>
              <a:gd name="connsiteX14" fmla="*/ 8948637 w 12467141"/>
              <a:gd name="connsiteY14" fmla="*/ 0 h 5712879"/>
              <a:gd name="connsiteX15" fmla="*/ 9890599 w 12467141"/>
              <a:gd name="connsiteY15" fmla="*/ 0 h 5712879"/>
              <a:gd name="connsiteX16" fmla="*/ 10583217 w 12467141"/>
              <a:gd name="connsiteY16" fmla="*/ 0 h 5712879"/>
              <a:gd name="connsiteX17" fmla="*/ 11151165 w 12467141"/>
              <a:gd name="connsiteY17" fmla="*/ 0 h 5712879"/>
              <a:gd name="connsiteX18" fmla="*/ 11719113 w 12467141"/>
              <a:gd name="connsiteY18" fmla="*/ 0 h 5712879"/>
              <a:gd name="connsiteX19" fmla="*/ 12467141 w 12467141"/>
              <a:gd name="connsiteY19" fmla="*/ 0 h 5712879"/>
              <a:gd name="connsiteX20" fmla="*/ 12467141 w 12467141"/>
              <a:gd name="connsiteY20" fmla="*/ 749022 h 5712879"/>
              <a:gd name="connsiteX21" fmla="*/ 12467141 w 12467141"/>
              <a:gd name="connsiteY21" fmla="*/ 1440915 h 5712879"/>
              <a:gd name="connsiteX22" fmla="*/ 12467141 w 12467141"/>
              <a:gd name="connsiteY22" fmla="*/ 1961422 h 5712879"/>
              <a:gd name="connsiteX23" fmla="*/ 12467141 w 12467141"/>
              <a:gd name="connsiteY23" fmla="*/ 2539057 h 5712879"/>
              <a:gd name="connsiteX24" fmla="*/ 12467141 w 12467141"/>
              <a:gd name="connsiteY24" fmla="*/ 3059564 h 5712879"/>
              <a:gd name="connsiteX25" fmla="*/ 12467141 w 12467141"/>
              <a:gd name="connsiteY25" fmla="*/ 3522942 h 5712879"/>
              <a:gd name="connsiteX26" fmla="*/ 12467141 w 12467141"/>
              <a:gd name="connsiteY26" fmla="*/ 4214835 h 5712879"/>
              <a:gd name="connsiteX27" fmla="*/ 12467141 w 12467141"/>
              <a:gd name="connsiteY27" fmla="*/ 4792471 h 5712879"/>
              <a:gd name="connsiteX28" fmla="*/ 12467141 w 12467141"/>
              <a:gd name="connsiteY28" fmla="*/ 5712879 h 5712879"/>
              <a:gd name="connsiteX29" fmla="*/ 11899193 w 12467141"/>
              <a:gd name="connsiteY29" fmla="*/ 5712879 h 5712879"/>
              <a:gd name="connsiteX30" fmla="*/ 11580589 w 12467141"/>
              <a:gd name="connsiteY30" fmla="*/ 5712879 h 5712879"/>
              <a:gd name="connsiteX31" fmla="*/ 11261984 w 12467141"/>
              <a:gd name="connsiteY31" fmla="*/ 5712879 h 5712879"/>
              <a:gd name="connsiteX32" fmla="*/ 10694037 w 12467141"/>
              <a:gd name="connsiteY32" fmla="*/ 5712879 h 5712879"/>
              <a:gd name="connsiteX33" fmla="*/ 10250760 w 12467141"/>
              <a:gd name="connsiteY33" fmla="*/ 5712879 h 5712879"/>
              <a:gd name="connsiteX34" fmla="*/ 9682813 w 12467141"/>
              <a:gd name="connsiteY34" fmla="*/ 5712879 h 5712879"/>
              <a:gd name="connsiteX35" fmla="*/ 8740851 w 12467141"/>
              <a:gd name="connsiteY35" fmla="*/ 5712879 h 5712879"/>
              <a:gd name="connsiteX36" fmla="*/ 8048232 w 12467141"/>
              <a:gd name="connsiteY36" fmla="*/ 5712879 h 5712879"/>
              <a:gd name="connsiteX37" fmla="*/ 7480285 w 12467141"/>
              <a:gd name="connsiteY37" fmla="*/ 5712879 h 5712879"/>
              <a:gd name="connsiteX38" fmla="*/ 6787666 w 12467141"/>
              <a:gd name="connsiteY38" fmla="*/ 5712879 h 5712879"/>
              <a:gd name="connsiteX39" fmla="*/ 5970375 w 12467141"/>
              <a:gd name="connsiteY39" fmla="*/ 5712879 h 5712879"/>
              <a:gd name="connsiteX40" fmla="*/ 5028414 w 12467141"/>
              <a:gd name="connsiteY40" fmla="*/ 5712879 h 5712879"/>
              <a:gd name="connsiteX41" fmla="*/ 4585137 w 12467141"/>
              <a:gd name="connsiteY41" fmla="*/ 5712879 h 5712879"/>
              <a:gd name="connsiteX42" fmla="*/ 4017190 w 12467141"/>
              <a:gd name="connsiteY42" fmla="*/ 5712879 h 5712879"/>
              <a:gd name="connsiteX43" fmla="*/ 3075228 w 12467141"/>
              <a:gd name="connsiteY43" fmla="*/ 5712879 h 5712879"/>
              <a:gd name="connsiteX44" fmla="*/ 2133266 w 12467141"/>
              <a:gd name="connsiteY44" fmla="*/ 5712879 h 5712879"/>
              <a:gd name="connsiteX45" fmla="*/ 1814662 w 12467141"/>
              <a:gd name="connsiteY45" fmla="*/ 5712879 h 5712879"/>
              <a:gd name="connsiteX46" fmla="*/ 1122043 w 12467141"/>
              <a:gd name="connsiteY46" fmla="*/ 5712879 h 5712879"/>
              <a:gd name="connsiteX47" fmla="*/ 0 w 12467141"/>
              <a:gd name="connsiteY47" fmla="*/ 5712879 h 5712879"/>
              <a:gd name="connsiteX48" fmla="*/ 0 w 12467141"/>
              <a:gd name="connsiteY48" fmla="*/ 5078115 h 5712879"/>
              <a:gd name="connsiteX49" fmla="*/ 0 w 12467141"/>
              <a:gd name="connsiteY49" fmla="*/ 4329093 h 5712879"/>
              <a:gd name="connsiteX50" fmla="*/ 0 w 12467141"/>
              <a:gd name="connsiteY50" fmla="*/ 3580071 h 5712879"/>
              <a:gd name="connsiteX51" fmla="*/ 0 w 12467141"/>
              <a:gd name="connsiteY51" fmla="*/ 3059564 h 5712879"/>
              <a:gd name="connsiteX52" fmla="*/ 0 w 12467141"/>
              <a:gd name="connsiteY52" fmla="*/ 2310542 h 5712879"/>
              <a:gd name="connsiteX53" fmla="*/ 0 w 12467141"/>
              <a:gd name="connsiteY53" fmla="*/ 1561520 h 5712879"/>
              <a:gd name="connsiteX54" fmla="*/ 0 w 12467141"/>
              <a:gd name="connsiteY54" fmla="*/ 812498 h 5712879"/>
              <a:gd name="connsiteX55" fmla="*/ 0 w 12467141"/>
              <a:gd name="connsiteY55" fmla="*/ 0 h 5712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467141" h="5712879" fill="none" extrusionOk="0">
                <a:moveTo>
                  <a:pt x="0" y="0"/>
                </a:moveTo>
                <a:cubicBezTo>
                  <a:pt x="153780" y="12435"/>
                  <a:pt x="339318" y="-1607"/>
                  <a:pt x="443276" y="0"/>
                </a:cubicBezTo>
                <a:cubicBezTo>
                  <a:pt x="547234" y="1607"/>
                  <a:pt x="775270" y="-3161"/>
                  <a:pt x="1011224" y="0"/>
                </a:cubicBezTo>
                <a:cubicBezTo>
                  <a:pt x="1247178" y="3161"/>
                  <a:pt x="1577588" y="33387"/>
                  <a:pt x="1828514" y="0"/>
                </a:cubicBezTo>
                <a:cubicBezTo>
                  <a:pt x="2079440" y="-33387"/>
                  <a:pt x="2439963" y="44315"/>
                  <a:pt x="2770476" y="0"/>
                </a:cubicBezTo>
                <a:cubicBezTo>
                  <a:pt x="3100989" y="-44315"/>
                  <a:pt x="3090277" y="4806"/>
                  <a:pt x="3213752" y="0"/>
                </a:cubicBezTo>
                <a:cubicBezTo>
                  <a:pt x="3337227" y="-4806"/>
                  <a:pt x="3408405" y="-12180"/>
                  <a:pt x="3532357" y="0"/>
                </a:cubicBezTo>
                <a:cubicBezTo>
                  <a:pt x="3656310" y="12180"/>
                  <a:pt x="4222534" y="7611"/>
                  <a:pt x="4474318" y="0"/>
                </a:cubicBezTo>
                <a:cubicBezTo>
                  <a:pt x="4726102" y="-7611"/>
                  <a:pt x="4705364" y="-1576"/>
                  <a:pt x="4792923" y="0"/>
                </a:cubicBezTo>
                <a:cubicBezTo>
                  <a:pt x="4880483" y="1576"/>
                  <a:pt x="5314034" y="-11474"/>
                  <a:pt x="5610213" y="0"/>
                </a:cubicBezTo>
                <a:cubicBezTo>
                  <a:pt x="5906392" y="11474"/>
                  <a:pt x="5791016" y="-4831"/>
                  <a:pt x="5928818" y="0"/>
                </a:cubicBezTo>
                <a:cubicBezTo>
                  <a:pt x="6066621" y="4831"/>
                  <a:pt x="6443027" y="-18450"/>
                  <a:pt x="6621437" y="0"/>
                </a:cubicBezTo>
                <a:cubicBezTo>
                  <a:pt x="6799847" y="18450"/>
                  <a:pt x="7057230" y="-21612"/>
                  <a:pt x="7314056" y="0"/>
                </a:cubicBezTo>
                <a:cubicBezTo>
                  <a:pt x="7570882" y="21612"/>
                  <a:pt x="7761040" y="-16715"/>
                  <a:pt x="8006675" y="0"/>
                </a:cubicBezTo>
                <a:cubicBezTo>
                  <a:pt x="8252310" y="16715"/>
                  <a:pt x="8666320" y="-45864"/>
                  <a:pt x="8948637" y="0"/>
                </a:cubicBezTo>
                <a:cubicBezTo>
                  <a:pt x="9230954" y="45864"/>
                  <a:pt x="9488565" y="42635"/>
                  <a:pt x="9890599" y="0"/>
                </a:cubicBezTo>
                <a:cubicBezTo>
                  <a:pt x="10292633" y="-42635"/>
                  <a:pt x="10291957" y="14117"/>
                  <a:pt x="10583217" y="0"/>
                </a:cubicBezTo>
                <a:cubicBezTo>
                  <a:pt x="10874477" y="-14117"/>
                  <a:pt x="10968348" y="-16131"/>
                  <a:pt x="11151165" y="0"/>
                </a:cubicBezTo>
                <a:cubicBezTo>
                  <a:pt x="11333982" y="16131"/>
                  <a:pt x="11557209" y="-8431"/>
                  <a:pt x="11719113" y="0"/>
                </a:cubicBezTo>
                <a:cubicBezTo>
                  <a:pt x="11881017" y="8431"/>
                  <a:pt x="12200218" y="-7226"/>
                  <a:pt x="12467141" y="0"/>
                </a:cubicBezTo>
                <a:cubicBezTo>
                  <a:pt x="12453588" y="156572"/>
                  <a:pt x="12495416" y="464544"/>
                  <a:pt x="12467141" y="749022"/>
                </a:cubicBezTo>
                <a:cubicBezTo>
                  <a:pt x="12438866" y="1033500"/>
                  <a:pt x="12465801" y="1300305"/>
                  <a:pt x="12467141" y="1440915"/>
                </a:cubicBezTo>
                <a:cubicBezTo>
                  <a:pt x="12468481" y="1581525"/>
                  <a:pt x="12486241" y="1760515"/>
                  <a:pt x="12467141" y="1961422"/>
                </a:cubicBezTo>
                <a:cubicBezTo>
                  <a:pt x="12448041" y="2162329"/>
                  <a:pt x="12450643" y="2339421"/>
                  <a:pt x="12467141" y="2539057"/>
                </a:cubicBezTo>
                <a:cubicBezTo>
                  <a:pt x="12483639" y="2738694"/>
                  <a:pt x="12487590" y="2860729"/>
                  <a:pt x="12467141" y="3059564"/>
                </a:cubicBezTo>
                <a:cubicBezTo>
                  <a:pt x="12446692" y="3258399"/>
                  <a:pt x="12469816" y="3296314"/>
                  <a:pt x="12467141" y="3522942"/>
                </a:cubicBezTo>
                <a:cubicBezTo>
                  <a:pt x="12464466" y="3749570"/>
                  <a:pt x="12459778" y="3916490"/>
                  <a:pt x="12467141" y="4214835"/>
                </a:cubicBezTo>
                <a:cubicBezTo>
                  <a:pt x="12474504" y="4513180"/>
                  <a:pt x="12449509" y="4656556"/>
                  <a:pt x="12467141" y="4792471"/>
                </a:cubicBezTo>
                <a:cubicBezTo>
                  <a:pt x="12484773" y="4928386"/>
                  <a:pt x="12499452" y="5288271"/>
                  <a:pt x="12467141" y="5712879"/>
                </a:cubicBezTo>
                <a:cubicBezTo>
                  <a:pt x="12335570" y="5704028"/>
                  <a:pt x="12147852" y="5710606"/>
                  <a:pt x="11899193" y="5712879"/>
                </a:cubicBezTo>
                <a:cubicBezTo>
                  <a:pt x="11650534" y="5715152"/>
                  <a:pt x="11681534" y="5713399"/>
                  <a:pt x="11580589" y="5712879"/>
                </a:cubicBezTo>
                <a:cubicBezTo>
                  <a:pt x="11479644" y="5712359"/>
                  <a:pt x="11366655" y="5727642"/>
                  <a:pt x="11261984" y="5712879"/>
                </a:cubicBezTo>
                <a:cubicBezTo>
                  <a:pt x="11157313" y="5698116"/>
                  <a:pt x="10893234" y="5736963"/>
                  <a:pt x="10694037" y="5712879"/>
                </a:cubicBezTo>
                <a:cubicBezTo>
                  <a:pt x="10494840" y="5688795"/>
                  <a:pt x="10361724" y="5708646"/>
                  <a:pt x="10250760" y="5712879"/>
                </a:cubicBezTo>
                <a:cubicBezTo>
                  <a:pt x="10139796" y="5717112"/>
                  <a:pt x="9900726" y="5695308"/>
                  <a:pt x="9682813" y="5712879"/>
                </a:cubicBezTo>
                <a:cubicBezTo>
                  <a:pt x="9464900" y="5730450"/>
                  <a:pt x="9160700" y="5757365"/>
                  <a:pt x="8740851" y="5712879"/>
                </a:cubicBezTo>
                <a:cubicBezTo>
                  <a:pt x="8321002" y="5668393"/>
                  <a:pt x="8195363" y="5698303"/>
                  <a:pt x="8048232" y="5712879"/>
                </a:cubicBezTo>
                <a:cubicBezTo>
                  <a:pt x="7901101" y="5727455"/>
                  <a:pt x="7626737" y="5690090"/>
                  <a:pt x="7480285" y="5712879"/>
                </a:cubicBezTo>
                <a:cubicBezTo>
                  <a:pt x="7333833" y="5735668"/>
                  <a:pt x="7041367" y="5723112"/>
                  <a:pt x="6787666" y="5712879"/>
                </a:cubicBezTo>
                <a:cubicBezTo>
                  <a:pt x="6533965" y="5702646"/>
                  <a:pt x="6286930" y="5675115"/>
                  <a:pt x="5970375" y="5712879"/>
                </a:cubicBezTo>
                <a:cubicBezTo>
                  <a:pt x="5653820" y="5750643"/>
                  <a:pt x="5232916" y="5732346"/>
                  <a:pt x="5028414" y="5712879"/>
                </a:cubicBezTo>
                <a:cubicBezTo>
                  <a:pt x="4823912" y="5693412"/>
                  <a:pt x="4702636" y="5708581"/>
                  <a:pt x="4585137" y="5712879"/>
                </a:cubicBezTo>
                <a:cubicBezTo>
                  <a:pt x="4467638" y="5717177"/>
                  <a:pt x="4238169" y="5696624"/>
                  <a:pt x="4017190" y="5712879"/>
                </a:cubicBezTo>
                <a:cubicBezTo>
                  <a:pt x="3796211" y="5729134"/>
                  <a:pt x="3530253" y="5719076"/>
                  <a:pt x="3075228" y="5712879"/>
                </a:cubicBezTo>
                <a:cubicBezTo>
                  <a:pt x="2620203" y="5706682"/>
                  <a:pt x="2483982" y="5704328"/>
                  <a:pt x="2133266" y="5712879"/>
                </a:cubicBezTo>
                <a:cubicBezTo>
                  <a:pt x="1782550" y="5721430"/>
                  <a:pt x="1879879" y="5697660"/>
                  <a:pt x="1814662" y="5712879"/>
                </a:cubicBezTo>
                <a:cubicBezTo>
                  <a:pt x="1749445" y="5728098"/>
                  <a:pt x="1361661" y="5700387"/>
                  <a:pt x="1122043" y="5712879"/>
                </a:cubicBezTo>
                <a:cubicBezTo>
                  <a:pt x="882425" y="5725371"/>
                  <a:pt x="292288" y="5683482"/>
                  <a:pt x="0" y="5712879"/>
                </a:cubicBezTo>
                <a:cubicBezTo>
                  <a:pt x="18744" y="5547807"/>
                  <a:pt x="-22007" y="5208653"/>
                  <a:pt x="0" y="5078115"/>
                </a:cubicBezTo>
                <a:cubicBezTo>
                  <a:pt x="22007" y="4947577"/>
                  <a:pt x="-2956" y="4525014"/>
                  <a:pt x="0" y="4329093"/>
                </a:cubicBezTo>
                <a:cubicBezTo>
                  <a:pt x="2956" y="4133172"/>
                  <a:pt x="20049" y="3832943"/>
                  <a:pt x="0" y="3580071"/>
                </a:cubicBezTo>
                <a:cubicBezTo>
                  <a:pt x="-20049" y="3327199"/>
                  <a:pt x="-25807" y="3255224"/>
                  <a:pt x="0" y="3059564"/>
                </a:cubicBezTo>
                <a:cubicBezTo>
                  <a:pt x="25807" y="2863904"/>
                  <a:pt x="-35804" y="2498545"/>
                  <a:pt x="0" y="2310542"/>
                </a:cubicBezTo>
                <a:cubicBezTo>
                  <a:pt x="35804" y="2122539"/>
                  <a:pt x="46" y="1906497"/>
                  <a:pt x="0" y="1561520"/>
                </a:cubicBezTo>
                <a:cubicBezTo>
                  <a:pt x="-46" y="1216543"/>
                  <a:pt x="-21339" y="1117122"/>
                  <a:pt x="0" y="812498"/>
                </a:cubicBezTo>
                <a:cubicBezTo>
                  <a:pt x="21339" y="507874"/>
                  <a:pt x="15697" y="220559"/>
                  <a:pt x="0" y="0"/>
                </a:cubicBezTo>
                <a:close/>
              </a:path>
              <a:path w="12467141" h="5712879" stroke="0" extrusionOk="0">
                <a:moveTo>
                  <a:pt x="0" y="0"/>
                </a:moveTo>
                <a:cubicBezTo>
                  <a:pt x="320008" y="-5661"/>
                  <a:pt x="643867" y="28809"/>
                  <a:pt x="941962" y="0"/>
                </a:cubicBezTo>
                <a:cubicBezTo>
                  <a:pt x="1240057" y="-28809"/>
                  <a:pt x="1265776" y="644"/>
                  <a:pt x="1509909" y="0"/>
                </a:cubicBezTo>
                <a:cubicBezTo>
                  <a:pt x="1754042" y="-644"/>
                  <a:pt x="2054596" y="-12074"/>
                  <a:pt x="2202528" y="0"/>
                </a:cubicBezTo>
                <a:cubicBezTo>
                  <a:pt x="2350460" y="12074"/>
                  <a:pt x="2466549" y="-7747"/>
                  <a:pt x="2645804" y="0"/>
                </a:cubicBezTo>
                <a:cubicBezTo>
                  <a:pt x="2825059" y="7747"/>
                  <a:pt x="3202919" y="-39158"/>
                  <a:pt x="3587766" y="0"/>
                </a:cubicBezTo>
                <a:cubicBezTo>
                  <a:pt x="3972613" y="39158"/>
                  <a:pt x="4155949" y="19642"/>
                  <a:pt x="4405056" y="0"/>
                </a:cubicBezTo>
                <a:cubicBezTo>
                  <a:pt x="4654163" y="-19642"/>
                  <a:pt x="4677816" y="10239"/>
                  <a:pt x="4848333" y="0"/>
                </a:cubicBezTo>
                <a:cubicBezTo>
                  <a:pt x="5018850" y="-10239"/>
                  <a:pt x="5097820" y="19995"/>
                  <a:pt x="5291609" y="0"/>
                </a:cubicBezTo>
                <a:cubicBezTo>
                  <a:pt x="5485398" y="-19995"/>
                  <a:pt x="5695964" y="23659"/>
                  <a:pt x="5984228" y="0"/>
                </a:cubicBezTo>
                <a:cubicBezTo>
                  <a:pt x="6272492" y="-23659"/>
                  <a:pt x="6494050" y="33725"/>
                  <a:pt x="6801518" y="0"/>
                </a:cubicBezTo>
                <a:cubicBezTo>
                  <a:pt x="7108986" y="-33725"/>
                  <a:pt x="7060988" y="-3814"/>
                  <a:pt x="7244794" y="0"/>
                </a:cubicBezTo>
                <a:cubicBezTo>
                  <a:pt x="7428600" y="3814"/>
                  <a:pt x="7549301" y="19524"/>
                  <a:pt x="7688070" y="0"/>
                </a:cubicBezTo>
                <a:cubicBezTo>
                  <a:pt x="7826839" y="-19524"/>
                  <a:pt x="8001348" y="12090"/>
                  <a:pt x="8131346" y="0"/>
                </a:cubicBezTo>
                <a:cubicBezTo>
                  <a:pt x="8261344" y="-12090"/>
                  <a:pt x="8666739" y="26654"/>
                  <a:pt x="9073308" y="0"/>
                </a:cubicBezTo>
                <a:cubicBezTo>
                  <a:pt x="9479877" y="-26654"/>
                  <a:pt x="9428996" y="11343"/>
                  <a:pt x="9765927" y="0"/>
                </a:cubicBezTo>
                <a:cubicBezTo>
                  <a:pt x="10102858" y="-11343"/>
                  <a:pt x="9971287" y="-4672"/>
                  <a:pt x="10084532" y="0"/>
                </a:cubicBezTo>
                <a:cubicBezTo>
                  <a:pt x="10197778" y="4672"/>
                  <a:pt x="10818897" y="-38116"/>
                  <a:pt x="11026494" y="0"/>
                </a:cubicBezTo>
                <a:cubicBezTo>
                  <a:pt x="11234091" y="38116"/>
                  <a:pt x="11332363" y="11291"/>
                  <a:pt x="11469770" y="0"/>
                </a:cubicBezTo>
                <a:cubicBezTo>
                  <a:pt x="11607177" y="-11291"/>
                  <a:pt x="11690892" y="-1091"/>
                  <a:pt x="11788374" y="0"/>
                </a:cubicBezTo>
                <a:cubicBezTo>
                  <a:pt x="11885856" y="1091"/>
                  <a:pt x="12280572" y="-16190"/>
                  <a:pt x="12467141" y="0"/>
                </a:cubicBezTo>
                <a:cubicBezTo>
                  <a:pt x="12483009" y="112702"/>
                  <a:pt x="12486765" y="248923"/>
                  <a:pt x="12467141" y="463378"/>
                </a:cubicBezTo>
                <a:cubicBezTo>
                  <a:pt x="12447517" y="677833"/>
                  <a:pt x="12488340" y="902694"/>
                  <a:pt x="12467141" y="1098142"/>
                </a:cubicBezTo>
                <a:cubicBezTo>
                  <a:pt x="12445942" y="1293590"/>
                  <a:pt x="12481179" y="1542486"/>
                  <a:pt x="12467141" y="1675778"/>
                </a:cubicBezTo>
                <a:cubicBezTo>
                  <a:pt x="12453103" y="1809070"/>
                  <a:pt x="12477472" y="1980191"/>
                  <a:pt x="12467141" y="2196285"/>
                </a:cubicBezTo>
                <a:cubicBezTo>
                  <a:pt x="12456810" y="2412379"/>
                  <a:pt x="12484725" y="2650477"/>
                  <a:pt x="12467141" y="2831049"/>
                </a:cubicBezTo>
                <a:cubicBezTo>
                  <a:pt x="12449557" y="3011621"/>
                  <a:pt x="12486365" y="3361031"/>
                  <a:pt x="12467141" y="3580071"/>
                </a:cubicBezTo>
                <a:cubicBezTo>
                  <a:pt x="12447917" y="3799111"/>
                  <a:pt x="12494064" y="4104524"/>
                  <a:pt x="12467141" y="4271964"/>
                </a:cubicBezTo>
                <a:cubicBezTo>
                  <a:pt x="12440218" y="4439404"/>
                  <a:pt x="12452914" y="4572118"/>
                  <a:pt x="12467141" y="4792471"/>
                </a:cubicBezTo>
                <a:cubicBezTo>
                  <a:pt x="12481368" y="5012824"/>
                  <a:pt x="12497542" y="5423756"/>
                  <a:pt x="12467141" y="5712879"/>
                </a:cubicBezTo>
                <a:cubicBezTo>
                  <a:pt x="12292893" y="5709559"/>
                  <a:pt x="12060498" y="5726239"/>
                  <a:pt x="11899193" y="5712879"/>
                </a:cubicBezTo>
                <a:cubicBezTo>
                  <a:pt x="11737888" y="5699519"/>
                  <a:pt x="11622789" y="5715364"/>
                  <a:pt x="11455917" y="5712879"/>
                </a:cubicBezTo>
                <a:cubicBezTo>
                  <a:pt x="11289045" y="5710394"/>
                  <a:pt x="11023849" y="5726026"/>
                  <a:pt x="10638627" y="5712879"/>
                </a:cubicBezTo>
                <a:cubicBezTo>
                  <a:pt x="10253405" y="5699733"/>
                  <a:pt x="10262178" y="5736129"/>
                  <a:pt x="9946008" y="5712879"/>
                </a:cubicBezTo>
                <a:cubicBezTo>
                  <a:pt x="9629838" y="5689629"/>
                  <a:pt x="9215497" y="5714334"/>
                  <a:pt x="9004046" y="5712879"/>
                </a:cubicBezTo>
                <a:cubicBezTo>
                  <a:pt x="8792595" y="5711424"/>
                  <a:pt x="8642777" y="5707916"/>
                  <a:pt x="8311427" y="5712879"/>
                </a:cubicBezTo>
                <a:cubicBezTo>
                  <a:pt x="7980077" y="5717842"/>
                  <a:pt x="7658917" y="5679574"/>
                  <a:pt x="7369466" y="5712879"/>
                </a:cubicBezTo>
                <a:cubicBezTo>
                  <a:pt x="7080015" y="5746184"/>
                  <a:pt x="7187027" y="5701957"/>
                  <a:pt x="7050861" y="5712879"/>
                </a:cubicBezTo>
                <a:cubicBezTo>
                  <a:pt x="6914695" y="5723801"/>
                  <a:pt x="6843672" y="5718876"/>
                  <a:pt x="6732256" y="5712879"/>
                </a:cubicBezTo>
                <a:cubicBezTo>
                  <a:pt x="6620841" y="5706882"/>
                  <a:pt x="6494237" y="5727771"/>
                  <a:pt x="6413651" y="5712879"/>
                </a:cubicBezTo>
                <a:cubicBezTo>
                  <a:pt x="6333065" y="5697987"/>
                  <a:pt x="5999077" y="5688091"/>
                  <a:pt x="5721032" y="5712879"/>
                </a:cubicBezTo>
                <a:cubicBezTo>
                  <a:pt x="5442987" y="5737667"/>
                  <a:pt x="5339325" y="5724635"/>
                  <a:pt x="5153085" y="5712879"/>
                </a:cubicBezTo>
                <a:cubicBezTo>
                  <a:pt x="4966845" y="5701123"/>
                  <a:pt x="4745235" y="5739661"/>
                  <a:pt x="4460466" y="5712879"/>
                </a:cubicBezTo>
                <a:cubicBezTo>
                  <a:pt x="4175697" y="5686097"/>
                  <a:pt x="4212821" y="5704915"/>
                  <a:pt x="4141861" y="5712879"/>
                </a:cubicBezTo>
                <a:cubicBezTo>
                  <a:pt x="4070901" y="5720843"/>
                  <a:pt x="3727114" y="5690783"/>
                  <a:pt x="3449242" y="5712879"/>
                </a:cubicBezTo>
                <a:cubicBezTo>
                  <a:pt x="3171370" y="5734975"/>
                  <a:pt x="3212531" y="5715344"/>
                  <a:pt x="3130638" y="5712879"/>
                </a:cubicBezTo>
                <a:cubicBezTo>
                  <a:pt x="3048745" y="5710414"/>
                  <a:pt x="2815248" y="5722445"/>
                  <a:pt x="2687362" y="5712879"/>
                </a:cubicBezTo>
                <a:cubicBezTo>
                  <a:pt x="2559476" y="5703313"/>
                  <a:pt x="2521717" y="5701044"/>
                  <a:pt x="2368757" y="5712879"/>
                </a:cubicBezTo>
                <a:cubicBezTo>
                  <a:pt x="2215798" y="5724714"/>
                  <a:pt x="1751815" y="5718198"/>
                  <a:pt x="1426795" y="5712879"/>
                </a:cubicBezTo>
                <a:cubicBezTo>
                  <a:pt x="1101775" y="5707560"/>
                  <a:pt x="1105446" y="5721064"/>
                  <a:pt x="983519" y="5712879"/>
                </a:cubicBezTo>
                <a:cubicBezTo>
                  <a:pt x="861592" y="5704694"/>
                  <a:pt x="467487" y="5665811"/>
                  <a:pt x="0" y="5712879"/>
                </a:cubicBezTo>
                <a:cubicBezTo>
                  <a:pt x="-33111" y="5503628"/>
                  <a:pt x="-12087" y="5361930"/>
                  <a:pt x="0" y="5020986"/>
                </a:cubicBezTo>
                <a:cubicBezTo>
                  <a:pt x="12087" y="4680042"/>
                  <a:pt x="-18143" y="4628731"/>
                  <a:pt x="0" y="4271964"/>
                </a:cubicBezTo>
                <a:cubicBezTo>
                  <a:pt x="18143" y="3915197"/>
                  <a:pt x="-18081" y="4017976"/>
                  <a:pt x="0" y="3808586"/>
                </a:cubicBezTo>
                <a:cubicBezTo>
                  <a:pt x="18081" y="3599196"/>
                  <a:pt x="28773" y="3452594"/>
                  <a:pt x="0" y="3230950"/>
                </a:cubicBezTo>
                <a:cubicBezTo>
                  <a:pt x="-28773" y="3009306"/>
                  <a:pt x="-12550" y="2746551"/>
                  <a:pt x="0" y="2481929"/>
                </a:cubicBezTo>
                <a:cubicBezTo>
                  <a:pt x="12550" y="2217307"/>
                  <a:pt x="-5790" y="2132067"/>
                  <a:pt x="0" y="1904293"/>
                </a:cubicBezTo>
                <a:cubicBezTo>
                  <a:pt x="5790" y="1676519"/>
                  <a:pt x="-16938" y="1506194"/>
                  <a:pt x="0" y="1326657"/>
                </a:cubicBezTo>
                <a:cubicBezTo>
                  <a:pt x="16938" y="1147120"/>
                  <a:pt x="-32924" y="944576"/>
                  <a:pt x="0" y="634764"/>
                </a:cubicBezTo>
                <a:cubicBezTo>
                  <a:pt x="32924" y="324952"/>
                  <a:pt x="-12179" y="180843"/>
                  <a:pt x="0" y="0"/>
                </a:cubicBezTo>
                <a:close/>
              </a:path>
            </a:pathLst>
          </a:custGeom>
          <a:solidFill>
            <a:srgbClr val="0070C0">
              <a:alpha val="50000"/>
            </a:srgb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14042596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/>
          </a:p>
        </p:txBody>
      </p:sp>
      <p:sp>
        <p:nvSpPr>
          <p:cNvPr id="84" name="Ristkülik: ümarnurkne 83">
            <a:extLst>
              <a:ext uri="{FF2B5EF4-FFF2-40B4-BE49-F238E27FC236}">
                <a16:creationId xmlns:a16="http://schemas.microsoft.com/office/drawing/2014/main" id="{F606C205-DCBB-4F60-8EA7-4FD7EFF292EC}"/>
              </a:ext>
            </a:extLst>
          </p:cNvPr>
          <p:cNvSpPr/>
          <p:nvPr/>
        </p:nvSpPr>
        <p:spPr>
          <a:xfrm>
            <a:off x="25052" y="20819"/>
            <a:ext cx="5134802" cy="3308916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5138A76-A4DF-47CC-B05A-8E1EF36A4B62}"/>
              </a:ext>
            </a:extLst>
          </p:cNvPr>
          <p:cNvSpPr txBox="1"/>
          <p:nvPr/>
        </p:nvSpPr>
        <p:spPr>
          <a:xfrm>
            <a:off x="1882549" y="1247346"/>
            <a:ext cx="3010924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t-EE" sz="1200" dirty="0">
                <a:latin typeface="Axure Handwriting" panose="020B0402020200020204" pitchFamily="34" charset="0"/>
              </a:rPr>
              <a:t>Loovtöö sooritamine on vajalik põhikooli lõpetamiseks.</a:t>
            </a:r>
          </a:p>
          <a:p>
            <a:r>
              <a:rPr lang="et-EE" sz="1200" dirty="0">
                <a:latin typeface="Axure Handwriting" panose="020B0402020200020204" pitchFamily="34" charset="0"/>
              </a:rPr>
              <a:t>ÕPIME JA ARENDAME OSKUSI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Ajaplaneerimise oskus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Tähtaegadest kinnipidamise oskus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Eneseväljendusoskus ja -julgus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Esinemisoskus ja -julgus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Tehtu analüüs ja järelduste tegemine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Loovuse rakendamine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… õpime midagi uut</a:t>
            </a:r>
          </a:p>
        </p:txBody>
      </p:sp>
      <p:grpSp>
        <p:nvGrpSpPr>
          <p:cNvPr id="13" name="Rühm 12">
            <a:extLst>
              <a:ext uri="{FF2B5EF4-FFF2-40B4-BE49-F238E27FC236}">
                <a16:creationId xmlns:a16="http://schemas.microsoft.com/office/drawing/2014/main" id="{191AAA14-F028-4AA0-AB7B-4802314B7BA1}"/>
              </a:ext>
            </a:extLst>
          </p:cNvPr>
          <p:cNvGrpSpPr/>
          <p:nvPr/>
        </p:nvGrpSpPr>
        <p:grpSpPr>
          <a:xfrm>
            <a:off x="35242" y="901625"/>
            <a:ext cx="1715133" cy="1195783"/>
            <a:chOff x="107384" y="2243627"/>
            <a:chExt cx="1715133" cy="1195783"/>
          </a:xfrm>
        </p:grpSpPr>
        <p:sp>
          <p:nvSpPr>
            <p:cNvPr id="10" name="Jutumull: ümarnurk-ristkülik 9">
              <a:extLst>
                <a:ext uri="{FF2B5EF4-FFF2-40B4-BE49-F238E27FC236}">
                  <a16:creationId xmlns:a16="http://schemas.microsoft.com/office/drawing/2014/main" id="{3114B8FD-DEF5-4768-8521-0CCB300E2284}"/>
                </a:ext>
              </a:extLst>
            </p:cNvPr>
            <p:cNvSpPr/>
            <p:nvPr/>
          </p:nvSpPr>
          <p:spPr>
            <a:xfrm>
              <a:off x="107384" y="2543886"/>
              <a:ext cx="1715133" cy="895524"/>
            </a:xfrm>
            <a:prstGeom prst="wedgeRoundRectCallout">
              <a:avLst>
                <a:gd name="adj1" fmla="val 35051"/>
                <a:gd name="adj2" fmla="val 64635"/>
                <a:gd name="adj3" fmla="val 16667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t-EE" sz="1100" b="1" dirty="0">
                  <a:latin typeface="Axure Handwriting" panose="020B0402020200020204" pitchFamily="34" charset="0"/>
                </a:rPr>
                <a:t>LOOVTÖÖ</a:t>
              </a:r>
              <a:r>
                <a:rPr lang="et-EE" sz="1100" dirty="0">
                  <a:latin typeface="Axure Handwriting" panose="020B0402020200020204" pitchFamily="34" charset="0"/>
                </a:rPr>
                <a:t> 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uurimus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projekt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kunstitöö</a:t>
              </a:r>
              <a:endParaRPr lang="fi-FI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või</a:t>
              </a:r>
              <a:r>
                <a:rPr lang="fi-FI" sz="1100" dirty="0">
                  <a:latin typeface="Axure Handwriting" panose="020B0402020200020204" pitchFamily="34" charset="0"/>
                </a:rPr>
                <a:t> muu </a:t>
              </a:r>
              <a:r>
                <a:rPr lang="fi-FI" sz="1100" dirty="0" err="1">
                  <a:latin typeface="Axure Handwriting" panose="020B0402020200020204" pitchFamily="34" charset="0"/>
                </a:rPr>
                <a:t>taoline</a:t>
              </a:r>
              <a:endParaRPr lang="et-EE" sz="1100" dirty="0">
                <a:latin typeface="Axure Handwriting" panose="020B0402020200020204" pitchFamily="34" charset="0"/>
              </a:endParaRP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14476BFE-E906-4515-852F-B997E7948D22}"/>
                </a:ext>
              </a:extLst>
            </p:cNvPr>
            <p:cNvSpPr txBox="1"/>
            <p:nvPr/>
          </p:nvSpPr>
          <p:spPr>
            <a:xfrm>
              <a:off x="107384" y="2243627"/>
              <a:ext cx="6719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dirty="0">
                  <a:latin typeface="Axure Handwriting" panose="020B0402020200020204" pitchFamily="34" charset="0"/>
                </a:rPr>
                <a:t>Mis?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17C1DF3-4F75-4A9B-B6D5-B725862313DA}"/>
              </a:ext>
            </a:extLst>
          </p:cNvPr>
          <p:cNvSpPr txBox="1"/>
          <p:nvPr/>
        </p:nvSpPr>
        <p:spPr>
          <a:xfrm>
            <a:off x="2066989" y="939203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Miks?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F64633-0F0D-4D24-8B99-93814F78892B}"/>
              </a:ext>
            </a:extLst>
          </p:cNvPr>
          <p:cNvSpPr txBox="1"/>
          <p:nvPr/>
        </p:nvSpPr>
        <p:spPr>
          <a:xfrm>
            <a:off x="55041" y="2224811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Kes?</a:t>
            </a:r>
          </a:p>
        </p:txBody>
      </p:sp>
      <p:grpSp>
        <p:nvGrpSpPr>
          <p:cNvPr id="11" name="Rühm 10">
            <a:extLst>
              <a:ext uri="{FF2B5EF4-FFF2-40B4-BE49-F238E27FC236}">
                <a16:creationId xmlns:a16="http://schemas.microsoft.com/office/drawing/2014/main" id="{266A0C8A-6105-4532-B3ED-252E9BA016A4}"/>
              </a:ext>
            </a:extLst>
          </p:cNvPr>
          <p:cNvGrpSpPr/>
          <p:nvPr/>
        </p:nvGrpSpPr>
        <p:grpSpPr>
          <a:xfrm>
            <a:off x="831016" y="2300339"/>
            <a:ext cx="578740" cy="383154"/>
            <a:chOff x="1343973" y="4366146"/>
            <a:chExt cx="782387" cy="520404"/>
          </a:xfrm>
        </p:grpSpPr>
        <p:grpSp>
          <p:nvGrpSpPr>
            <p:cNvPr id="71" name="Rühm 70">
              <a:extLst>
                <a:ext uri="{FF2B5EF4-FFF2-40B4-BE49-F238E27FC236}">
                  <a16:creationId xmlns:a16="http://schemas.microsoft.com/office/drawing/2014/main" id="{D66FA6F0-B63E-4F75-A3D2-5D4E70484862}"/>
                </a:ext>
              </a:extLst>
            </p:cNvPr>
            <p:cNvGrpSpPr/>
            <p:nvPr/>
          </p:nvGrpSpPr>
          <p:grpSpPr>
            <a:xfrm>
              <a:off x="1343973" y="4366146"/>
              <a:ext cx="252253" cy="520404"/>
              <a:chOff x="282619" y="5543545"/>
              <a:chExt cx="301536" cy="669372"/>
            </a:xfrm>
          </p:grpSpPr>
          <p:sp>
            <p:nvSpPr>
              <p:cNvPr id="72" name="Ovaal 71">
                <a:extLst>
                  <a:ext uri="{FF2B5EF4-FFF2-40B4-BE49-F238E27FC236}">
                    <a16:creationId xmlns:a16="http://schemas.microsoft.com/office/drawing/2014/main" id="{65131F35-A3BF-4594-B9D0-6980994FC488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-7395" y="70039"/>
                      <a:pt x="45517" y="7904"/>
                      <a:pt x="109538" y="0"/>
                    </a:cubicBezTo>
                    <a:cubicBezTo>
                      <a:pt x="157350" y="10101"/>
                      <a:pt x="236499" y="69713"/>
                      <a:pt x="219076" y="150020"/>
                    </a:cubicBezTo>
                    <a:cubicBezTo>
                      <a:pt x="209533" y="228757"/>
                      <a:pt x="181259" y="305370"/>
                      <a:pt x="109538" y="300040"/>
                    </a:cubicBezTo>
                    <a:cubicBezTo>
                      <a:pt x="60493" y="301187"/>
                      <a:pt x="9356" y="225880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11317" y="61273"/>
                      <a:pt x="48892" y="-6353"/>
                      <a:pt x="109538" y="0"/>
                    </a:cubicBezTo>
                    <a:cubicBezTo>
                      <a:pt x="172373" y="10939"/>
                      <a:pt x="216506" y="84476"/>
                      <a:pt x="219076" y="150020"/>
                    </a:cubicBezTo>
                    <a:cubicBezTo>
                      <a:pt x="213465" y="231825"/>
                      <a:pt x="162863" y="296014"/>
                      <a:pt x="109538" y="300040"/>
                    </a:cubicBezTo>
                    <a:cubicBezTo>
                      <a:pt x="51684" y="304938"/>
                      <a:pt x="2146" y="225857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3917585345">
                      <a:prstGeom prst="ellipse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3" name="Vooskeemikujund &quot;viivitus&quot; 72">
                <a:extLst>
                  <a:ext uri="{FF2B5EF4-FFF2-40B4-BE49-F238E27FC236}">
                    <a16:creationId xmlns:a16="http://schemas.microsoft.com/office/drawing/2014/main" id="{E8178B56-AB39-4D3B-AAEB-B6B4240D2A84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90043" y="-2544"/>
                      <a:pt x="134717" y="-4430"/>
                      <a:pt x="184666" y="0"/>
                    </a:cubicBezTo>
                    <a:cubicBezTo>
                      <a:pt x="283230" y="19896"/>
                      <a:pt x="363336" y="71511"/>
                      <a:pt x="369332" y="150768"/>
                    </a:cubicBezTo>
                    <a:cubicBezTo>
                      <a:pt x="373371" y="235499"/>
                      <a:pt x="286885" y="320864"/>
                      <a:pt x="184666" y="301536"/>
                    </a:cubicBezTo>
                    <a:cubicBezTo>
                      <a:pt x="140940" y="294122"/>
                      <a:pt x="54564" y="310322"/>
                      <a:pt x="0" y="301536"/>
                    </a:cubicBezTo>
                    <a:cubicBezTo>
                      <a:pt x="6238" y="161657"/>
                      <a:pt x="5909" y="93906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85645" y="5500"/>
                      <a:pt x="121803" y="-4468"/>
                      <a:pt x="184666" y="0"/>
                    </a:cubicBezTo>
                    <a:cubicBezTo>
                      <a:pt x="278620" y="4876"/>
                      <a:pt x="386273" y="74967"/>
                      <a:pt x="369332" y="150768"/>
                    </a:cubicBezTo>
                    <a:cubicBezTo>
                      <a:pt x="392126" y="226096"/>
                      <a:pt x="286270" y="311449"/>
                      <a:pt x="184666" y="301536"/>
                    </a:cubicBezTo>
                    <a:cubicBezTo>
                      <a:pt x="122398" y="306645"/>
                      <a:pt x="53644" y="309199"/>
                      <a:pt x="0" y="301536"/>
                    </a:cubicBezTo>
                    <a:cubicBezTo>
                      <a:pt x="-13945" y="202028"/>
                      <a:pt x="-14977" y="100635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1035231457">
                      <a:prstGeom prst="flowChartDelay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grpSp>
          <p:nvGrpSpPr>
            <p:cNvPr id="74" name="Rühm 73">
              <a:extLst>
                <a:ext uri="{FF2B5EF4-FFF2-40B4-BE49-F238E27FC236}">
                  <a16:creationId xmlns:a16="http://schemas.microsoft.com/office/drawing/2014/main" id="{26FE367C-E0A9-4C4D-B5D1-8FC12E66E53C}"/>
                </a:ext>
              </a:extLst>
            </p:cNvPr>
            <p:cNvGrpSpPr/>
            <p:nvPr/>
          </p:nvGrpSpPr>
          <p:grpSpPr>
            <a:xfrm>
              <a:off x="1604756" y="4366146"/>
              <a:ext cx="252253" cy="520404"/>
              <a:chOff x="282619" y="5543545"/>
              <a:chExt cx="301536" cy="669372"/>
            </a:xfrm>
          </p:grpSpPr>
          <p:sp>
            <p:nvSpPr>
              <p:cNvPr id="75" name="Ovaal 74">
                <a:extLst>
                  <a:ext uri="{FF2B5EF4-FFF2-40B4-BE49-F238E27FC236}">
                    <a16:creationId xmlns:a16="http://schemas.microsoft.com/office/drawing/2014/main" id="{C28BAE79-C6DB-4295-B241-7D98AB1FD8A9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2098" y="66904"/>
                      <a:pt x="49508" y="-1468"/>
                      <a:pt x="109538" y="0"/>
                    </a:cubicBezTo>
                    <a:cubicBezTo>
                      <a:pt x="174231" y="-2887"/>
                      <a:pt x="230419" y="70081"/>
                      <a:pt x="219076" y="150020"/>
                    </a:cubicBezTo>
                    <a:cubicBezTo>
                      <a:pt x="228259" y="228578"/>
                      <a:pt x="165637" y="306934"/>
                      <a:pt x="109538" y="300040"/>
                    </a:cubicBezTo>
                    <a:cubicBezTo>
                      <a:pt x="43935" y="290548"/>
                      <a:pt x="-9771" y="237774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3417" y="61987"/>
                      <a:pt x="52785" y="993"/>
                      <a:pt x="109538" y="0"/>
                    </a:cubicBezTo>
                    <a:cubicBezTo>
                      <a:pt x="163642" y="7724"/>
                      <a:pt x="223905" y="57083"/>
                      <a:pt x="219076" y="150020"/>
                    </a:cubicBezTo>
                    <a:cubicBezTo>
                      <a:pt x="217553" y="231494"/>
                      <a:pt x="175221" y="301618"/>
                      <a:pt x="109538" y="300040"/>
                    </a:cubicBezTo>
                    <a:cubicBezTo>
                      <a:pt x="45350" y="299127"/>
                      <a:pt x="16055" y="230144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3915929437">
                      <a:prstGeom prst="ellipse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6" name="Vooskeemikujund &quot;viivitus&quot; 75">
                <a:extLst>
                  <a:ext uri="{FF2B5EF4-FFF2-40B4-BE49-F238E27FC236}">
                    <a16:creationId xmlns:a16="http://schemas.microsoft.com/office/drawing/2014/main" id="{1806D3A3-9E08-4AFA-8C19-5485B1920639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71027" y="16008"/>
                      <a:pt x="162275" y="-14314"/>
                      <a:pt x="184666" y="0"/>
                    </a:cubicBezTo>
                    <a:cubicBezTo>
                      <a:pt x="294154" y="12708"/>
                      <a:pt x="369814" y="70810"/>
                      <a:pt x="369332" y="150768"/>
                    </a:cubicBezTo>
                    <a:cubicBezTo>
                      <a:pt x="377297" y="249846"/>
                      <a:pt x="299965" y="295160"/>
                      <a:pt x="184666" y="301536"/>
                    </a:cubicBezTo>
                    <a:cubicBezTo>
                      <a:pt x="144287" y="315538"/>
                      <a:pt x="80353" y="313872"/>
                      <a:pt x="0" y="301536"/>
                    </a:cubicBezTo>
                    <a:cubicBezTo>
                      <a:pt x="-9330" y="261369"/>
                      <a:pt x="19416" y="74316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25395" y="3675"/>
                      <a:pt x="136488" y="-12787"/>
                      <a:pt x="184666" y="0"/>
                    </a:cubicBezTo>
                    <a:cubicBezTo>
                      <a:pt x="295766" y="7503"/>
                      <a:pt x="365283" y="67832"/>
                      <a:pt x="369332" y="150768"/>
                    </a:cubicBezTo>
                    <a:cubicBezTo>
                      <a:pt x="355548" y="234758"/>
                      <a:pt x="272669" y="313588"/>
                      <a:pt x="184666" y="301536"/>
                    </a:cubicBezTo>
                    <a:cubicBezTo>
                      <a:pt x="148057" y="305117"/>
                      <a:pt x="70688" y="315265"/>
                      <a:pt x="0" y="301536"/>
                    </a:cubicBezTo>
                    <a:cubicBezTo>
                      <a:pt x="19784" y="270823"/>
                      <a:pt x="-14819" y="62627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979891324">
                      <a:prstGeom prst="flowChartDelay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grpSp>
          <p:nvGrpSpPr>
            <p:cNvPr id="77" name="Rühm 76">
              <a:extLst>
                <a:ext uri="{FF2B5EF4-FFF2-40B4-BE49-F238E27FC236}">
                  <a16:creationId xmlns:a16="http://schemas.microsoft.com/office/drawing/2014/main" id="{B4F5DA2A-4932-4628-8E75-A99427227E0F}"/>
                </a:ext>
              </a:extLst>
            </p:cNvPr>
            <p:cNvGrpSpPr/>
            <p:nvPr/>
          </p:nvGrpSpPr>
          <p:grpSpPr>
            <a:xfrm>
              <a:off x="1874107" y="4366146"/>
              <a:ext cx="252253" cy="520404"/>
              <a:chOff x="282619" y="5543545"/>
              <a:chExt cx="301536" cy="669372"/>
            </a:xfrm>
          </p:grpSpPr>
          <p:sp>
            <p:nvSpPr>
              <p:cNvPr id="78" name="Ovaal 77">
                <a:extLst>
                  <a:ext uri="{FF2B5EF4-FFF2-40B4-BE49-F238E27FC236}">
                    <a16:creationId xmlns:a16="http://schemas.microsoft.com/office/drawing/2014/main" id="{B8BF9C71-A600-4F8D-9C46-971F694C16B7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-2334" y="60759"/>
                      <a:pt x="49439" y="1623"/>
                      <a:pt x="109538" y="0"/>
                    </a:cubicBezTo>
                    <a:cubicBezTo>
                      <a:pt x="164219" y="931"/>
                      <a:pt x="218030" y="69006"/>
                      <a:pt x="219076" y="150020"/>
                    </a:cubicBezTo>
                    <a:cubicBezTo>
                      <a:pt x="217492" y="236554"/>
                      <a:pt x="172629" y="301498"/>
                      <a:pt x="109538" y="300040"/>
                    </a:cubicBezTo>
                    <a:cubicBezTo>
                      <a:pt x="42928" y="301431"/>
                      <a:pt x="12394" y="233863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1379" y="67485"/>
                      <a:pt x="40927" y="10587"/>
                      <a:pt x="109538" y="0"/>
                    </a:cubicBezTo>
                    <a:cubicBezTo>
                      <a:pt x="181769" y="-14847"/>
                      <a:pt x="239541" y="68776"/>
                      <a:pt x="219076" y="150020"/>
                    </a:cubicBezTo>
                    <a:cubicBezTo>
                      <a:pt x="221209" y="230519"/>
                      <a:pt x="161963" y="311281"/>
                      <a:pt x="109538" y="300040"/>
                    </a:cubicBezTo>
                    <a:cubicBezTo>
                      <a:pt x="52000" y="298918"/>
                      <a:pt x="-6459" y="225233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2228546805">
                      <a:prstGeom prst="ellipse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9" name="Vooskeemikujund &quot;viivitus&quot; 78">
                <a:extLst>
                  <a:ext uri="{FF2B5EF4-FFF2-40B4-BE49-F238E27FC236}">
                    <a16:creationId xmlns:a16="http://schemas.microsoft.com/office/drawing/2014/main" id="{05016422-2246-43BB-9B9D-F104381BCF26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43496" y="-5644"/>
                      <a:pt x="126406" y="-7624"/>
                      <a:pt x="184666" y="0"/>
                    </a:cubicBezTo>
                    <a:cubicBezTo>
                      <a:pt x="274206" y="10449"/>
                      <a:pt x="366483" y="67031"/>
                      <a:pt x="369332" y="150768"/>
                    </a:cubicBezTo>
                    <a:cubicBezTo>
                      <a:pt x="362000" y="242406"/>
                      <a:pt x="282295" y="291341"/>
                      <a:pt x="184666" y="301536"/>
                    </a:cubicBezTo>
                    <a:cubicBezTo>
                      <a:pt x="97288" y="302226"/>
                      <a:pt x="71703" y="293711"/>
                      <a:pt x="0" y="301536"/>
                    </a:cubicBezTo>
                    <a:cubicBezTo>
                      <a:pt x="-2372" y="213709"/>
                      <a:pt x="14452" y="120397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63797" y="4334"/>
                      <a:pt x="145459" y="6756"/>
                      <a:pt x="184666" y="0"/>
                    </a:cubicBezTo>
                    <a:cubicBezTo>
                      <a:pt x="279346" y="2784"/>
                      <a:pt x="384591" y="70643"/>
                      <a:pt x="369332" y="150768"/>
                    </a:cubicBezTo>
                    <a:cubicBezTo>
                      <a:pt x="347307" y="244804"/>
                      <a:pt x="266166" y="296652"/>
                      <a:pt x="184666" y="301536"/>
                    </a:cubicBezTo>
                    <a:cubicBezTo>
                      <a:pt x="110099" y="294817"/>
                      <a:pt x="55599" y="308807"/>
                      <a:pt x="0" y="301536"/>
                    </a:cubicBezTo>
                    <a:cubicBezTo>
                      <a:pt x="9396" y="237078"/>
                      <a:pt x="-5802" y="126410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1712796701">
                      <a:prstGeom prst="flowChartDelay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CF2A6B86-A7EE-4721-A507-835C9A0B3CC2}"/>
              </a:ext>
            </a:extLst>
          </p:cNvPr>
          <p:cNvSpPr txBox="1"/>
          <p:nvPr/>
        </p:nvSpPr>
        <p:spPr>
          <a:xfrm>
            <a:off x="32104" y="2693524"/>
            <a:ext cx="1920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200" dirty="0">
                <a:latin typeface="Axure Handwriting" panose="020B0402020200020204" pitchFamily="34" charset="0"/>
              </a:rPr>
              <a:t>8. KLASSIDE ÕPILASED</a:t>
            </a:r>
          </a:p>
        </p:txBody>
      </p:sp>
      <p:grpSp>
        <p:nvGrpSpPr>
          <p:cNvPr id="17" name="Rühm 16">
            <a:extLst>
              <a:ext uri="{FF2B5EF4-FFF2-40B4-BE49-F238E27FC236}">
                <a16:creationId xmlns:a16="http://schemas.microsoft.com/office/drawing/2014/main" id="{19C3097A-6203-4BE1-881C-4DAED1D037DC}"/>
              </a:ext>
            </a:extLst>
          </p:cNvPr>
          <p:cNvGrpSpPr/>
          <p:nvPr/>
        </p:nvGrpSpPr>
        <p:grpSpPr>
          <a:xfrm>
            <a:off x="225310" y="30238"/>
            <a:ext cx="1767334" cy="743019"/>
            <a:chOff x="292344" y="1151767"/>
            <a:chExt cx="1767334" cy="743019"/>
          </a:xfrm>
        </p:grpSpPr>
        <p:sp>
          <p:nvSpPr>
            <p:cNvPr id="97" name="Võrdkülgne kolmnurk 96">
              <a:extLst>
                <a:ext uri="{FF2B5EF4-FFF2-40B4-BE49-F238E27FC236}">
                  <a16:creationId xmlns:a16="http://schemas.microsoft.com/office/drawing/2014/main" id="{049D88B9-DDA7-4A53-BBE7-56D9A9766BB1}"/>
                </a:ext>
              </a:extLst>
            </p:cNvPr>
            <p:cNvSpPr/>
            <p:nvPr/>
          </p:nvSpPr>
          <p:spPr>
            <a:xfrm>
              <a:off x="292344" y="1224655"/>
              <a:ext cx="1767334" cy="30484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grpSp>
          <p:nvGrpSpPr>
            <p:cNvPr id="16" name="Rühm 15">
              <a:extLst>
                <a:ext uri="{FF2B5EF4-FFF2-40B4-BE49-F238E27FC236}">
                  <a16:creationId xmlns:a16="http://schemas.microsoft.com/office/drawing/2014/main" id="{22388E40-D0E2-4280-B112-A0AE9209C002}"/>
                </a:ext>
              </a:extLst>
            </p:cNvPr>
            <p:cNvGrpSpPr/>
            <p:nvPr/>
          </p:nvGrpSpPr>
          <p:grpSpPr>
            <a:xfrm>
              <a:off x="292344" y="1151767"/>
              <a:ext cx="1746006" cy="743019"/>
              <a:chOff x="292344" y="1151767"/>
              <a:chExt cx="1746006" cy="743019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F598BDD-F2FF-4E11-99E6-3C1AE7721777}"/>
                  </a:ext>
                </a:extLst>
              </p:cNvPr>
              <p:cNvSpPr txBox="1"/>
              <p:nvPr/>
            </p:nvSpPr>
            <p:spPr>
              <a:xfrm>
                <a:off x="292344" y="1433121"/>
                <a:ext cx="1746006" cy="461665"/>
              </a:xfrm>
              <a:custGeom>
                <a:avLst/>
                <a:gdLst>
                  <a:gd name="connsiteX0" fmla="*/ 0 w 1746006"/>
                  <a:gd name="connsiteY0" fmla="*/ 0 h 461665"/>
                  <a:gd name="connsiteX1" fmla="*/ 547082 w 1746006"/>
                  <a:gd name="connsiteY1" fmla="*/ 0 h 461665"/>
                  <a:gd name="connsiteX2" fmla="*/ 1094164 w 1746006"/>
                  <a:gd name="connsiteY2" fmla="*/ 0 h 461665"/>
                  <a:gd name="connsiteX3" fmla="*/ 1746006 w 1746006"/>
                  <a:gd name="connsiteY3" fmla="*/ 0 h 461665"/>
                  <a:gd name="connsiteX4" fmla="*/ 1746006 w 1746006"/>
                  <a:gd name="connsiteY4" fmla="*/ 461665 h 461665"/>
                  <a:gd name="connsiteX5" fmla="*/ 1146544 w 1746006"/>
                  <a:gd name="connsiteY5" fmla="*/ 461665 h 461665"/>
                  <a:gd name="connsiteX6" fmla="*/ 547082 w 1746006"/>
                  <a:gd name="connsiteY6" fmla="*/ 461665 h 461665"/>
                  <a:gd name="connsiteX7" fmla="*/ 0 w 1746006"/>
                  <a:gd name="connsiteY7" fmla="*/ 461665 h 461665"/>
                  <a:gd name="connsiteX8" fmla="*/ 0 w 1746006"/>
                  <a:gd name="connsiteY8" fmla="*/ 0 h 461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46006" h="461665" fill="none" extrusionOk="0">
                    <a:moveTo>
                      <a:pt x="0" y="0"/>
                    </a:moveTo>
                    <a:cubicBezTo>
                      <a:pt x="244476" y="-23758"/>
                      <a:pt x="324873" y="-5101"/>
                      <a:pt x="547082" y="0"/>
                    </a:cubicBezTo>
                    <a:cubicBezTo>
                      <a:pt x="769291" y="5101"/>
                      <a:pt x="982316" y="-1150"/>
                      <a:pt x="1094164" y="0"/>
                    </a:cubicBezTo>
                    <a:cubicBezTo>
                      <a:pt x="1206012" y="1150"/>
                      <a:pt x="1531019" y="-26192"/>
                      <a:pt x="1746006" y="0"/>
                    </a:cubicBezTo>
                    <a:cubicBezTo>
                      <a:pt x="1759911" y="119617"/>
                      <a:pt x="1736107" y="301980"/>
                      <a:pt x="1746006" y="461665"/>
                    </a:cubicBezTo>
                    <a:cubicBezTo>
                      <a:pt x="1523347" y="450303"/>
                      <a:pt x="1329315" y="447484"/>
                      <a:pt x="1146544" y="461665"/>
                    </a:cubicBezTo>
                    <a:cubicBezTo>
                      <a:pt x="963773" y="475846"/>
                      <a:pt x="680581" y="480080"/>
                      <a:pt x="547082" y="461665"/>
                    </a:cubicBezTo>
                    <a:cubicBezTo>
                      <a:pt x="413583" y="443250"/>
                      <a:pt x="140821" y="448140"/>
                      <a:pt x="0" y="461665"/>
                    </a:cubicBezTo>
                    <a:cubicBezTo>
                      <a:pt x="-12485" y="322479"/>
                      <a:pt x="15535" y="230197"/>
                      <a:pt x="0" y="0"/>
                    </a:cubicBezTo>
                    <a:close/>
                  </a:path>
                  <a:path w="1746006" h="461665" stroke="0" extrusionOk="0">
                    <a:moveTo>
                      <a:pt x="0" y="0"/>
                    </a:moveTo>
                    <a:cubicBezTo>
                      <a:pt x="154966" y="6892"/>
                      <a:pt x="348970" y="14826"/>
                      <a:pt x="599462" y="0"/>
                    </a:cubicBezTo>
                    <a:cubicBezTo>
                      <a:pt x="849954" y="-14826"/>
                      <a:pt x="965453" y="-19866"/>
                      <a:pt x="1198924" y="0"/>
                    </a:cubicBezTo>
                    <a:cubicBezTo>
                      <a:pt x="1432395" y="19866"/>
                      <a:pt x="1607270" y="7281"/>
                      <a:pt x="1746006" y="0"/>
                    </a:cubicBezTo>
                    <a:cubicBezTo>
                      <a:pt x="1747914" y="153943"/>
                      <a:pt x="1765447" y="364432"/>
                      <a:pt x="1746006" y="461665"/>
                    </a:cubicBezTo>
                    <a:cubicBezTo>
                      <a:pt x="1524481" y="465686"/>
                      <a:pt x="1356803" y="466249"/>
                      <a:pt x="1146544" y="461665"/>
                    </a:cubicBezTo>
                    <a:cubicBezTo>
                      <a:pt x="936285" y="457081"/>
                      <a:pt x="710919" y="454999"/>
                      <a:pt x="582002" y="461665"/>
                    </a:cubicBezTo>
                    <a:cubicBezTo>
                      <a:pt x="453085" y="468331"/>
                      <a:pt x="242581" y="462129"/>
                      <a:pt x="0" y="461665"/>
                    </a:cubicBezTo>
                    <a:cubicBezTo>
                      <a:pt x="-4295" y="288312"/>
                      <a:pt x="221" y="99376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885490621">
                      <a:prstGeom prst="rect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t-EE" sz="1200" dirty="0">
                    <a:latin typeface="Axure Handwriting" panose="020B0402020200020204" pitchFamily="34" charset="0"/>
                  </a:rPr>
                  <a:t>PÕHIKOOLI RIIKLIK ÕPPEKAVA</a:t>
                </a:r>
              </a:p>
            </p:txBody>
          </p:sp>
          <p:sp>
            <p:nvSpPr>
              <p:cNvPr id="98" name="Ovaal 97">
                <a:extLst>
                  <a:ext uri="{FF2B5EF4-FFF2-40B4-BE49-F238E27FC236}">
                    <a16:creationId xmlns:a16="http://schemas.microsoft.com/office/drawing/2014/main" id="{FDF33D5B-0E88-4192-9171-431C160D9220}"/>
                  </a:ext>
                </a:extLst>
              </p:cNvPr>
              <p:cNvSpPr/>
              <p:nvPr/>
            </p:nvSpPr>
            <p:spPr>
              <a:xfrm>
                <a:off x="1131752" y="1151767"/>
                <a:ext cx="161186" cy="184666"/>
              </a:xfrm>
              <a:prstGeom prst="ellipse">
                <a:avLst/>
              </a:prstGeom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grpSp>
        <p:nvGrpSpPr>
          <p:cNvPr id="18" name="Rühm 17">
            <a:extLst>
              <a:ext uri="{FF2B5EF4-FFF2-40B4-BE49-F238E27FC236}">
                <a16:creationId xmlns:a16="http://schemas.microsoft.com/office/drawing/2014/main" id="{5C207ED9-6525-4018-91B7-A5BF79F0DB08}"/>
              </a:ext>
            </a:extLst>
          </p:cNvPr>
          <p:cNvGrpSpPr/>
          <p:nvPr/>
        </p:nvGrpSpPr>
        <p:grpSpPr>
          <a:xfrm>
            <a:off x="1776739" y="20819"/>
            <a:ext cx="1506560" cy="974374"/>
            <a:chOff x="1852978" y="1152586"/>
            <a:chExt cx="1506560" cy="974374"/>
          </a:xfrm>
        </p:grpSpPr>
        <p:sp>
          <p:nvSpPr>
            <p:cNvPr id="93" name="Võrdkülgne kolmnurk 92">
              <a:extLst>
                <a:ext uri="{FF2B5EF4-FFF2-40B4-BE49-F238E27FC236}">
                  <a16:creationId xmlns:a16="http://schemas.microsoft.com/office/drawing/2014/main" id="{B8505E8C-1A99-4FCC-849F-E542291EDD0C}"/>
                </a:ext>
              </a:extLst>
            </p:cNvPr>
            <p:cNvSpPr/>
            <p:nvPr/>
          </p:nvSpPr>
          <p:spPr>
            <a:xfrm>
              <a:off x="1885950" y="1212299"/>
              <a:ext cx="1411715" cy="38469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3DC491F-E6D5-4E99-8953-A98A420262BF}"/>
                </a:ext>
              </a:extLst>
            </p:cNvPr>
            <p:cNvSpPr txBox="1"/>
            <p:nvPr/>
          </p:nvSpPr>
          <p:spPr>
            <a:xfrm>
              <a:off x="1852978" y="1480629"/>
              <a:ext cx="1506560" cy="646331"/>
            </a:xfrm>
            <a:custGeom>
              <a:avLst/>
              <a:gdLst>
                <a:gd name="connsiteX0" fmla="*/ 0 w 1506560"/>
                <a:gd name="connsiteY0" fmla="*/ 0 h 646331"/>
                <a:gd name="connsiteX1" fmla="*/ 472055 w 1506560"/>
                <a:gd name="connsiteY1" fmla="*/ 0 h 646331"/>
                <a:gd name="connsiteX2" fmla="*/ 929045 w 1506560"/>
                <a:gd name="connsiteY2" fmla="*/ 0 h 646331"/>
                <a:gd name="connsiteX3" fmla="*/ 1506560 w 1506560"/>
                <a:gd name="connsiteY3" fmla="*/ 0 h 646331"/>
                <a:gd name="connsiteX4" fmla="*/ 1506560 w 1506560"/>
                <a:gd name="connsiteY4" fmla="*/ 646331 h 646331"/>
                <a:gd name="connsiteX5" fmla="*/ 974242 w 1506560"/>
                <a:gd name="connsiteY5" fmla="*/ 646331 h 646331"/>
                <a:gd name="connsiteX6" fmla="*/ 441924 w 1506560"/>
                <a:gd name="connsiteY6" fmla="*/ 646331 h 646331"/>
                <a:gd name="connsiteX7" fmla="*/ 0 w 1506560"/>
                <a:gd name="connsiteY7" fmla="*/ 646331 h 646331"/>
                <a:gd name="connsiteX8" fmla="*/ 0 w 1506560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6560" h="646331" fill="none" extrusionOk="0">
                  <a:moveTo>
                    <a:pt x="0" y="0"/>
                  </a:moveTo>
                  <a:cubicBezTo>
                    <a:pt x="155287" y="-3594"/>
                    <a:pt x="263206" y="-8341"/>
                    <a:pt x="472055" y="0"/>
                  </a:cubicBezTo>
                  <a:cubicBezTo>
                    <a:pt x="680905" y="8341"/>
                    <a:pt x="712346" y="21082"/>
                    <a:pt x="929045" y="0"/>
                  </a:cubicBezTo>
                  <a:cubicBezTo>
                    <a:pt x="1145744" y="-21082"/>
                    <a:pt x="1302426" y="-2082"/>
                    <a:pt x="1506560" y="0"/>
                  </a:cubicBezTo>
                  <a:cubicBezTo>
                    <a:pt x="1509846" y="245214"/>
                    <a:pt x="1511839" y="463610"/>
                    <a:pt x="1506560" y="646331"/>
                  </a:cubicBezTo>
                  <a:cubicBezTo>
                    <a:pt x="1274763" y="650527"/>
                    <a:pt x="1178289" y="661019"/>
                    <a:pt x="974242" y="646331"/>
                  </a:cubicBezTo>
                  <a:cubicBezTo>
                    <a:pt x="770195" y="631643"/>
                    <a:pt x="589605" y="650316"/>
                    <a:pt x="441924" y="646331"/>
                  </a:cubicBezTo>
                  <a:cubicBezTo>
                    <a:pt x="294243" y="642346"/>
                    <a:pt x="165796" y="625718"/>
                    <a:pt x="0" y="646331"/>
                  </a:cubicBezTo>
                  <a:cubicBezTo>
                    <a:pt x="3321" y="411559"/>
                    <a:pt x="-8550" y="154046"/>
                    <a:pt x="0" y="0"/>
                  </a:cubicBezTo>
                  <a:close/>
                </a:path>
                <a:path w="1506560" h="646331" stroke="0" extrusionOk="0">
                  <a:moveTo>
                    <a:pt x="0" y="0"/>
                  </a:moveTo>
                  <a:cubicBezTo>
                    <a:pt x="177530" y="9144"/>
                    <a:pt x="369818" y="6746"/>
                    <a:pt x="532318" y="0"/>
                  </a:cubicBezTo>
                  <a:cubicBezTo>
                    <a:pt x="694818" y="-6746"/>
                    <a:pt x="853952" y="7586"/>
                    <a:pt x="1034505" y="0"/>
                  </a:cubicBezTo>
                  <a:cubicBezTo>
                    <a:pt x="1215058" y="-7586"/>
                    <a:pt x="1287891" y="3917"/>
                    <a:pt x="1506560" y="0"/>
                  </a:cubicBezTo>
                  <a:cubicBezTo>
                    <a:pt x="1502277" y="162431"/>
                    <a:pt x="1512433" y="349804"/>
                    <a:pt x="1506560" y="646331"/>
                  </a:cubicBezTo>
                  <a:cubicBezTo>
                    <a:pt x="1299807" y="654975"/>
                    <a:pt x="1117979" y="652171"/>
                    <a:pt x="989308" y="646331"/>
                  </a:cubicBezTo>
                  <a:cubicBezTo>
                    <a:pt x="860637" y="640491"/>
                    <a:pt x="664505" y="649009"/>
                    <a:pt x="472055" y="646331"/>
                  </a:cubicBezTo>
                  <a:cubicBezTo>
                    <a:pt x="279605" y="643653"/>
                    <a:pt x="142754" y="662374"/>
                    <a:pt x="0" y="646331"/>
                  </a:cubicBezTo>
                  <a:cubicBezTo>
                    <a:pt x="-7439" y="409355"/>
                    <a:pt x="-8088" y="19461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399442095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 ÕPPEKAVA </a:t>
              </a:r>
            </a:p>
          </p:txBody>
        </p:sp>
        <p:sp>
          <p:nvSpPr>
            <p:cNvPr id="92" name="Ovaal 91">
              <a:extLst>
                <a:ext uri="{FF2B5EF4-FFF2-40B4-BE49-F238E27FC236}">
                  <a16:creationId xmlns:a16="http://schemas.microsoft.com/office/drawing/2014/main" id="{320C2E1F-A4D8-4A3C-8BF7-30D5942A11F9}"/>
                </a:ext>
              </a:extLst>
            </p:cNvPr>
            <p:cNvSpPr/>
            <p:nvPr/>
          </p:nvSpPr>
          <p:spPr>
            <a:xfrm>
              <a:off x="2501949" y="1152586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</p:grpSp>
      <p:grpSp>
        <p:nvGrpSpPr>
          <p:cNvPr id="28" name="Rühm 27">
            <a:extLst>
              <a:ext uri="{FF2B5EF4-FFF2-40B4-BE49-F238E27FC236}">
                <a16:creationId xmlns:a16="http://schemas.microsoft.com/office/drawing/2014/main" id="{9A9B1E81-3506-426B-8A86-4AD01152939D}"/>
              </a:ext>
            </a:extLst>
          </p:cNvPr>
          <p:cNvGrpSpPr/>
          <p:nvPr/>
        </p:nvGrpSpPr>
        <p:grpSpPr>
          <a:xfrm>
            <a:off x="2892464" y="108056"/>
            <a:ext cx="2079383" cy="975311"/>
            <a:chOff x="3024332" y="1250449"/>
            <a:chExt cx="2079383" cy="975311"/>
          </a:xfrm>
        </p:grpSpPr>
        <p:sp>
          <p:nvSpPr>
            <p:cNvPr id="100" name="Võrdkülgne kolmnurk 99">
              <a:extLst>
                <a:ext uri="{FF2B5EF4-FFF2-40B4-BE49-F238E27FC236}">
                  <a16:creationId xmlns:a16="http://schemas.microsoft.com/office/drawing/2014/main" id="{1F2C6942-65A5-405E-ADAE-91194B6FB3DE}"/>
                </a:ext>
              </a:extLst>
            </p:cNvPr>
            <p:cNvSpPr/>
            <p:nvPr/>
          </p:nvSpPr>
          <p:spPr>
            <a:xfrm>
              <a:off x="3024334" y="1410892"/>
              <a:ext cx="2079381" cy="184666"/>
            </a:xfrm>
            <a:prstGeom prst="triangle">
              <a:avLst>
                <a:gd name="adj" fmla="val 50000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01" name="Ovaal 100">
              <a:extLst>
                <a:ext uri="{FF2B5EF4-FFF2-40B4-BE49-F238E27FC236}">
                  <a16:creationId xmlns:a16="http://schemas.microsoft.com/office/drawing/2014/main" id="{509DFBC8-3AAA-49DE-B97E-F0CE6F3F5AEA}"/>
                </a:ext>
              </a:extLst>
            </p:cNvPr>
            <p:cNvSpPr/>
            <p:nvPr/>
          </p:nvSpPr>
          <p:spPr>
            <a:xfrm>
              <a:off x="3986678" y="1250449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0ECAC44-E8C0-4AAE-B107-9AA9D4134086}"/>
                </a:ext>
              </a:extLst>
            </p:cNvPr>
            <p:cNvSpPr txBox="1"/>
            <p:nvPr/>
          </p:nvSpPr>
          <p:spPr>
            <a:xfrm>
              <a:off x="3024332" y="1579429"/>
              <a:ext cx="2079381" cy="646331"/>
            </a:xfrm>
            <a:custGeom>
              <a:avLst/>
              <a:gdLst>
                <a:gd name="connsiteX0" fmla="*/ 0 w 2079381"/>
                <a:gd name="connsiteY0" fmla="*/ 0 h 646331"/>
                <a:gd name="connsiteX1" fmla="*/ 734715 w 2079381"/>
                <a:gd name="connsiteY1" fmla="*/ 0 h 646331"/>
                <a:gd name="connsiteX2" fmla="*/ 1386254 w 2079381"/>
                <a:gd name="connsiteY2" fmla="*/ 0 h 646331"/>
                <a:gd name="connsiteX3" fmla="*/ 2079381 w 2079381"/>
                <a:gd name="connsiteY3" fmla="*/ 0 h 646331"/>
                <a:gd name="connsiteX4" fmla="*/ 2079381 w 2079381"/>
                <a:gd name="connsiteY4" fmla="*/ 646331 h 646331"/>
                <a:gd name="connsiteX5" fmla="*/ 1365460 w 2079381"/>
                <a:gd name="connsiteY5" fmla="*/ 646331 h 646331"/>
                <a:gd name="connsiteX6" fmla="*/ 713921 w 2079381"/>
                <a:gd name="connsiteY6" fmla="*/ 646331 h 646331"/>
                <a:gd name="connsiteX7" fmla="*/ 0 w 2079381"/>
                <a:gd name="connsiteY7" fmla="*/ 646331 h 646331"/>
                <a:gd name="connsiteX8" fmla="*/ 0 w 2079381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9381" h="646331" fill="none" extrusionOk="0">
                  <a:moveTo>
                    <a:pt x="0" y="0"/>
                  </a:moveTo>
                  <a:cubicBezTo>
                    <a:pt x="355212" y="8306"/>
                    <a:pt x="585177" y="7903"/>
                    <a:pt x="734715" y="0"/>
                  </a:cubicBezTo>
                  <a:cubicBezTo>
                    <a:pt x="884253" y="-7903"/>
                    <a:pt x="1229711" y="-11722"/>
                    <a:pt x="1386254" y="0"/>
                  </a:cubicBezTo>
                  <a:cubicBezTo>
                    <a:pt x="1542797" y="11722"/>
                    <a:pt x="1897845" y="-18900"/>
                    <a:pt x="2079381" y="0"/>
                  </a:cubicBezTo>
                  <a:cubicBezTo>
                    <a:pt x="2055088" y="162549"/>
                    <a:pt x="2066517" y="421427"/>
                    <a:pt x="2079381" y="646331"/>
                  </a:cubicBezTo>
                  <a:cubicBezTo>
                    <a:pt x="1732092" y="679159"/>
                    <a:pt x="1556123" y="673581"/>
                    <a:pt x="1365460" y="646331"/>
                  </a:cubicBezTo>
                  <a:cubicBezTo>
                    <a:pt x="1174797" y="619081"/>
                    <a:pt x="953021" y="672056"/>
                    <a:pt x="713921" y="646331"/>
                  </a:cubicBezTo>
                  <a:cubicBezTo>
                    <a:pt x="474821" y="620606"/>
                    <a:pt x="325709" y="650499"/>
                    <a:pt x="0" y="646331"/>
                  </a:cubicBezTo>
                  <a:cubicBezTo>
                    <a:pt x="8849" y="351869"/>
                    <a:pt x="-722" y="238833"/>
                    <a:pt x="0" y="0"/>
                  </a:cubicBezTo>
                  <a:close/>
                </a:path>
                <a:path w="2079381" h="646331" stroke="0" extrusionOk="0">
                  <a:moveTo>
                    <a:pt x="0" y="0"/>
                  </a:moveTo>
                  <a:cubicBezTo>
                    <a:pt x="233787" y="-32581"/>
                    <a:pt x="337020" y="-3291"/>
                    <a:pt x="672333" y="0"/>
                  </a:cubicBezTo>
                  <a:cubicBezTo>
                    <a:pt x="1007646" y="3291"/>
                    <a:pt x="1087529" y="-4906"/>
                    <a:pt x="1303079" y="0"/>
                  </a:cubicBezTo>
                  <a:cubicBezTo>
                    <a:pt x="1518629" y="4906"/>
                    <a:pt x="1710036" y="-16222"/>
                    <a:pt x="2079381" y="0"/>
                  </a:cubicBezTo>
                  <a:cubicBezTo>
                    <a:pt x="2058163" y="247755"/>
                    <a:pt x="2090153" y="357162"/>
                    <a:pt x="2079381" y="646331"/>
                  </a:cubicBezTo>
                  <a:cubicBezTo>
                    <a:pt x="1929388" y="652884"/>
                    <a:pt x="1584377" y="646190"/>
                    <a:pt x="1344666" y="646331"/>
                  </a:cubicBezTo>
                  <a:cubicBezTo>
                    <a:pt x="1104955" y="646472"/>
                    <a:pt x="871396" y="614227"/>
                    <a:pt x="609952" y="646331"/>
                  </a:cubicBezTo>
                  <a:cubicBezTo>
                    <a:pt x="348508" y="678435"/>
                    <a:pt x="137578" y="641932"/>
                    <a:pt x="0" y="646331"/>
                  </a:cubicBezTo>
                  <a:cubicBezTo>
                    <a:pt x="-22594" y="392149"/>
                    <a:pt x="-1166" y="27335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1573457534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III kooliastme loovtöö korraldamise põhimõtted</a:t>
              </a:r>
            </a:p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Keskkoolis</a:t>
              </a:r>
            </a:p>
          </p:txBody>
        </p:sp>
      </p:grpSp>
      <p:sp>
        <p:nvSpPr>
          <p:cNvPr id="171" name="Ovaal 170">
            <a:extLst>
              <a:ext uri="{FF2B5EF4-FFF2-40B4-BE49-F238E27FC236}">
                <a16:creationId xmlns:a16="http://schemas.microsoft.com/office/drawing/2014/main" id="{BA176956-8739-4273-8157-72FD2861ACFD}"/>
              </a:ext>
            </a:extLst>
          </p:cNvPr>
          <p:cNvSpPr/>
          <p:nvPr/>
        </p:nvSpPr>
        <p:spPr>
          <a:xfrm>
            <a:off x="9845458" y="1323125"/>
            <a:ext cx="2255737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grpSp>
        <p:nvGrpSpPr>
          <p:cNvPr id="35" name="Rühm 34">
            <a:extLst>
              <a:ext uri="{FF2B5EF4-FFF2-40B4-BE49-F238E27FC236}">
                <a16:creationId xmlns:a16="http://schemas.microsoft.com/office/drawing/2014/main" id="{85E5FE09-0E89-4DC6-92B4-D723126AF293}"/>
              </a:ext>
            </a:extLst>
          </p:cNvPr>
          <p:cNvGrpSpPr/>
          <p:nvPr/>
        </p:nvGrpSpPr>
        <p:grpSpPr>
          <a:xfrm>
            <a:off x="9949278" y="798870"/>
            <a:ext cx="1985250" cy="768994"/>
            <a:chOff x="8507990" y="348862"/>
            <a:chExt cx="2079382" cy="768994"/>
          </a:xfrm>
        </p:grpSpPr>
        <p:grpSp>
          <p:nvGrpSpPr>
            <p:cNvPr id="80" name="Rühm 79">
              <a:extLst>
                <a:ext uri="{FF2B5EF4-FFF2-40B4-BE49-F238E27FC236}">
                  <a16:creationId xmlns:a16="http://schemas.microsoft.com/office/drawing/2014/main" id="{C2BE79CC-56FD-4B54-8472-3F42DFFC5209}"/>
                </a:ext>
              </a:extLst>
            </p:cNvPr>
            <p:cNvGrpSpPr/>
            <p:nvPr/>
          </p:nvGrpSpPr>
          <p:grpSpPr>
            <a:xfrm>
              <a:off x="8507990" y="348862"/>
              <a:ext cx="2079382" cy="768994"/>
              <a:chOff x="8181975" y="419100"/>
              <a:chExt cx="3067050" cy="1135772"/>
            </a:xfrm>
            <a:solidFill>
              <a:srgbClr val="FFFF00"/>
            </a:solidFill>
            <a:effectLst>
              <a:glow rad="419100">
                <a:schemeClr val="accent4">
                  <a:satMod val="175000"/>
                  <a:alpha val="40000"/>
                </a:schemeClr>
              </a:glow>
            </a:effectLst>
          </p:grpSpPr>
          <p:sp>
            <p:nvSpPr>
              <p:cNvPr id="54" name="Ristkülik 53">
                <a:extLst>
                  <a:ext uri="{FF2B5EF4-FFF2-40B4-BE49-F238E27FC236}">
                    <a16:creationId xmlns:a16="http://schemas.microsoft.com/office/drawing/2014/main" id="{C3537E85-046B-45AA-8849-928A10F64C4E}"/>
                  </a:ext>
                </a:extLst>
              </p:cNvPr>
              <p:cNvSpPr/>
              <p:nvPr/>
            </p:nvSpPr>
            <p:spPr>
              <a:xfrm>
                <a:off x="8181975" y="533400"/>
                <a:ext cx="3067050" cy="718629"/>
              </a:xfrm>
              <a:custGeom>
                <a:avLst/>
                <a:gdLst>
                  <a:gd name="connsiteX0" fmla="*/ 0 w 3067050"/>
                  <a:gd name="connsiteY0" fmla="*/ 0 h 718629"/>
                  <a:gd name="connsiteX1" fmla="*/ 3067050 w 3067050"/>
                  <a:gd name="connsiteY1" fmla="*/ 0 h 718629"/>
                  <a:gd name="connsiteX2" fmla="*/ 3067050 w 3067050"/>
                  <a:gd name="connsiteY2" fmla="*/ 718629 h 718629"/>
                  <a:gd name="connsiteX3" fmla="*/ 0 w 3067050"/>
                  <a:gd name="connsiteY3" fmla="*/ 718629 h 718629"/>
                  <a:gd name="connsiteX4" fmla="*/ 0 w 3067050"/>
                  <a:gd name="connsiteY4" fmla="*/ 0 h 7186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67050" h="718629" fill="none" extrusionOk="0">
                    <a:moveTo>
                      <a:pt x="0" y="0"/>
                    </a:moveTo>
                    <a:cubicBezTo>
                      <a:pt x="862236" y="-107097"/>
                      <a:pt x="2491030" y="114891"/>
                      <a:pt x="3067050" y="0"/>
                    </a:cubicBezTo>
                    <a:cubicBezTo>
                      <a:pt x="3040265" y="105332"/>
                      <a:pt x="3128989" y="627639"/>
                      <a:pt x="3067050" y="718629"/>
                    </a:cubicBezTo>
                    <a:cubicBezTo>
                      <a:pt x="2153437" y="737082"/>
                      <a:pt x="1521045" y="741219"/>
                      <a:pt x="0" y="718629"/>
                    </a:cubicBezTo>
                    <a:cubicBezTo>
                      <a:pt x="-37831" y="556652"/>
                      <a:pt x="-55212" y="241638"/>
                      <a:pt x="0" y="0"/>
                    </a:cubicBezTo>
                    <a:close/>
                  </a:path>
                  <a:path w="3067050" h="718629" stroke="0" extrusionOk="0">
                    <a:moveTo>
                      <a:pt x="0" y="0"/>
                    </a:moveTo>
                    <a:cubicBezTo>
                      <a:pt x="1130857" y="80376"/>
                      <a:pt x="2195956" y="-106280"/>
                      <a:pt x="3067050" y="0"/>
                    </a:cubicBezTo>
                    <a:cubicBezTo>
                      <a:pt x="3121705" y="329539"/>
                      <a:pt x="3003995" y="371467"/>
                      <a:pt x="3067050" y="718629"/>
                    </a:cubicBezTo>
                    <a:cubicBezTo>
                      <a:pt x="2758452" y="750429"/>
                      <a:pt x="557250" y="757264"/>
                      <a:pt x="0" y="718629"/>
                    </a:cubicBezTo>
                    <a:cubicBezTo>
                      <a:pt x="10018" y="635154"/>
                      <a:pt x="-55049" y="282686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1374697064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69" name="Ristkülik 68">
                <a:extLst>
                  <a:ext uri="{FF2B5EF4-FFF2-40B4-BE49-F238E27FC236}">
                    <a16:creationId xmlns:a16="http://schemas.microsoft.com/office/drawing/2014/main" id="{C10300AD-269C-4BD8-B6C3-E420057E84C3}"/>
                  </a:ext>
                </a:extLst>
              </p:cNvPr>
              <p:cNvSpPr/>
              <p:nvPr/>
            </p:nvSpPr>
            <p:spPr>
              <a:xfrm>
                <a:off x="8181975" y="419100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10030" y="-3116"/>
                      <a:pt x="29687" y="-4597"/>
                      <a:pt x="52357" y="0"/>
                    </a:cubicBezTo>
                    <a:cubicBezTo>
                      <a:pt x="57340" y="346621"/>
                      <a:pt x="2724" y="564217"/>
                      <a:pt x="52357" y="1117933"/>
                    </a:cubicBezTo>
                    <a:cubicBezTo>
                      <a:pt x="43165" y="1115370"/>
                      <a:pt x="16973" y="1114969"/>
                      <a:pt x="0" y="1117933"/>
                    </a:cubicBezTo>
                    <a:cubicBezTo>
                      <a:pt x="23161" y="884623"/>
                      <a:pt x="-36435" y="164293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551" y="-4032"/>
                      <a:pt x="39074" y="-1451"/>
                      <a:pt x="52357" y="0"/>
                    </a:cubicBezTo>
                    <a:cubicBezTo>
                      <a:pt x="-20614" y="533321"/>
                      <a:pt x="147548" y="909647"/>
                      <a:pt x="52357" y="1117933"/>
                    </a:cubicBezTo>
                    <a:cubicBezTo>
                      <a:pt x="37022" y="1121952"/>
                      <a:pt x="25406" y="1121930"/>
                      <a:pt x="0" y="1117933"/>
                    </a:cubicBezTo>
                    <a:cubicBezTo>
                      <a:pt x="11877" y="980195"/>
                      <a:pt x="-78410" y="434718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619034263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82" name="Ristkülik 81">
                <a:extLst>
                  <a:ext uri="{FF2B5EF4-FFF2-40B4-BE49-F238E27FC236}">
                    <a16:creationId xmlns:a16="http://schemas.microsoft.com/office/drawing/2014/main" id="{30ECFA76-B163-4FEF-9251-9D87D8A14C56}"/>
                  </a:ext>
                </a:extLst>
              </p:cNvPr>
              <p:cNvSpPr/>
              <p:nvPr/>
            </p:nvSpPr>
            <p:spPr>
              <a:xfrm>
                <a:off x="11190325" y="436939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21154" y="51"/>
                      <a:pt x="34603" y="4524"/>
                      <a:pt x="52357" y="0"/>
                    </a:cubicBezTo>
                    <a:cubicBezTo>
                      <a:pt x="110739" y="167846"/>
                      <a:pt x="26941" y="828818"/>
                      <a:pt x="52357" y="1117933"/>
                    </a:cubicBezTo>
                    <a:cubicBezTo>
                      <a:pt x="40320" y="1118327"/>
                      <a:pt x="15161" y="1122270"/>
                      <a:pt x="0" y="1117933"/>
                    </a:cubicBezTo>
                    <a:cubicBezTo>
                      <a:pt x="42693" y="844449"/>
                      <a:pt x="94707" y="483009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730" y="4431"/>
                      <a:pt x="33458" y="243"/>
                      <a:pt x="52357" y="0"/>
                    </a:cubicBezTo>
                    <a:cubicBezTo>
                      <a:pt x="62809" y="151767"/>
                      <a:pt x="78993" y="941538"/>
                      <a:pt x="52357" y="1117933"/>
                    </a:cubicBezTo>
                    <a:cubicBezTo>
                      <a:pt x="33172" y="1114131"/>
                      <a:pt x="12591" y="1120258"/>
                      <a:pt x="0" y="1117933"/>
                    </a:cubicBezTo>
                    <a:cubicBezTo>
                      <a:pt x="-53786" y="802572"/>
                      <a:pt x="84409" y="468984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540606347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A89EBF2-A38A-48CA-99E0-8AA9F1B58E94}"/>
                </a:ext>
              </a:extLst>
            </p:cNvPr>
            <p:cNvSpPr txBox="1"/>
            <p:nvPr/>
          </p:nvSpPr>
          <p:spPr>
            <a:xfrm>
              <a:off x="8594535" y="547976"/>
              <a:ext cx="19062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LOOVTÖÖ ESITLEMINE</a:t>
              </a:r>
            </a:p>
          </p:txBody>
        </p:sp>
      </p:grpSp>
      <p:sp>
        <p:nvSpPr>
          <p:cNvPr id="185" name="TextBox 184">
            <a:extLst>
              <a:ext uri="{FF2B5EF4-FFF2-40B4-BE49-F238E27FC236}">
                <a16:creationId xmlns:a16="http://schemas.microsoft.com/office/drawing/2014/main" id="{FE0FCB3C-A6EA-4A32-9300-33980D5E61BC}"/>
              </a:ext>
            </a:extLst>
          </p:cNvPr>
          <p:cNvSpPr txBox="1"/>
          <p:nvPr/>
        </p:nvSpPr>
        <p:spPr>
          <a:xfrm>
            <a:off x="314485" y="4389618"/>
            <a:ext cx="122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OKTOOBER</a:t>
            </a:r>
          </a:p>
        </p:txBody>
      </p:sp>
      <p:grpSp>
        <p:nvGrpSpPr>
          <p:cNvPr id="119" name="Rühm 118">
            <a:extLst>
              <a:ext uri="{FF2B5EF4-FFF2-40B4-BE49-F238E27FC236}">
                <a16:creationId xmlns:a16="http://schemas.microsoft.com/office/drawing/2014/main" id="{F28F6EBF-76D5-49F8-82E8-CC91581A9BF8}"/>
              </a:ext>
            </a:extLst>
          </p:cNvPr>
          <p:cNvGrpSpPr/>
          <p:nvPr/>
        </p:nvGrpSpPr>
        <p:grpSpPr>
          <a:xfrm>
            <a:off x="125303" y="3097926"/>
            <a:ext cx="1536650" cy="789331"/>
            <a:chOff x="2261422" y="5591100"/>
            <a:chExt cx="2031645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39" name="Ristkülik 138">
              <a:extLst>
                <a:ext uri="{FF2B5EF4-FFF2-40B4-BE49-F238E27FC236}">
                  <a16:creationId xmlns:a16="http://schemas.microsoft.com/office/drawing/2014/main" id="{13F9649F-EA3C-4B1A-AED4-A4CF9DF4EB6D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40" name="Ristkülik 139">
              <a:extLst>
                <a:ext uri="{FF2B5EF4-FFF2-40B4-BE49-F238E27FC236}">
                  <a16:creationId xmlns:a16="http://schemas.microsoft.com/office/drawing/2014/main" id="{7A3780CF-4806-4960-9824-B7E6BDEE0DE7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00908D4C-37EC-49AC-ACE2-821CEDB42586}"/>
                </a:ext>
              </a:extLst>
            </p:cNvPr>
            <p:cNvSpPr txBox="1"/>
            <p:nvPr/>
          </p:nvSpPr>
          <p:spPr>
            <a:xfrm>
              <a:off x="2261422" y="5713776"/>
              <a:ext cx="2031645" cy="319251"/>
            </a:xfrm>
            <a:custGeom>
              <a:avLst/>
              <a:gdLst>
                <a:gd name="connsiteX0" fmla="*/ 0 w 2031645"/>
                <a:gd name="connsiteY0" fmla="*/ 0 h 319251"/>
                <a:gd name="connsiteX1" fmla="*/ 2031645 w 2031645"/>
                <a:gd name="connsiteY1" fmla="*/ 0 h 319251"/>
                <a:gd name="connsiteX2" fmla="*/ 2031645 w 2031645"/>
                <a:gd name="connsiteY2" fmla="*/ 319251 h 319251"/>
                <a:gd name="connsiteX3" fmla="*/ 0 w 2031645"/>
                <a:gd name="connsiteY3" fmla="*/ 319251 h 319251"/>
                <a:gd name="connsiteX4" fmla="*/ 0 w 2031645"/>
                <a:gd name="connsiteY4" fmla="*/ 0 h 319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1645" h="319251" fill="none" extrusionOk="0">
                  <a:moveTo>
                    <a:pt x="0" y="0"/>
                  </a:moveTo>
                  <a:cubicBezTo>
                    <a:pt x="555720" y="-86046"/>
                    <a:pt x="1413679" y="58771"/>
                    <a:pt x="2031645" y="0"/>
                  </a:cubicBezTo>
                  <a:cubicBezTo>
                    <a:pt x="2013761" y="150063"/>
                    <a:pt x="2057537" y="211418"/>
                    <a:pt x="2031645" y="319251"/>
                  </a:cubicBezTo>
                  <a:cubicBezTo>
                    <a:pt x="1323660" y="357820"/>
                    <a:pt x="222541" y="229879"/>
                    <a:pt x="0" y="319251"/>
                  </a:cubicBezTo>
                  <a:cubicBezTo>
                    <a:pt x="-28582" y="170479"/>
                    <a:pt x="11843" y="157483"/>
                    <a:pt x="0" y="0"/>
                  </a:cubicBezTo>
                  <a:close/>
                </a:path>
                <a:path w="2031645" h="319251" stroke="0" extrusionOk="0">
                  <a:moveTo>
                    <a:pt x="0" y="0"/>
                  </a:moveTo>
                  <a:cubicBezTo>
                    <a:pt x="580161" y="-108589"/>
                    <a:pt x="1193376" y="35042"/>
                    <a:pt x="2031645" y="0"/>
                  </a:cubicBezTo>
                  <a:cubicBezTo>
                    <a:pt x="2004847" y="105889"/>
                    <a:pt x="2034166" y="180749"/>
                    <a:pt x="2031645" y="319251"/>
                  </a:cubicBezTo>
                  <a:cubicBezTo>
                    <a:pt x="1769853" y="396179"/>
                    <a:pt x="817229" y="299220"/>
                    <a:pt x="0" y="319251"/>
                  </a:cubicBezTo>
                  <a:cubicBezTo>
                    <a:pt x="10630" y="175929"/>
                    <a:pt x="17430" y="52711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LOOVTÖÖ ALGUS</a:t>
              </a:r>
            </a:p>
          </p:txBody>
        </p:sp>
      </p:grpSp>
      <p:sp>
        <p:nvSpPr>
          <p:cNvPr id="51" name="Ovaal 50">
            <a:extLst>
              <a:ext uri="{FF2B5EF4-FFF2-40B4-BE49-F238E27FC236}">
                <a16:creationId xmlns:a16="http://schemas.microsoft.com/office/drawing/2014/main" id="{A32AE1DA-CBEC-4E18-BDED-AB80B9BEC001}"/>
              </a:ext>
            </a:extLst>
          </p:cNvPr>
          <p:cNvSpPr/>
          <p:nvPr/>
        </p:nvSpPr>
        <p:spPr>
          <a:xfrm>
            <a:off x="32104" y="3566751"/>
            <a:ext cx="170524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B7381B02-85E1-4C47-982C-379B4B6C31E3}"/>
              </a:ext>
            </a:extLst>
          </p:cNvPr>
          <p:cNvSpPr txBox="1"/>
          <p:nvPr/>
        </p:nvSpPr>
        <p:spPr>
          <a:xfrm>
            <a:off x="272243" y="3591345"/>
            <a:ext cx="130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chemeClr val="accent6">
                    <a:lumMod val="50000"/>
                  </a:schemeClr>
                </a:solidFill>
              </a:rPr>
              <a:t>SEPTEMBER</a:t>
            </a:r>
          </a:p>
        </p:txBody>
      </p:sp>
      <p:grpSp>
        <p:nvGrpSpPr>
          <p:cNvPr id="63" name="Rühm 62">
            <a:extLst>
              <a:ext uri="{FF2B5EF4-FFF2-40B4-BE49-F238E27FC236}">
                <a16:creationId xmlns:a16="http://schemas.microsoft.com/office/drawing/2014/main" id="{1EBF0B71-FED3-4736-B309-F422EE381964}"/>
              </a:ext>
            </a:extLst>
          </p:cNvPr>
          <p:cNvGrpSpPr/>
          <p:nvPr/>
        </p:nvGrpSpPr>
        <p:grpSpPr>
          <a:xfrm>
            <a:off x="-3633" y="5196486"/>
            <a:ext cx="1536883" cy="837720"/>
            <a:chOff x="2909726" y="4528711"/>
            <a:chExt cx="1536883" cy="837720"/>
          </a:xfrm>
        </p:grpSpPr>
        <p:grpSp>
          <p:nvGrpSpPr>
            <p:cNvPr id="64" name="Rühm 63">
              <a:extLst>
                <a:ext uri="{FF2B5EF4-FFF2-40B4-BE49-F238E27FC236}">
                  <a16:creationId xmlns:a16="http://schemas.microsoft.com/office/drawing/2014/main" id="{D2B937D3-F635-483C-B5F6-796D84F144EB}"/>
                </a:ext>
              </a:extLst>
            </p:cNvPr>
            <p:cNvGrpSpPr/>
            <p:nvPr/>
          </p:nvGrpSpPr>
          <p:grpSpPr>
            <a:xfrm>
              <a:off x="2949870" y="4528711"/>
              <a:ext cx="1496739" cy="522320"/>
              <a:chOff x="-19725" y="3994445"/>
              <a:chExt cx="1902273" cy="847938"/>
            </a:xfrm>
          </p:grpSpPr>
          <p:grpSp>
            <p:nvGrpSpPr>
              <p:cNvPr id="66" name="Rühm 65">
                <a:extLst>
                  <a:ext uri="{FF2B5EF4-FFF2-40B4-BE49-F238E27FC236}">
                    <a16:creationId xmlns:a16="http://schemas.microsoft.com/office/drawing/2014/main" id="{F4237CAE-54E4-4347-816B-4E446AFACA88}"/>
                  </a:ext>
                </a:extLst>
              </p:cNvPr>
              <p:cNvGrpSpPr/>
              <p:nvPr/>
            </p:nvGrpSpPr>
            <p:grpSpPr>
              <a:xfrm>
                <a:off x="161390" y="3994445"/>
                <a:ext cx="1721158" cy="675646"/>
                <a:chOff x="-8868" y="3426173"/>
                <a:chExt cx="1721158" cy="675646"/>
              </a:xfrm>
            </p:grpSpPr>
            <p:grpSp>
              <p:nvGrpSpPr>
                <p:cNvPr id="68" name="Rühm 67">
                  <a:extLst>
                    <a:ext uri="{FF2B5EF4-FFF2-40B4-BE49-F238E27FC236}">
                      <a16:creationId xmlns:a16="http://schemas.microsoft.com/office/drawing/2014/main" id="{19ED8F15-CE5B-49E7-9DED-D23A6F373BBF}"/>
                    </a:ext>
                  </a:extLst>
                </p:cNvPr>
                <p:cNvGrpSpPr/>
                <p:nvPr/>
              </p:nvGrpSpPr>
              <p:grpSpPr>
                <a:xfrm>
                  <a:off x="16490" y="3426173"/>
                  <a:ext cx="1288071" cy="675646"/>
                  <a:chOff x="244901" y="5558229"/>
                  <a:chExt cx="1288071" cy="675646"/>
                </a:xfrm>
              </p:grpSpPr>
              <p:grpSp>
                <p:nvGrpSpPr>
                  <p:cNvPr id="83" name="Rühm 82">
                    <a:extLst>
                      <a:ext uri="{FF2B5EF4-FFF2-40B4-BE49-F238E27FC236}">
                        <a16:creationId xmlns:a16="http://schemas.microsoft.com/office/drawing/2014/main" id="{2B3D2C2C-2070-4398-8EEB-82B8B0F9E567}"/>
                      </a:ext>
                    </a:extLst>
                  </p:cNvPr>
                  <p:cNvGrpSpPr/>
                  <p:nvPr/>
                </p:nvGrpSpPr>
                <p:grpSpPr>
                  <a:xfrm>
                    <a:off x="244901" y="5561284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04" name="Ovaal 103">
                      <a:extLst>
                        <a:ext uri="{FF2B5EF4-FFF2-40B4-BE49-F238E27FC236}">
                          <a16:creationId xmlns:a16="http://schemas.microsoft.com/office/drawing/2014/main" id="{42B9D9FB-6264-400E-AB2F-7DB4C5F8A6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6484" y="58824"/>
                            <a:pt x="48310" y="-4968"/>
                            <a:pt x="109538" y="0"/>
                          </a:cubicBezTo>
                          <a:cubicBezTo>
                            <a:pt x="167333" y="-12111"/>
                            <a:pt x="234821" y="62187"/>
                            <a:pt x="219076" y="150020"/>
                          </a:cubicBezTo>
                          <a:cubicBezTo>
                            <a:pt x="221890" y="230724"/>
                            <a:pt x="171003" y="291250"/>
                            <a:pt x="109538" y="300040"/>
                          </a:cubicBezTo>
                          <a:cubicBezTo>
                            <a:pt x="42086" y="297965"/>
                            <a:pt x="-12417" y="223435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-3600" y="63295"/>
                            <a:pt x="51410" y="-12975"/>
                            <a:pt x="109538" y="0"/>
                          </a:cubicBezTo>
                          <a:cubicBezTo>
                            <a:pt x="182617" y="14148"/>
                            <a:pt x="213075" y="57826"/>
                            <a:pt x="219076" y="150020"/>
                          </a:cubicBezTo>
                          <a:cubicBezTo>
                            <a:pt x="220562" y="230984"/>
                            <a:pt x="163990" y="309695"/>
                            <a:pt x="109538" y="300040"/>
                          </a:cubicBezTo>
                          <a:cubicBezTo>
                            <a:pt x="60025" y="296408"/>
                            <a:pt x="2366" y="240119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61367085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5" name="Vooskeemikujund &quot;viivitus&quot; 104">
                      <a:extLst>
                        <a:ext uri="{FF2B5EF4-FFF2-40B4-BE49-F238E27FC236}">
                          <a16:creationId xmlns:a16="http://schemas.microsoft.com/office/drawing/2014/main" id="{1B1BE05D-C2A9-432E-9D83-97E4790E0629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69246" y="3101"/>
                            <a:pt x="119480" y="7157"/>
                            <a:pt x="184666" y="0"/>
                          </a:cubicBezTo>
                          <a:cubicBezTo>
                            <a:pt x="269567" y="6660"/>
                            <a:pt x="376529" y="49832"/>
                            <a:pt x="369332" y="150768"/>
                          </a:cubicBezTo>
                          <a:cubicBezTo>
                            <a:pt x="345099" y="239858"/>
                            <a:pt x="289590" y="288716"/>
                            <a:pt x="184666" y="301536"/>
                          </a:cubicBezTo>
                          <a:cubicBezTo>
                            <a:pt x="104278" y="301167"/>
                            <a:pt x="67606" y="298697"/>
                            <a:pt x="0" y="301536"/>
                          </a:cubicBezTo>
                          <a:cubicBezTo>
                            <a:pt x="13698" y="210216"/>
                            <a:pt x="-3759" y="106851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53427" y="-3890"/>
                            <a:pt x="145688" y="4368"/>
                            <a:pt x="184666" y="0"/>
                          </a:cubicBezTo>
                          <a:cubicBezTo>
                            <a:pt x="300270" y="4419"/>
                            <a:pt x="362568" y="52414"/>
                            <a:pt x="369332" y="150768"/>
                          </a:cubicBezTo>
                          <a:cubicBezTo>
                            <a:pt x="383511" y="230726"/>
                            <a:pt x="303236" y="319786"/>
                            <a:pt x="184666" y="301536"/>
                          </a:cubicBezTo>
                          <a:cubicBezTo>
                            <a:pt x="107679" y="308106"/>
                            <a:pt x="91718" y="304493"/>
                            <a:pt x="0" y="301536"/>
                          </a:cubicBezTo>
                          <a:cubicBezTo>
                            <a:pt x="-12068" y="203860"/>
                            <a:pt x="14454" y="104300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4049099605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85" name="Rühm 84">
                    <a:extLst>
                      <a:ext uri="{FF2B5EF4-FFF2-40B4-BE49-F238E27FC236}">
                        <a16:creationId xmlns:a16="http://schemas.microsoft.com/office/drawing/2014/main" id="{0BD5714E-5FC3-4877-87E9-DCE1D1E70303}"/>
                      </a:ext>
                    </a:extLst>
                  </p:cNvPr>
                  <p:cNvGrpSpPr/>
                  <p:nvPr/>
                </p:nvGrpSpPr>
                <p:grpSpPr>
                  <a:xfrm>
                    <a:off x="492952" y="5562724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02" name="Ovaal 101">
                      <a:extLst>
                        <a:ext uri="{FF2B5EF4-FFF2-40B4-BE49-F238E27FC236}">
                          <a16:creationId xmlns:a16="http://schemas.microsoft.com/office/drawing/2014/main" id="{3356E323-F6CA-4CAE-8BEC-DDF28F6D117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2024" y="67483"/>
                            <a:pt x="45546" y="4306"/>
                            <a:pt x="109538" y="0"/>
                          </a:cubicBezTo>
                          <a:cubicBezTo>
                            <a:pt x="165477" y="-3868"/>
                            <a:pt x="215332" y="56769"/>
                            <a:pt x="219076" y="150020"/>
                          </a:cubicBezTo>
                          <a:cubicBezTo>
                            <a:pt x="225313" y="234208"/>
                            <a:pt x="159522" y="291964"/>
                            <a:pt x="109538" y="300040"/>
                          </a:cubicBezTo>
                          <a:cubicBezTo>
                            <a:pt x="50832" y="313056"/>
                            <a:pt x="6143" y="234406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-3993" y="52992"/>
                            <a:pt x="39601" y="-10199"/>
                            <a:pt x="109538" y="0"/>
                          </a:cubicBezTo>
                          <a:cubicBezTo>
                            <a:pt x="175806" y="-1105"/>
                            <a:pt x="225804" y="68284"/>
                            <a:pt x="219076" y="150020"/>
                          </a:cubicBezTo>
                          <a:cubicBezTo>
                            <a:pt x="206586" y="232562"/>
                            <a:pt x="172633" y="305005"/>
                            <a:pt x="109538" y="300040"/>
                          </a:cubicBezTo>
                          <a:cubicBezTo>
                            <a:pt x="55088" y="282024"/>
                            <a:pt x="-12807" y="218411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76358852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3" name="Vooskeemikujund &quot;viivitus&quot; 102">
                      <a:extLst>
                        <a:ext uri="{FF2B5EF4-FFF2-40B4-BE49-F238E27FC236}">
                          <a16:creationId xmlns:a16="http://schemas.microsoft.com/office/drawing/2014/main" id="{E2D4D4EB-C309-4C20-BB3B-630AD060C673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88813" y="2372"/>
                            <a:pt x="131137" y="-4136"/>
                            <a:pt x="184666" y="0"/>
                          </a:cubicBezTo>
                          <a:cubicBezTo>
                            <a:pt x="276702" y="-7599"/>
                            <a:pt x="359333" y="74841"/>
                            <a:pt x="369332" y="150768"/>
                          </a:cubicBezTo>
                          <a:cubicBezTo>
                            <a:pt x="361374" y="236902"/>
                            <a:pt x="293337" y="281641"/>
                            <a:pt x="184666" y="301536"/>
                          </a:cubicBezTo>
                          <a:cubicBezTo>
                            <a:pt x="144991" y="299229"/>
                            <a:pt x="59856" y="295883"/>
                            <a:pt x="0" y="301536"/>
                          </a:cubicBezTo>
                          <a:cubicBezTo>
                            <a:pt x="-12455" y="174480"/>
                            <a:pt x="1613" y="143682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42817" y="6479"/>
                            <a:pt x="114527" y="-7277"/>
                            <a:pt x="184666" y="0"/>
                          </a:cubicBezTo>
                          <a:cubicBezTo>
                            <a:pt x="292245" y="-5351"/>
                            <a:pt x="363598" y="66555"/>
                            <a:pt x="369332" y="150768"/>
                          </a:cubicBezTo>
                          <a:cubicBezTo>
                            <a:pt x="360684" y="246496"/>
                            <a:pt x="277110" y="279361"/>
                            <a:pt x="184666" y="301536"/>
                          </a:cubicBezTo>
                          <a:cubicBezTo>
                            <a:pt x="141915" y="310182"/>
                            <a:pt x="70695" y="301527"/>
                            <a:pt x="0" y="301536"/>
                          </a:cubicBezTo>
                          <a:cubicBezTo>
                            <a:pt x="-6364" y="185186"/>
                            <a:pt x="-14121" y="71245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165379890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87" name="Rühm 86">
                    <a:extLst>
                      <a:ext uri="{FF2B5EF4-FFF2-40B4-BE49-F238E27FC236}">
                        <a16:creationId xmlns:a16="http://schemas.microsoft.com/office/drawing/2014/main" id="{ABECCFCB-31C1-414B-847D-AB3A6E110A1B}"/>
                      </a:ext>
                    </a:extLst>
                  </p:cNvPr>
                  <p:cNvGrpSpPr/>
                  <p:nvPr/>
                </p:nvGrpSpPr>
                <p:grpSpPr>
                  <a:xfrm>
                    <a:off x="720769" y="5564503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96" name="Ovaal 95">
                      <a:extLst>
                        <a:ext uri="{FF2B5EF4-FFF2-40B4-BE49-F238E27FC236}">
                          <a16:creationId xmlns:a16="http://schemas.microsoft.com/office/drawing/2014/main" id="{48BC81C7-14CE-4590-BEC8-0A2D2F7543A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1530" y="67574"/>
                            <a:pt x="49083" y="-9206"/>
                            <a:pt x="109538" y="0"/>
                          </a:cubicBezTo>
                          <a:cubicBezTo>
                            <a:pt x="164069" y="5672"/>
                            <a:pt x="221176" y="65585"/>
                            <a:pt x="219076" y="150020"/>
                          </a:cubicBezTo>
                          <a:cubicBezTo>
                            <a:pt x="221262" y="245895"/>
                            <a:pt x="165941" y="311496"/>
                            <a:pt x="109538" y="300040"/>
                          </a:cubicBezTo>
                          <a:cubicBezTo>
                            <a:pt x="46515" y="283335"/>
                            <a:pt x="-19865" y="237957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4869" y="55910"/>
                            <a:pt x="48616" y="-7075"/>
                            <a:pt x="109538" y="0"/>
                          </a:cubicBezTo>
                          <a:cubicBezTo>
                            <a:pt x="165992" y="3165"/>
                            <a:pt x="225801" y="75649"/>
                            <a:pt x="219076" y="150020"/>
                          </a:cubicBezTo>
                          <a:cubicBezTo>
                            <a:pt x="219310" y="228102"/>
                            <a:pt x="168631" y="285036"/>
                            <a:pt x="109538" y="300040"/>
                          </a:cubicBezTo>
                          <a:cubicBezTo>
                            <a:pt x="47689" y="289310"/>
                            <a:pt x="-1507" y="238379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2642516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99" name="Vooskeemikujund &quot;viivitus&quot; 98">
                      <a:extLst>
                        <a:ext uri="{FF2B5EF4-FFF2-40B4-BE49-F238E27FC236}">
                          <a16:creationId xmlns:a16="http://schemas.microsoft.com/office/drawing/2014/main" id="{D82393FD-109F-4166-8140-6826D38F9540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76594" y="-5319"/>
                            <a:pt x="137955" y="445"/>
                            <a:pt x="184666" y="0"/>
                          </a:cubicBezTo>
                          <a:cubicBezTo>
                            <a:pt x="304677" y="-3680"/>
                            <a:pt x="359021" y="53699"/>
                            <a:pt x="369332" y="150768"/>
                          </a:cubicBezTo>
                          <a:cubicBezTo>
                            <a:pt x="357331" y="227044"/>
                            <a:pt x="281663" y="303670"/>
                            <a:pt x="184666" y="301536"/>
                          </a:cubicBezTo>
                          <a:cubicBezTo>
                            <a:pt x="146208" y="309466"/>
                            <a:pt x="73711" y="296628"/>
                            <a:pt x="0" y="301536"/>
                          </a:cubicBezTo>
                          <a:cubicBezTo>
                            <a:pt x="578" y="231142"/>
                            <a:pt x="-5419" y="81890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4648" y="-8064"/>
                            <a:pt x="121139" y="4576"/>
                            <a:pt x="184666" y="0"/>
                          </a:cubicBezTo>
                          <a:cubicBezTo>
                            <a:pt x="269569" y="-6621"/>
                            <a:pt x="372624" y="59741"/>
                            <a:pt x="369332" y="150768"/>
                          </a:cubicBezTo>
                          <a:cubicBezTo>
                            <a:pt x="362305" y="234823"/>
                            <a:pt x="288897" y="304965"/>
                            <a:pt x="184666" y="301536"/>
                          </a:cubicBezTo>
                          <a:cubicBezTo>
                            <a:pt x="137737" y="306254"/>
                            <a:pt x="76655" y="309414"/>
                            <a:pt x="0" y="301536"/>
                          </a:cubicBezTo>
                          <a:cubicBezTo>
                            <a:pt x="8718" y="211646"/>
                            <a:pt x="515" y="126386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41025786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88" name="Rühm 87">
                    <a:extLst>
                      <a:ext uri="{FF2B5EF4-FFF2-40B4-BE49-F238E27FC236}">
                        <a16:creationId xmlns:a16="http://schemas.microsoft.com/office/drawing/2014/main" id="{B88E30D9-557E-4FEB-838A-CF27E569936A}"/>
                      </a:ext>
                    </a:extLst>
                  </p:cNvPr>
                  <p:cNvGrpSpPr/>
                  <p:nvPr/>
                </p:nvGrpSpPr>
                <p:grpSpPr>
                  <a:xfrm>
                    <a:off x="972332" y="5558229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94" name="Ovaal 93">
                      <a:extLst>
                        <a:ext uri="{FF2B5EF4-FFF2-40B4-BE49-F238E27FC236}">
                          <a16:creationId xmlns:a16="http://schemas.microsoft.com/office/drawing/2014/main" id="{3E0208D8-76E3-4BB8-831C-32CDD6B1D9E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1790" y="61373"/>
                            <a:pt x="40273" y="4436"/>
                            <a:pt x="109538" y="0"/>
                          </a:cubicBezTo>
                          <a:cubicBezTo>
                            <a:pt x="177077" y="4671"/>
                            <a:pt x="216447" y="67000"/>
                            <a:pt x="219076" y="150020"/>
                          </a:cubicBezTo>
                          <a:cubicBezTo>
                            <a:pt x="217020" y="224924"/>
                            <a:pt x="156589" y="305137"/>
                            <a:pt x="109538" y="300040"/>
                          </a:cubicBezTo>
                          <a:cubicBezTo>
                            <a:pt x="38798" y="306085"/>
                            <a:pt x="-1039" y="253072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1624" y="52671"/>
                            <a:pt x="49728" y="1557"/>
                            <a:pt x="109538" y="0"/>
                          </a:cubicBezTo>
                          <a:cubicBezTo>
                            <a:pt x="171516" y="-3315"/>
                            <a:pt x="215021" y="61532"/>
                            <a:pt x="219076" y="150020"/>
                          </a:cubicBezTo>
                          <a:cubicBezTo>
                            <a:pt x="229961" y="227995"/>
                            <a:pt x="168247" y="294744"/>
                            <a:pt x="109538" y="300040"/>
                          </a:cubicBezTo>
                          <a:cubicBezTo>
                            <a:pt x="61598" y="293668"/>
                            <a:pt x="-3121" y="231680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74820364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95" name="Vooskeemikujund &quot;viivitus&quot; 94">
                      <a:extLst>
                        <a:ext uri="{FF2B5EF4-FFF2-40B4-BE49-F238E27FC236}">
                          <a16:creationId xmlns:a16="http://schemas.microsoft.com/office/drawing/2014/main" id="{94814A22-31B2-47CD-857B-1CBB39EFD212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68580" y="-5405"/>
                            <a:pt x="124746" y="7612"/>
                            <a:pt x="184666" y="0"/>
                          </a:cubicBezTo>
                          <a:cubicBezTo>
                            <a:pt x="277453" y="-351"/>
                            <a:pt x="354111" y="75349"/>
                            <a:pt x="369332" y="150768"/>
                          </a:cubicBezTo>
                          <a:cubicBezTo>
                            <a:pt x="363668" y="236596"/>
                            <a:pt x="281911" y="298658"/>
                            <a:pt x="184666" y="301536"/>
                          </a:cubicBezTo>
                          <a:cubicBezTo>
                            <a:pt x="101261" y="295456"/>
                            <a:pt x="82078" y="296693"/>
                            <a:pt x="0" y="301536"/>
                          </a:cubicBezTo>
                          <a:cubicBezTo>
                            <a:pt x="-9760" y="218613"/>
                            <a:pt x="15037" y="60602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6496" y="-3362"/>
                            <a:pt x="136938" y="-8998"/>
                            <a:pt x="184666" y="0"/>
                          </a:cubicBezTo>
                          <a:cubicBezTo>
                            <a:pt x="277835" y="-11577"/>
                            <a:pt x="356934" y="56810"/>
                            <a:pt x="369332" y="150768"/>
                          </a:cubicBezTo>
                          <a:cubicBezTo>
                            <a:pt x="385933" y="224656"/>
                            <a:pt x="288997" y="302991"/>
                            <a:pt x="184666" y="301536"/>
                          </a:cubicBezTo>
                          <a:cubicBezTo>
                            <a:pt x="104063" y="304900"/>
                            <a:pt x="55096" y="306582"/>
                            <a:pt x="0" y="301536"/>
                          </a:cubicBezTo>
                          <a:cubicBezTo>
                            <a:pt x="3544" y="214700"/>
                            <a:pt x="-13375" y="113173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3368087458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89" name="Rühm 88">
                    <a:extLst>
                      <a:ext uri="{FF2B5EF4-FFF2-40B4-BE49-F238E27FC236}">
                        <a16:creationId xmlns:a16="http://schemas.microsoft.com/office/drawing/2014/main" id="{731F2D3A-F255-4D74-A6E0-7F9196D2BA03}"/>
                      </a:ext>
                    </a:extLst>
                  </p:cNvPr>
                  <p:cNvGrpSpPr/>
                  <p:nvPr/>
                </p:nvGrpSpPr>
                <p:grpSpPr>
                  <a:xfrm>
                    <a:off x="1231436" y="5558798"/>
                    <a:ext cx="301536" cy="669373"/>
                    <a:chOff x="282619" y="5543544"/>
                    <a:chExt cx="301536" cy="669373"/>
                  </a:xfrm>
                </p:grpSpPr>
                <p:sp>
                  <p:nvSpPr>
                    <p:cNvPr id="90" name="Ovaal 89">
                      <a:extLst>
                        <a:ext uri="{FF2B5EF4-FFF2-40B4-BE49-F238E27FC236}">
                          <a16:creationId xmlns:a16="http://schemas.microsoft.com/office/drawing/2014/main" id="{F5F9CB2C-AEAF-4141-AC14-36870EBC86F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4"/>
                      <a:ext cx="219074" cy="300040"/>
                    </a:xfrm>
                    <a:custGeom>
                      <a:avLst/>
                      <a:gdLst>
                        <a:gd name="connsiteX0" fmla="*/ 0 w 219074"/>
                        <a:gd name="connsiteY0" fmla="*/ 150020 h 300040"/>
                        <a:gd name="connsiteX1" fmla="*/ 109537 w 219074"/>
                        <a:gd name="connsiteY1" fmla="*/ 0 h 300040"/>
                        <a:gd name="connsiteX2" fmla="*/ 219074 w 219074"/>
                        <a:gd name="connsiteY2" fmla="*/ 150020 h 300040"/>
                        <a:gd name="connsiteX3" fmla="*/ 109537 w 219074"/>
                        <a:gd name="connsiteY3" fmla="*/ 300040 h 300040"/>
                        <a:gd name="connsiteX4" fmla="*/ 0 w 219074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4" h="300040" fill="none" extrusionOk="0">
                          <a:moveTo>
                            <a:pt x="0" y="150020"/>
                          </a:moveTo>
                          <a:cubicBezTo>
                            <a:pt x="-8410" y="65871"/>
                            <a:pt x="46142" y="-388"/>
                            <a:pt x="109537" y="0"/>
                          </a:cubicBezTo>
                          <a:cubicBezTo>
                            <a:pt x="168965" y="1684"/>
                            <a:pt x="216815" y="65970"/>
                            <a:pt x="219074" y="150020"/>
                          </a:cubicBezTo>
                          <a:cubicBezTo>
                            <a:pt x="221832" y="219010"/>
                            <a:pt x="174250" y="286532"/>
                            <a:pt x="109537" y="300040"/>
                          </a:cubicBezTo>
                          <a:cubicBezTo>
                            <a:pt x="53009" y="297048"/>
                            <a:pt x="-14972" y="225816"/>
                            <a:pt x="0" y="150020"/>
                          </a:cubicBezTo>
                          <a:close/>
                        </a:path>
                        <a:path w="219074" h="300040" stroke="0" extrusionOk="0">
                          <a:moveTo>
                            <a:pt x="0" y="150020"/>
                          </a:moveTo>
                          <a:cubicBezTo>
                            <a:pt x="-4313" y="71352"/>
                            <a:pt x="51854" y="-9241"/>
                            <a:pt x="109537" y="0"/>
                          </a:cubicBezTo>
                          <a:cubicBezTo>
                            <a:pt x="160694" y="-1285"/>
                            <a:pt x="222608" y="71264"/>
                            <a:pt x="219074" y="150020"/>
                          </a:cubicBezTo>
                          <a:cubicBezTo>
                            <a:pt x="219574" y="243360"/>
                            <a:pt x="164699" y="308904"/>
                            <a:pt x="109537" y="300040"/>
                          </a:cubicBezTo>
                          <a:cubicBezTo>
                            <a:pt x="48138" y="307753"/>
                            <a:pt x="-4940" y="227730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963294900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91" name="Vooskeemikujund &quot;viivitus&quot; 90">
                      <a:extLst>
                        <a:ext uri="{FF2B5EF4-FFF2-40B4-BE49-F238E27FC236}">
                          <a16:creationId xmlns:a16="http://schemas.microsoft.com/office/drawing/2014/main" id="{9A61C7AB-C3F3-456F-A38E-EA73D663C3A6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91170" y="3156"/>
                            <a:pt x="136735" y="-5939"/>
                            <a:pt x="184666" y="0"/>
                          </a:cubicBezTo>
                          <a:cubicBezTo>
                            <a:pt x="291350" y="-14140"/>
                            <a:pt x="362450" y="76592"/>
                            <a:pt x="369332" y="150768"/>
                          </a:cubicBezTo>
                          <a:cubicBezTo>
                            <a:pt x="367050" y="232567"/>
                            <a:pt x="290701" y="306222"/>
                            <a:pt x="184666" y="301536"/>
                          </a:cubicBezTo>
                          <a:cubicBezTo>
                            <a:pt x="100636" y="294028"/>
                            <a:pt x="71673" y="301212"/>
                            <a:pt x="0" y="301536"/>
                          </a:cubicBezTo>
                          <a:cubicBezTo>
                            <a:pt x="-5529" y="212974"/>
                            <a:pt x="-12417" y="128295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8238" y="-7929"/>
                            <a:pt x="118651" y="-4745"/>
                            <a:pt x="184666" y="0"/>
                          </a:cubicBezTo>
                          <a:cubicBezTo>
                            <a:pt x="300048" y="-11873"/>
                            <a:pt x="369938" y="69428"/>
                            <a:pt x="369332" y="150768"/>
                          </a:cubicBezTo>
                          <a:cubicBezTo>
                            <a:pt x="373280" y="229216"/>
                            <a:pt x="274800" y="286688"/>
                            <a:pt x="184666" y="301536"/>
                          </a:cubicBezTo>
                          <a:cubicBezTo>
                            <a:pt x="108706" y="304978"/>
                            <a:pt x="88222" y="309010"/>
                            <a:pt x="0" y="301536"/>
                          </a:cubicBezTo>
                          <a:cubicBezTo>
                            <a:pt x="-3079" y="192969"/>
                            <a:pt x="-6376" y="88129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418198116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</p:grpSp>
            <p:sp>
              <p:nvSpPr>
                <p:cNvPr id="70" name="TextBox 69">
                  <a:extLst>
                    <a:ext uri="{FF2B5EF4-FFF2-40B4-BE49-F238E27FC236}">
                      <a16:creationId xmlns:a16="http://schemas.microsoft.com/office/drawing/2014/main" id="{1B9F464F-C81B-4CD5-AC3E-159676B549BE}"/>
                    </a:ext>
                  </a:extLst>
                </p:cNvPr>
                <p:cNvSpPr txBox="1"/>
                <p:nvPr/>
              </p:nvSpPr>
              <p:spPr>
                <a:xfrm>
                  <a:off x="-8868" y="3795788"/>
                  <a:ext cx="172115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et-EE" sz="1000" dirty="0">
                    <a:latin typeface="Axure Handwriting" panose="020B0402020200020204" pitchFamily="34" charset="0"/>
                  </a:endParaRPr>
                </a:p>
              </p:txBody>
            </p:sp>
          </p:grpSp>
          <p:sp>
            <p:nvSpPr>
              <p:cNvPr id="67" name="Ristkülik: ümarnurkne 35">
                <a:extLst>
                  <a:ext uri="{FF2B5EF4-FFF2-40B4-BE49-F238E27FC236}">
                    <a16:creationId xmlns:a16="http://schemas.microsoft.com/office/drawing/2014/main" id="{93AC4D46-BD77-4463-A392-31D8CC9F7008}"/>
                  </a:ext>
                </a:extLst>
              </p:cNvPr>
              <p:cNvSpPr/>
              <p:nvPr/>
            </p:nvSpPr>
            <p:spPr>
              <a:xfrm>
                <a:off x="-19725" y="4385278"/>
                <a:ext cx="1666598" cy="457105"/>
              </a:xfrm>
              <a:custGeom>
                <a:avLst/>
                <a:gdLst>
                  <a:gd name="connsiteX0" fmla="*/ 0 w 1586001"/>
                  <a:gd name="connsiteY0" fmla="*/ 40001 h 240003"/>
                  <a:gd name="connsiteX1" fmla="*/ 40001 w 1586001"/>
                  <a:gd name="connsiteY1" fmla="*/ 0 h 240003"/>
                  <a:gd name="connsiteX2" fmla="*/ 1546000 w 1586001"/>
                  <a:gd name="connsiteY2" fmla="*/ 0 h 240003"/>
                  <a:gd name="connsiteX3" fmla="*/ 1586001 w 1586001"/>
                  <a:gd name="connsiteY3" fmla="*/ 40001 h 240003"/>
                  <a:gd name="connsiteX4" fmla="*/ 1586001 w 1586001"/>
                  <a:gd name="connsiteY4" fmla="*/ 200002 h 240003"/>
                  <a:gd name="connsiteX5" fmla="*/ 1546000 w 1586001"/>
                  <a:gd name="connsiteY5" fmla="*/ 240003 h 240003"/>
                  <a:gd name="connsiteX6" fmla="*/ 40001 w 1586001"/>
                  <a:gd name="connsiteY6" fmla="*/ 240003 h 240003"/>
                  <a:gd name="connsiteX7" fmla="*/ 0 w 1586001"/>
                  <a:gd name="connsiteY7" fmla="*/ 200002 h 240003"/>
                  <a:gd name="connsiteX8" fmla="*/ 0 w 1586001"/>
                  <a:gd name="connsiteY8" fmla="*/ 40001 h 240003"/>
                  <a:gd name="connsiteX0" fmla="*/ 0 w 1757451"/>
                  <a:gd name="connsiteY0" fmla="*/ 126856 h 326858"/>
                  <a:gd name="connsiteX1" fmla="*/ 40001 w 1757451"/>
                  <a:gd name="connsiteY1" fmla="*/ 86855 h 326858"/>
                  <a:gd name="connsiteX2" fmla="*/ 1546000 w 1757451"/>
                  <a:gd name="connsiteY2" fmla="*/ 86855 h 326858"/>
                  <a:gd name="connsiteX3" fmla="*/ 1757451 w 1757451"/>
                  <a:gd name="connsiteY3" fmla="*/ 3031 h 326858"/>
                  <a:gd name="connsiteX4" fmla="*/ 1586001 w 1757451"/>
                  <a:gd name="connsiteY4" fmla="*/ 286857 h 326858"/>
                  <a:gd name="connsiteX5" fmla="*/ 1546000 w 1757451"/>
                  <a:gd name="connsiteY5" fmla="*/ 326858 h 326858"/>
                  <a:gd name="connsiteX6" fmla="*/ 40001 w 1757451"/>
                  <a:gd name="connsiteY6" fmla="*/ 326858 h 326858"/>
                  <a:gd name="connsiteX7" fmla="*/ 0 w 1757451"/>
                  <a:gd name="connsiteY7" fmla="*/ 286857 h 326858"/>
                  <a:gd name="connsiteX8" fmla="*/ 0 w 1757451"/>
                  <a:gd name="connsiteY8" fmla="*/ 126856 h 326858"/>
                  <a:gd name="connsiteX0" fmla="*/ 0 w 1786026"/>
                  <a:gd name="connsiteY0" fmla="*/ 41131 h 326858"/>
                  <a:gd name="connsiteX1" fmla="*/ 68576 w 1786026"/>
                  <a:gd name="connsiteY1" fmla="*/ 86855 h 326858"/>
                  <a:gd name="connsiteX2" fmla="*/ 157457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68576 w 1786026"/>
                  <a:gd name="connsiteY1" fmla="*/ 86855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135251 w 1786026"/>
                  <a:gd name="connsiteY1" fmla="*/ 115430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135251 w 1786026"/>
                  <a:gd name="connsiteY1" fmla="*/ 115430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230501 w 1786026"/>
                  <a:gd name="connsiteY6" fmla="*/ 298283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36383"/>
                  <a:gd name="connsiteX1" fmla="*/ 135251 w 1786026"/>
                  <a:gd name="connsiteY1" fmla="*/ 115430 h 336383"/>
                  <a:gd name="connsiteX2" fmla="*/ 1517425 w 1786026"/>
                  <a:gd name="connsiteY2" fmla="*/ 86855 h 336383"/>
                  <a:gd name="connsiteX3" fmla="*/ 1786026 w 1786026"/>
                  <a:gd name="connsiteY3" fmla="*/ 3031 h 336383"/>
                  <a:gd name="connsiteX4" fmla="*/ 1614576 w 1786026"/>
                  <a:gd name="connsiteY4" fmla="*/ 286857 h 336383"/>
                  <a:gd name="connsiteX5" fmla="*/ 1574575 w 1786026"/>
                  <a:gd name="connsiteY5" fmla="*/ 326858 h 336383"/>
                  <a:gd name="connsiteX6" fmla="*/ 220976 w 1786026"/>
                  <a:gd name="connsiteY6" fmla="*/ 336383 h 336383"/>
                  <a:gd name="connsiteX7" fmla="*/ 28575 w 1786026"/>
                  <a:gd name="connsiteY7" fmla="*/ 286857 h 336383"/>
                  <a:gd name="connsiteX8" fmla="*/ 0 w 1786026"/>
                  <a:gd name="connsiteY8" fmla="*/ 41131 h 336383"/>
                  <a:gd name="connsiteX0" fmla="*/ 0 w 1786026"/>
                  <a:gd name="connsiteY0" fmla="*/ 41131 h 336383"/>
                  <a:gd name="connsiteX1" fmla="*/ 135251 w 1786026"/>
                  <a:gd name="connsiteY1" fmla="*/ 115430 h 336383"/>
                  <a:gd name="connsiteX2" fmla="*/ 1517425 w 1786026"/>
                  <a:gd name="connsiteY2" fmla="*/ 86855 h 336383"/>
                  <a:gd name="connsiteX3" fmla="*/ 1786026 w 1786026"/>
                  <a:gd name="connsiteY3" fmla="*/ 3031 h 336383"/>
                  <a:gd name="connsiteX4" fmla="*/ 1614576 w 1786026"/>
                  <a:gd name="connsiteY4" fmla="*/ 286857 h 336383"/>
                  <a:gd name="connsiteX5" fmla="*/ 1574575 w 1786026"/>
                  <a:gd name="connsiteY5" fmla="*/ 326858 h 336383"/>
                  <a:gd name="connsiteX6" fmla="*/ 220976 w 1786026"/>
                  <a:gd name="connsiteY6" fmla="*/ 336383 h 336383"/>
                  <a:gd name="connsiteX7" fmla="*/ 95250 w 1786026"/>
                  <a:gd name="connsiteY7" fmla="*/ 277332 h 336383"/>
                  <a:gd name="connsiteX8" fmla="*/ 0 w 178602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4300 w 1805076"/>
                  <a:gd name="connsiteY7" fmla="*/ 277332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4300 w 1805076"/>
                  <a:gd name="connsiteY7" fmla="*/ 277332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85725 w 1805076"/>
                  <a:gd name="connsiteY7" fmla="*/ 267807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74570 w 1805076"/>
                  <a:gd name="connsiteY4" fmla="*/ 266386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85725 w 1805076"/>
                  <a:gd name="connsiteY7" fmla="*/ 267807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74570 w 1805076"/>
                  <a:gd name="connsiteY4" fmla="*/ 266386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9845 w 1805076"/>
                  <a:gd name="connsiteY7" fmla="*/ 281455 h 336383"/>
                  <a:gd name="connsiteX8" fmla="*/ 0 w 1805076"/>
                  <a:gd name="connsiteY8" fmla="*/ 41131 h 33638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674570 w 1805076"/>
                  <a:gd name="connsiteY4" fmla="*/ 266386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638834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41792"/>
                  <a:gd name="connsiteX1" fmla="*/ 140654 w 1805076"/>
                  <a:gd name="connsiteY1" fmla="*/ 128411 h 341792"/>
                  <a:gd name="connsiteX2" fmla="*/ 1604715 w 1805076"/>
                  <a:gd name="connsiteY2" fmla="*/ 120308 h 341792"/>
                  <a:gd name="connsiteX3" fmla="*/ 1805076 w 1805076"/>
                  <a:gd name="connsiteY3" fmla="*/ 2364 h 341792"/>
                  <a:gd name="connsiteX4" fmla="*/ 1715514 w 1805076"/>
                  <a:gd name="connsiteY4" fmla="*/ 231600 h 341792"/>
                  <a:gd name="connsiteX5" fmla="*/ 1593625 w 1805076"/>
                  <a:gd name="connsiteY5" fmla="*/ 326191 h 341792"/>
                  <a:gd name="connsiteX6" fmla="*/ 240026 w 1805076"/>
                  <a:gd name="connsiteY6" fmla="*/ 335716 h 341792"/>
                  <a:gd name="connsiteX7" fmla="*/ 119845 w 1805076"/>
                  <a:gd name="connsiteY7" fmla="*/ 280788 h 341792"/>
                  <a:gd name="connsiteX8" fmla="*/ 0 w 1805076"/>
                  <a:gd name="connsiteY8" fmla="*/ 40464 h 341792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7409"/>
                  <a:gd name="connsiteY0" fmla="*/ 40464 h 366477"/>
                  <a:gd name="connsiteX1" fmla="*/ 140654 w 1807409"/>
                  <a:gd name="connsiteY1" fmla="*/ 128411 h 366477"/>
                  <a:gd name="connsiteX2" fmla="*/ 1604715 w 1807409"/>
                  <a:gd name="connsiteY2" fmla="*/ 120308 h 366477"/>
                  <a:gd name="connsiteX3" fmla="*/ 1805076 w 1807409"/>
                  <a:gd name="connsiteY3" fmla="*/ 2364 h 366477"/>
                  <a:gd name="connsiteX4" fmla="*/ 1715514 w 1807409"/>
                  <a:gd name="connsiteY4" fmla="*/ 231600 h 366477"/>
                  <a:gd name="connsiteX5" fmla="*/ 1805076 w 1807409"/>
                  <a:gd name="connsiteY5" fmla="*/ 351701 h 366477"/>
                  <a:gd name="connsiteX6" fmla="*/ 240026 w 1807409"/>
                  <a:gd name="connsiteY6" fmla="*/ 335716 h 366477"/>
                  <a:gd name="connsiteX7" fmla="*/ 119845 w 1807409"/>
                  <a:gd name="connsiteY7" fmla="*/ 280788 h 366477"/>
                  <a:gd name="connsiteX8" fmla="*/ 0 w 1807409"/>
                  <a:gd name="connsiteY8" fmla="*/ 40464 h 366477"/>
                  <a:gd name="connsiteX0" fmla="*/ 0 w 1805076"/>
                  <a:gd name="connsiteY0" fmla="*/ 40464 h 384462"/>
                  <a:gd name="connsiteX1" fmla="*/ 140654 w 1805076"/>
                  <a:gd name="connsiteY1" fmla="*/ 128411 h 384462"/>
                  <a:gd name="connsiteX2" fmla="*/ 1604715 w 1805076"/>
                  <a:gd name="connsiteY2" fmla="*/ 120308 h 384462"/>
                  <a:gd name="connsiteX3" fmla="*/ 1805076 w 1805076"/>
                  <a:gd name="connsiteY3" fmla="*/ 2364 h 384462"/>
                  <a:gd name="connsiteX4" fmla="*/ 1715514 w 1805076"/>
                  <a:gd name="connsiteY4" fmla="*/ 231600 h 384462"/>
                  <a:gd name="connsiteX5" fmla="*/ 1750829 w 1805076"/>
                  <a:gd name="connsiteY5" fmla="*/ 374211 h 384462"/>
                  <a:gd name="connsiteX6" fmla="*/ 240026 w 1805076"/>
                  <a:gd name="connsiteY6" fmla="*/ 335716 h 384462"/>
                  <a:gd name="connsiteX7" fmla="*/ 119845 w 1805076"/>
                  <a:gd name="connsiteY7" fmla="*/ 280788 h 384462"/>
                  <a:gd name="connsiteX8" fmla="*/ 0 w 1805076"/>
                  <a:gd name="connsiteY8" fmla="*/ 40464 h 384462"/>
                  <a:gd name="connsiteX0" fmla="*/ 0 w 1805076"/>
                  <a:gd name="connsiteY0" fmla="*/ 40464 h 349264"/>
                  <a:gd name="connsiteX1" fmla="*/ 140654 w 1805076"/>
                  <a:gd name="connsiteY1" fmla="*/ 128411 h 349264"/>
                  <a:gd name="connsiteX2" fmla="*/ 1604715 w 1805076"/>
                  <a:gd name="connsiteY2" fmla="*/ 120308 h 349264"/>
                  <a:gd name="connsiteX3" fmla="*/ 1805076 w 1805076"/>
                  <a:gd name="connsiteY3" fmla="*/ 2364 h 349264"/>
                  <a:gd name="connsiteX4" fmla="*/ 1715514 w 1805076"/>
                  <a:gd name="connsiteY4" fmla="*/ 231600 h 349264"/>
                  <a:gd name="connsiteX5" fmla="*/ 1610402 w 1805076"/>
                  <a:gd name="connsiteY5" fmla="*/ 319619 h 349264"/>
                  <a:gd name="connsiteX6" fmla="*/ 240026 w 1805076"/>
                  <a:gd name="connsiteY6" fmla="*/ 335716 h 349264"/>
                  <a:gd name="connsiteX7" fmla="*/ 119845 w 1805076"/>
                  <a:gd name="connsiteY7" fmla="*/ 280788 h 349264"/>
                  <a:gd name="connsiteX8" fmla="*/ 0 w 1805076"/>
                  <a:gd name="connsiteY8" fmla="*/ 40464 h 3492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05076" h="349264">
                    <a:moveTo>
                      <a:pt x="0" y="40464"/>
                    </a:moveTo>
                    <a:cubicBezTo>
                      <a:pt x="0" y="18372"/>
                      <a:pt x="118562" y="128411"/>
                      <a:pt x="140654" y="128411"/>
                    </a:cubicBezTo>
                    <a:cubicBezTo>
                      <a:pt x="610477" y="212145"/>
                      <a:pt x="1174341" y="210438"/>
                      <a:pt x="1604715" y="120308"/>
                    </a:cubicBezTo>
                    <a:cubicBezTo>
                      <a:pt x="1626807" y="120308"/>
                      <a:pt x="1805076" y="-19728"/>
                      <a:pt x="1805076" y="2364"/>
                    </a:cubicBezTo>
                    <a:cubicBezTo>
                      <a:pt x="1805076" y="55698"/>
                      <a:pt x="1787783" y="169495"/>
                      <a:pt x="1715514" y="231600"/>
                    </a:cubicBezTo>
                    <a:cubicBezTo>
                      <a:pt x="1684311" y="285501"/>
                      <a:pt x="1632494" y="319619"/>
                      <a:pt x="1610402" y="319619"/>
                    </a:cubicBezTo>
                    <a:cubicBezTo>
                      <a:pt x="1159202" y="350089"/>
                      <a:pt x="718521" y="359836"/>
                      <a:pt x="240026" y="335716"/>
                    </a:cubicBezTo>
                    <a:cubicBezTo>
                      <a:pt x="217934" y="335716"/>
                      <a:pt x="215380" y="343824"/>
                      <a:pt x="119845" y="280788"/>
                    </a:cubicBezTo>
                    <a:cubicBezTo>
                      <a:pt x="45778" y="193856"/>
                      <a:pt x="39948" y="120572"/>
                      <a:pt x="0" y="4046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4">
                      <a:lumMod val="67000"/>
                    </a:schemeClr>
                  </a:gs>
                  <a:gs pos="48000">
                    <a:schemeClr val="accent4">
                      <a:lumMod val="97000"/>
                      <a:lumOff val="3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 dirty="0"/>
              </a:p>
            </p:txBody>
          </p:sp>
        </p:grp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BF260409-788C-4E42-AF17-6C824FBFE1D9}"/>
                </a:ext>
              </a:extLst>
            </p:cNvPr>
            <p:cNvSpPr txBox="1"/>
            <p:nvPr/>
          </p:nvSpPr>
          <p:spPr>
            <a:xfrm>
              <a:off x="2909726" y="4835516"/>
              <a:ext cx="1379764" cy="530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050" dirty="0">
                  <a:solidFill>
                    <a:schemeClr val="accent2">
                      <a:lumMod val="50000"/>
                    </a:schemeClr>
                  </a:solidFill>
                  <a:latin typeface="Axure Handwriting" panose="020B0402020200020204" pitchFamily="34" charset="0"/>
                </a:rPr>
                <a:t>Loovtööde tegijad</a:t>
              </a:r>
            </a:p>
            <a:p>
              <a:endParaRPr lang="et-EE" dirty="0"/>
            </a:p>
          </p:txBody>
        </p:sp>
      </p:grpSp>
      <p:grpSp>
        <p:nvGrpSpPr>
          <p:cNvPr id="4" name="Rühm 3">
            <a:extLst>
              <a:ext uri="{FF2B5EF4-FFF2-40B4-BE49-F238E27FC236}">
                <a16:creationId xmlns:a16="http://schemas.microsoft.com/office/drawing/2014/main" id="{003199D7-FFB6-AEA5-55B7-B5858256585B}"/>
              </a:ext>
            </a:extLst>
          </p:cNvPr>
          <p:cNvGrpSpPr/>
          <p:nvPr/>
        </p:nvGrpSpPr>
        <p:grpSpPr>
          <a:xfrm>
            <a:off x="9983168" y="5280290"/>
            <a:ext cx="2068480" cy="1384995"/>
            <a:chOff x="10155898" y="1404983"/>
            <a:chExt cx="1895788" cy="2149680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95A4BDA-6644-E902-8C9C-F1D240851407}"/>
                </a:ext>
              </a:extLst>
            </p:cNvPr>
            <p:cNvSpPr txBox="1"/>
            <p:nvPr/>
          </p:nvSpPr>
          <p:spPr>
            <a:xfrm>
              <a:off x="10155901" y="1404983"/>
              <a:ext cx="1895785" cy="2149680"/>
            </a:xfrm>
            <a:custGeom>
              <a:avLst/>
              <a:gdLst>
                <a:gd name="connsiteX0" fmla="*/ 0 w 1895785"/>
                <a:gd name="connsiteY0" fmla="*/ 0 h 2149680"/>
                <a:gd name="connsiteX1" fmla="*/ 1895785 w 1895785"/>
                <a:gd name="connsiteY1" fmla="*/ 0 h 2149680"/>
                <a:gd name="connsiteX2" fmla="*/ 1895785 w 1895785"/>
                <a:gd name="connsiteY2" fmla="*/ 2149680 h 2149680"/>
                <a:gd name="connsiteX3" fmla="*/ 0 w 1895785"/>
                <a:gd name="connsiteY3" fmla="*/ 2149680 h 2149680"/>
                <a:gd name="connsiteX4" fmla="*/ 0 w 1895785"/>
                <a:gd name="connsiteY4" fmla="*/ 0 h 2149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5785" h="2149680" fill="none" extrusionOk="0">
                  <a:moveTo>
                    <a:pt x="0" y="0"/>
                  </a:moveTo>
                  <a:cubicBezTo>
                    <a:pt x="658898" y="-75222"/>
                    <a:pt x="1222189" y="72740"/>
                    <a:pt x="1895785" y="0"/>
                  </a:cubicBezTo>
                  <a:cubicBezTo>
                    <a:pt x="1955973" y="996020"/>
                    <a:pt x="1841510" y="1358282"/>
                    <a:pt x="1895785" y="2149680"/>
                  </a:cubicBezTo>
                  <a:cubicBezTo>
                    <a:pt x="1408604" y="2166970"/>
                    <a:pt x="259107" y="2253979"/>
                    <a:pt x="0" y="2149680"/>
                  </a:cubicBezTo>
                  <a:cubicBezTo>
                    <a:pt x="149124" y="1665454"/>
                    <a:pt x="-136142" y="700629"/>
                    <a:pt x="0" y="0"/>
                  </a:cubicBezTo>
                  <a:close/>
                </a:path>
                <a:path w="1895785" h="2149680" stroke="0" extrusionOk="0">
                  <a:moveTo>
                    <a:pt x="0" y="0"/>
                  </a:moveTo>
                  <a:cubicBezTo>
                    <a:pt x="419909" y="-22724"/>
                    <a:pt x="1381735" y="-72999"/>
                    <a:pt x="1895785" y="0"/>
                  </a:cubicBezTo>
                  <a:cubicBezTo>
                    <a:pt x="1908373" y="215361"/>
                    <a:pt x="1967825" y="1746340"/>
                    <a:pt x="1895785" y="2149680"/>
                  </a:cubicBezTo>
                  <a:cubicBezTo>
                    <a:pt x="1159174" y="1987101"/>
                    <a:pt x="224919" y="1996643"/>
                    <a:pt x="0" y="2149680"/>
                  </a:cubicBezTo>
                  <a:cubicBezTo>
                    <a:pt x="-98976" y="1542988"/>
                    <a:pt x="-14399" y="1025945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1934413625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400" dirty="0">
                  <a:latin typeface="Axure Handwriting" panose="020B0402020200020204" pitchFamily="34" charset="0"/>
                </a:rPr>
                <a:t>          ABIKS ON</a:t>
              </a: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</p:txBody>
        </p:sp>
        <p:sp>
          <p:nvSpPr>
            <p:cNvPr id="6" name="Nool: vasaknool 5">
              <a:extLst>
                <a:ext uri="{FF2B5EF4-FFF2-40B4-BE49-F238E27FC236}">
                  <a16:creationId xmlns:a16="http://schemas.microsoft.com/office/drawing/2014/main" id="{89C73E63-F44B-BE59-8F09-8942D25EA97E}"/>
                </a:ext>
              </a:extLst>
            </p:cNvPr>
            <p:cNvSpPr/>
            <p:nvPr/>
          </p:nvSpPr>
          <p:spPr>
            <a:xfrm>
              <a:off x="10155898" y="2142110"/>
              <a:ext cx="1895785" cy="700826"/>
            </a:xfrm>
            <a:custGeom>
              <a:avLst/>
              <a:gdLst>
                <a:gd name="connsiteX0" fmla="*/ 0 w 1895785"/>
                <a:gd name="connsiteY0" fmla="*/ 350413 h 700826"/>
                <a:gd name="connsiteX1" fmla="*/ 350413 w 1895785"/>
                <a:gd name="connsiteY1" fmla="*/ 0 h 700826"/>
                <a:gd name="connsiteX2" fmla="*/ 350413 w 1895785"/>
                <a:gd name="connsiteY2" fmla="*/ 175207 h 700826"/>
                <a:gd name="connsiteX3" fmla="*/ 865537 w 1895785"/>
                <a:gd name="connsiteY3" fmla="*/ 175207 h 700826"/>
                <a:gd name="connsiteX4" fmla="*/ 1334300 w 1895785"/>
                <a:gd name="connsiteY4" fmla="*/ 175207 h 700826"/>
                <a:gd name="connsiteX5" fmla="*/ 1895785 w 1895785"/>
                <a:gd name="connsiteY5" fmla="*/ 175207 h 700826"/>
                <a:gd name="connsiteX6" fmla="*/ 1895785 w 1895785"/>
                <a:gd name="connsiteY6" fmla="*/ 525620 h 700826"/>
                <a:gd name="connsiteX7" fmla="*/ 1365207 w 1895785"/>
                <a:gd name="connsiteY7" fmla="*/ 525620 h 700826"/>
                <a:gd name="connsiteX8" fmla="*/ 880991 w 1895785"/>
                <a:gd name="connsiteY8" fmla="*/ 525620 h 700826"/>
                <a:gd name="connsiteX9" fmla="*/ 350413 w 1895785"/>
                <a:gd name="connsiteY9" fmla="*/ 525620 h 700826"/>
                <a:gd name="connsiteX10" fmla="*/ 350413 w 1895785"/>
                <a:gd name="connsiteY10" fmla="*/ 700826 h 700826"/>
                <a:gd name="connsiteX11" fmla="*/ 0 w 1895785"/>
                <a:gd name="connsiteY11" fmla="*/ 350413 h 700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95785" h="700826" fill="none" extrusionOk="0">
                  <a:moveTo>
                    <a:pt x="0" y="350413"/>
                  </a:moveTo>
                  <a:cubicBezTo>
                    <a:pt x="67721" y="264072"/>
                    <a:pt x="209341" y="111613"/>
                    <a:pt x="350413" y="0"/>
                  </a:cubicBezTo>
                  <a:cubicBezTo>
                    <a:pt x="357663" y="75227"/>
                    <a:pt x="350560" y="136427"/>
                    <a:pt x="350413" y="175207"/>
                  </a:cubicBezTo>
                  <a:cubicBezTo>
                    <a:pt x="555587" y="150132"/>
                    <a:pt x="623527" y="193174"/>
                    <a:pt x="865537" y="175207"/>
                  </a:cubicBezTo>
                  <a:cubicBezTo>
                    <a:pt x="1107547" y="157240"/>
                    <a:pt x="1116542" y="196056"/>
                    <a:pt x="1334300" y="175207"/>
                  </a:cubicBezTo>
                  <a:cubicBezTo>
                    <a:pt x="1552058" y="154358"/>
                    <a:pt x="1728089" y="168982"/>
                    <a:pt x="1895785" y="175207"/>
                  </a:cubicBezTo>
                  <a:cubicBezTo>
                    <a:pt x="1888427" y="338966"/>
                    <a:pt x="1883246" y="374396"/>
                    <a:pt x="1895785" y="525620"/>
                  </a:cubicBezTo>
                  <a:cubicBezTo>
                    <a:pt x="1656438" y="528073"/>
                    <a:pt x="1619977" y="514181"/>
                    <a:pt x="1365207" y="525620"/>
                  </a:cubicBezTo>
                  <a:cubicBezTo>
                    <a:pt x="1110437" y="537059"/>
                    <a:pt x="991939" y="517164"/>
                    <a:pt x="880991" y="525620"/>
                  </a:cubicBezTo>
                  <a:cubicBezTo>
                    <a:pt x="770043" y="534076"/>
                    <a:pt x="511470" y="522472"/>
                    <a:pt x="350413" y="525620"/>
                  </a:cubicBezTo>
                  <a:cubicBezTo>
                    <a:pt x="356834" y="608072"/>
                    <a:pt x="356112" y="643444"/>
                    <a:pt x="350413" y="700826"/>
                  </a:cubicBezTo>
                  <a:cubicBezTo>
                    <a:pt x="240209" y="613440"/>
                    <a:pt x="138234" y="507563"/>
                    <a:pt x="0" y="350413"/>
                  </a:cubicBezTo>
                  <a:close/>
                </a:path>
                <a:path w="1895785" h="700826" stroke="0" extrusionOk="0">
                  <a:moveTo>
                    <a:pt x="0" y="350413"/>
                  </a:moveTo>
                  <a:cubicBezTo>
                    <a:pt x="160703" y="168359"/>
                    <a:pt x="165119" y="158143"/>
                    <a:pt x="350413" y="0"/>
                  </a:cubicBezTo>
                  <a:cubicBezTo>
                    <a:pt x="358071" y="57289"/>
                    <a:pt x="348313" y="133973"/>
                    <a:pt x="350413" y="175207"/>
                  </a:cubicBezTo>
                  <a:cubicBezTo>
                    <a:pt x="456916" y="192389"/>
                    <a:pt x="637443" y="159786"/>
                    <a:pt x="850083" y="175207"/>
                  </a:cubicBezTo>
                  <a:cubicBezTo>
                    <a:pt x="1062723" y="190629"/>
                    <a:pt x="1164785" y="155555"/>
                    <a:pt x="1365207" y="175207"/>
                  </a:cubicBezTo>
                  <a:cubicBezTo>
                    <a:pt x="1565629" y="194859"/>
                    <a:pt x="1710547" y="186425"/>
                    <a:pt x="1895785" y="175207"/>
                  </a:cubicBezTo>
                  <a:cubicBezTo>
                    <a:pt x="1890458" y="287167"/>
                    <a:pt x="1901077" y="437807"/>
                    <a:pt x="1895785" y="525620"/>
                  </a:cubicBezTo>
                  <a:cubicBezTo>
                    <a:pt x="1794343" y="520210"/>
                    <a:pt x="1655407" y="538441"/>
                    <a:pt x="1427022" y="525620"/>
                  </a:cubicBezTo>
                  <a:cubicBezTo>
                    <a:pt x="1198637" y="512799"/>
                    <a:pt x="1058605" y="539198"/>
                    <a:pt x="896444" y="525620"/>
                  </a:cubicBezTo>
                  <a:cubicBezTo>
                    <a:pt x="734283" y="512042"/>
                    <a:pt x="554674" y="521829"/>
                    <a:pt x="350413" y="525620"/>
                  </a:cubicBezTo>
                  <a:cubicBezTo>
                    <a:pt x="359005" y="586933"/>
                    <a:pt x="353461" y="632085"/>
                    <a:pt x="350413" y="700826"/>
                  </a:cubicBezTo>
                  <a:cubicBezTo>
                    <a:pt x="219484" y="535146"/>
                    <a:pt x="79385" y="450231"/>
                    <a:pt x="0" y="350413"/>
                  </a:cubicBezTo>
                  <a:close/>
                </a:path>
              </a:pathLst>
            </a:custGeom>
            <a:solidFill>
              <a:srgbClr val="FCBF5E"/>
            </a:solidFill>
            <a:ln>
              <a:extLst>
                <a:ext uri="{C807C97D-BFC1-408E-A445-0C87EB9F89A2}">
                  <ask:lineSketchStyleProps xmlns:ask="http://schemas.microsoft.com/office/drawing/2018/sketchyshapes" sd="3799920595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Multimeedia tunnid</a:t>
              </a:r>
            </a:p>
          </p:txBody>
        </p:sp>
        <p:sp>
          <p:nvSpPr>
            <p:cNvPr id="19" name="Nool: vasaknool 18">
              <a:extLst>
                <a:ext uri="{FF2B5EF4-FFF2-40B4-BE49-F238E27FC236}">
                  <a16:creationId xmlns:a16="http://schemas.microsoft.com/office/drawing/2014/main" id="{CCB154C9-1A52-C68D-266A-0B67C29D68FB}"/>
                </a:ext>
              </a:extLst>
            </p:cNvPr>
            <p:cNvSpPr/>
            <p:nvPr/>
          </p:nvSpPr>
          <p:spPr>
            <a:xfrm>
              <a:off x="10155900" y="1714789"/>
              <a:ext cx="1895785" cy="585424"/>
            </a:xfrm>
            <a:custGeom>
              <a:avLst/>
              <a:gdLst>
                <a:gd name="connsiteX0" fmla="*/ 0 w 1895785"/>
                <a:gd name="connsiteY0" fmla="*/ 292712 h 585424"/>
                <a:gd name="connsiteX1" fmla="*/ 292712 w 1895785"/>
                <a:gd name="connsiteY1" fmla="*/ 0 h 585424"/>
                <a:gd name="connsiteX2" fmla="*/ 292712 w 1895785"/>
                <a:gd name="connsiteY2" fmla="*/ 146356 h 585424"/>
                <a:gd name="connsiteX3" fmla="*/ 827070 w 1895785"/>
                <a:gd name="connsiteY3" fmla="*/ 146356 h 585424"/>
                <a:gd name="connsiteX4" fmla="*/ 1377458 w 1895785"/>
                <a:gd name="connsiteY4" fmla="*/ 146356 h 585424"/>
                <a:gd name="connsiteX5" fmla="*/ 1895785 w 1895785"/>
                <a:gd name="connsiteY5" fmla="*/ 146356 h 585424"/>
                <a:gd name="connsiteX6" fmla="*/ 1895785 w 1895785"/>
                <a:gd name="connsiteY6" fmla="*/ 439068 h 585424"/>
                <a:gd name="connsiteX7" fmla="*/ 1345397 w 1895785"/>
                <a:gd name="connsiteY7" fmla="*/ 439068 h 585424"/>
                <a:gd name="connsiteX8" fmla="*/ 859131 w 1895785"/>
                <a:gd name="connsiteY8" fmla="*/ 439068 h 585424"/>
                <a:gd name="connsiteX9" fmla="*/ 292712 w 1895785"/>
                <a:gd name="connsiteY9" fmla="*/ 439068 h 585424"/>
                <a:gd name="connsiteX10" fmla="*/ 292712 w 1895785"/>
                <a:gd name="connsiteY10" fmla="*/ 585424 h 585424"/>
                <a:gd name="connsiteX11" fmla="*/ 0 w 1895785"/>
                <a:gd name="connsiteY11" fmla="*/ 292712 h 585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95785" h="585424" fill="none" extrusionOk="0">
                  <a:moveTo>
                    <a:pt x="0" y="292712"/>
                  </a:moveTo>
                  <a:cubicBezTo>
                    <a:pt x="70099" y="208976"/>
                    <a:pt x="172130" y="118757"/>
                    <a:pt x="292712" y="0"/>
                  </a:cubicBezTo>
                  <a:cubicBezTo>
                    <a:pt x="286998" y="45554"/>
                    <a:pt x="293384" y="101725"/>
                    <a:pt x="292712" y="146356"/>
                  </a:cubicBezTo>
                  <a:cubicBezTo>
                    <a:pt x="540922" y="160222"/>
                    <a:pt x="661004" y="155555"/>
                    <a:pt x="827070" y="146356"/>
                  </a:cubicBezTo>
                  <a:cubicBezTo>
                    <a:pt x="993136" y="137157"/>
                    <a:pt x="1157821" y="170483"/>
                    <a:pt x="1377458" y="146356"/>
                  </a:cubicBezTo>
                  <a:cubicBezTo>
                    <a:pt x="1597095" y="122229"/>
                    <a:pt x="1742830" y="123895"/>
                    <a:pt x="1895785" y="146356"/>
                  </a:cubicBezTo>
                  <a:cubicBezTo>
                    <a:pt x="1903358" y="221549"/>
                    <a:pt x="1904737" y="364126"/>
                    <a:pt x="1895785" y="439068"/>
                  </a:cubicBezTo>
                  <a:cubicBezTo>
                    <a:pt x="1672959" y="429601"/>
                    <a:pt x="1607475" y="448111"/>
                    <a:pt x="1345397" y="439068"/>
                  </a:cubicBezTo>
                  <a:cubicBezTo>
                    <a:pt x="1083319" y="430025"/>
                    <a:pt x="1019221" y="461273"/>
                    <a:pt x="859131" y="439068"/>
                  </a:cubicBezTo>
                  <a:cubicBezTo>
                    <a:pt x="699041" y="416863"/>
                    <a:pt x="488899" y="419535"/>
                    <a:pt x="292712" y="439068"/>
                  </a:cubicBezTo>
                  <a:cubicBezTo>
                    <a:pt x="287990" y="493400"/>
                    <a:pt x="286804" y="515434"/>
                    <a:pt x="292712" y="585424"/>
                  </a:cubicBezTo>
                  <a:cubicBezTo>
                    <a:pt x="183590" y="450185"/>
                    <a:pt x="139242" y="403082"/>
                    <a:pt x="0" y="292712"/>
                  </a:cubicBezTo>
                  <a:close/>
                </a:path>
                <a:path w="1895785" h="585424" stroke="0" extrusionOk="0">
                  <a:moveTo>
                    <a:pt x="0" y="292712"/>
                  </a:moveTo>
                  <a:cubicBezTo>
                    <a:pt x="138962" y="159460"/>
                    <a:pt x="146133" y="127539"/>
                    <a:pt x="292712" y="0"/>
                  </a:cubicBezTo>
                  <a:cubicBezTo>
                    <a:pt x="287437" y="31120"/>
                    <a:pt x="294121" y="99314"/>
                    <a:pt x="292712" y="146356"/>
                  </a:cubicBezTo>
                  <a:cubicBezTo>
                    <a:pt x="422611" y="123356"/>
                    <a:pt x="696186" y="170352"/>
                    <a:pt x="811039" y="146356"/>
                  </a:cubicBezTo>
                  <a:cubicBezTo>
                    <a:pt x="925892" y="122360"/>
                    <a:pt x="1115885" y="143648"/>
                    <a:pt x="1313335" y="146356"/>
                  </a:cubicBezTo>
                  <a:cubicBezTo>
                    <a:pt x="1510785" y="149064"/>
                    <a:pt x="1739029" y="146464"/>
                    <a:pt x="1895785" y="146356"/>
                  </a:cubicBezTo>
                  <a:cubicBezTo>
                    <a:pt x="1888311" y="291726"/>
                    <a:pt x="1883569" y="342128"/>
                    <a:pt x="1895785" y="439068"/>
                  </a:cubicBezTo>
                  <a:cubicBezTo>
                    <a:pt x="1702032" y="441087"/>
                    <a:pt x="1553910" y="466840"/>
                    <a:pt x="1329366" y="439068"/>
                  </a:cubicBezTo>
                  <a:cubicBezTo>
                    <a:pt x="1104822" y="411296"/>
                    <a:pt x="1047584" y="416895"/>
                    <a:pt x="795008" y="439068"/>
                  </a:cubicBezTo>
                  <a:cubicBezTo>
                    <a:pt x="542432" y="461241"/>
                    <a:pt x="534312" y="431728"/>
                    <a:pt x="292712" y="439068"/>
                  </a:cubicBezTo>
                  <a:cubicBezTo>
                    <a:pt x="298424" y="473678"/>
                    <a:pt x="297763" y="548261"/>
                    <a:pt x="292712" y="585424"/>
                  </a:cubicBezTo>
                  <a:cubicBezTo>
                    <a:pt x="152296" y="467923"/>
                    <a:pt x="95130" y="395064"/>
                    <a:pt x="0" y="292712"/>
                  </a:cubicBezTo>
                  <a:close/>
                </a:path>
              </a:pathLst>
            </a:custGeom>
            <a:solidFill>
              <a:srgbClr val="6AB3DE"/>
            </a:solidFill>
            <a:ln>
              <a:extLst>
                <a:ext uri="{C807C97D-BFC1-408E-A445-0C87EB9F89A2}">
                  <ask:lineSketchStyleProps xmlns:ask="http://schemas.microsoft.com/office/drawing/2018/sketchyshapes" sd="3651287871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Koostöö juhendajaga</a:t>
              </a:r>
            </a:p>
          </p:txBody>
        </p:sp>
        <p:sp>
          <p:nvSpPr>
            <p:cNvPr id="20" name="Nool: vasaknool 19">
              <a:extLst>
                <a:ext uri="{FF2B5EF4-FFF2-40B4-BE49-F238E27FC236}">
                  <a16:creationId xmlns:a16="http://schemas.microsoft.com/office/drawing/2014/main" id="{BC677BD0-A8BB-DCC6-E2B0-7D3B81B3E2B7}"/>
                </a:ext>
              </a:extLst>
            </p:cNvPr>
            <p:cNvSpPr/>
            <p:nvPr/>
          </p:nvSpPr>
          <p:spPr>
            <a:xfrm>
              <a:off x="10233182" y="2719153"/>
              <a:ext cx="1818502" cy="673312"/>
            </a:xfrm>
            <a:custGeom>
              <a:avLst/>
              <a:gdLst>
                <a:gd name="connsiteX0" fmla="*/ 0 w 1818502"/>
                <a:gd name="connsiteY0" fmla="*/ 336656 h 673312"/>
                <a:gd name="connsiteX1" fmla="*/ 336656 w 1818502"/>
                <a:gd name="connsiteY1" fmla="*/ 0 h 673312"/>
                <a:gd name="connsiteX2" fmla="*/ 336656 w 1818502"/>
                <a:gd name="connsiteY2" fmla="*/ 168328 h 673312"/>
                <a:gd name="connsiteX3" fmla="*/ 860242 w 1818502"/>
                <a:gd name="connsiteY3" fmla="*/ 168328 h 673312"/>
                <a:gd name="connsiteX4" fmla="*/ 1309735 w 1818502"/>
                <a:gd name="connsiteY4" fmla="*/ 168328 h 673312"/>
                <a:gd name="connsiteX5" fmla="*/ 1818502 w 1818502"/>
                <a:gd name="connsiteY5" fmla="*/ 168328 h 673312"/>
                <a:gd name="connsiteX6" fmla="*/ 1818502 w 1818502"/>
                <a:gd name="connsiteY6" fmla="*/ 504984 h 673312"/>
                <a:gd name="connsiteX7" fmla="*/ 1294916 w 1818502"/>
                <a:gd name="connsiteY7" fmla="*/ 504984 h 673312"/>
                <a:gd name="connsiteX8" fmla="*/ 800968 w 1818502"/>
                <a:gd name="connsiteY8" fmla="*/ 504984 h 673312"/>
                <a:gd name="connsiteX9" fmla="*/ 336656 w 1818502"/>
                <a:gd name="connsiteY9" fmla="*/ 504984 h 673312"/>
                <a:gd name="connsiteX10" fmla="*/ 336656 w 1818502"/>
                <a:gd name="connsiteY10" fmla="*/ 673312 h 673312"/>
                <a:gd name="connsiteX11" fmla="*/ 0 w 1818502"/>
                <a:gd name="connsiteY11" fmla="*/ 336656 h 673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18502" h="673312" fill="none" extrusionOk="0">
                  <a:moveTo>
                    <a:pt x="0" y="336656"/>
                  </a:moveTo>
                  <a:cubicBezTo>
                    <a:pt x="116903" y="205227"/>
                    <a:pt x="241978" y="109860"/>
                    <a:pt x="336656" y="0"/>
                  </a:cubicBezTo>
                  <a:cubicBezTo>
                    <a:pt x="336973" y="59141"/>
                    <a:pt x="335021" y="85824"/>
                    <a:pt x="336656" y="168328"/>
                  </a:cubicBezTo>
                  <a:cubicBezTo>
                    <a:pt x="593431" y="182316"/>
                    <a:pt x="666299" y="172428"/>
                    <a:pt x="860242" y="168328"/>
                  </a:cubicBezTo>
                  <a:cubicBezTo>
                    <a:pt x="1054185" y="164228"/>
                    <a:pt x="1193240" y="172030"/>
                    <a:pt x="1309735" y="168328"/>
                  </a:cubicBezTo>
                  <a:cubicBezTo>
                    <a:pt x="1426230" y="164626"/>
                    <a:pt x="1708483" y="157614"/>
                    <a:pt x="1818502" y="168328"/>
                  </a:cubicBezTo>
                  <a:cubicBezTo>
                    <a:pt x="1817953" y="318021"/>
                    <a:pt x="1824831" y="394089"/>
                    <a:pt x="1818502" y="504984"/>
                  </a:cubicBezTo>
                  <a:cubicBezTo>
                    <a:pt x="1712003" y="484069"/>
                    <a:pt x="1515146" y="480382"/>
                    <a:pt x="1294916" y="504984"/>
                  </a:cubicBezTo>
                  <a:cubicBezTo>
                    <a:pt x="1074686" y="529586"/>
                    <a:pt x="994227" y="508329"/>
                    <a:pt x="800968" y="504984"/>
                  </a:cubicBezTo>
                  <a:cubicBezTo>
                    <a:pt x="607709" y="501639"/>
                    <a:pt x="526816" y="489944"/>
                    <a:pt x="336656" y="504984"/>
                  </a:cubicBezTo>
                  <a:cubicBezTo>
                    <a:pt x="337803" y="552224"/>
                    <a:pt x="338253" y="626631"/>
                    <a:pt x="336656" y="673312"/>
                  </a:cubicBezTo>
                  <a:cubicBezTo>
                    <a:pt x="211611" y="552342"/>
                    <a:pt x="154729" y="490479"/>
                    <a:pt x="0" y="336656"/>
                  </a:cubicBezTo>
                  <a:close/>
                </a:path>
                <a:path w="1818502" h="673312" stroke="0" extrusionOk="0">
                  <a:moveTo>
                    <a:pt x="0" y="336656"/>
                  </a:moveTo>
                  <a:cubicBezTo>
                    <a:pt x="91276" y="255802"/>
                    <a:pt x="222906" y="125108"/>
                    <a:pt x="336656" y="0"/>
                  </a:cubicBezTo>
                  <a:cubicBezTo>
                    <a:pt x="328762" y="38371"/>
                    <a:pt x="337410" y="111019"/>
                    <a:pt x="336656" y="168328"/>
                  </a:cubicBezTo>
                  <a:cubicBezTo>
                    <a:pt x="453669" y="178420"/>
                    <a:pt x="712344" y="179372"/>
                    <a:pt x="860242" y="168328"/>
                  </a:cubicBezTo>
                  <a:cubicBezTo>
                    <a:pt x="1008140" y="157284"/>
                    <a:pt x="1177433" y="145735"/>
                    <a:pt x="1339372" y="168328"/>
                  </a:cubicBezTo>
                  <a:cubicBezTo>
                    <a:pt x="1501311" y="190922"/>
                    <a:pt x="1658719" y="145414"/>
                    <a:pt x="1818502" y="168328"/>
                  </a:cubicBezTo>
                  <a:cubicBezTo>
                    <a:pt x="1821895" y="281057"/>
                    <a:pt x="1803107" y="409621"/>
                    <a:pt x="1818502" y="504984"/>
                  </a:cubicBezTo>
                  <a:cubicBezTo>
                    <a:pt x="1625344" y="486612"/>
                    <a:pt x="1438790" y="494042"/>
                    <a:pt x="1294916" y="504984"/>
                  </a:cubicBezTo>
                  <a:cubicBezTo>
                    <a:pt x="1151042" y="515926"/>
                    <a:pt x="991036" y="485515"/>
                    <a:pt x="771331" y="504984"/>
                  </a:cubicBezTo>
                  <a:cubicBezTo>
                    <a:pt x="551626" y="524453"/>
                    <a:pt x="486329" y="492234"/>
                    <a:pt x="336656" y="504984"/>
                  </a:cubicBezTo>
                  <a:cubicBezTo>
                    <a:pt x="333389" y="552601"/>
                    <a:pt x="335919" y="615832"/>
                    <a:pt x="336656" y="673312"/>
                  </a:cubicBezTo>
                  <a:cubicBezTo>
                    <a:pt x="225172" y="557875"/>
                    <a:pt x="112134" y="430360"/>
                    <a:pt x="0" y="336656"/>
                  </a:cubicBezTo>
                  <a:close/>
                </a:path>
              </a:pathLst>
            </a:custGeom>
            <a:solidFill>
              <a:srgbClr val="2DBE7D"/>
            </a:solidFill>
            <a:ln>
              <a:extLst>
                <a:ext uri="{C807C97D-BFC1-408E-A445-0C87EB9F89A2}">
                  <ask:lineSketchStyleProps xmlns:ask="http://schemas.microsoft.com/office/drawing/2018/sketchyshapes" sd="3954525675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Digitaip.ee</a:t>
              </a:r>
            </a:p>
          </p:txBody>
        </p:sp>
        <p:sp>
          <p:nvSpPr>
            <p:cNvPr id="21" name="Ovaal 20">
              <a:extLst>
                <a:ext uri="{FF2B5EF4-FFF2-40B4-BE49-F238E27FC236}">
                  <a16:creationId xmlns:a16="http://schemas.microsoft.com/office/drawing/2014/main" id="{113AF084-A604-2A31-228E-320CDB77157D}"/>
                </a:ext>
              </a:extLst>
            </p:cNvPr>
            <p:cNvSpPr/>
            <p:nvPr/>
          </p:nvSpPr>
          <p:spPr>
            <a:xfrm>
              <a:off x="11849100" y="1436695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22" name="Ovaal 21">
              <a:extLst>
                <a:ext uri="{FF2B5EF4-FFF2-40B4-BE49-F238E27FC236}">
                  <a16:creationId xmlns:a16="http://schemas.microsoft.com/office/drawing/2014/main" id="{C742B7EB-E9E6-96BF-5CB0-A34A084C209B}"/>
                </a:ext>
              </a:extLst>
            </p:cNvPr>
            <p:cNvSpPr/>
            <p:nvPr/>
          </p:nvSpPr>
          <p:spPr>
            <a:xfrm>
              <a:off x="10233183" y="1460590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</p:grpSp>
    </p:spTree>
    <p:extLst>
      <p:ext uri="{BB962C8B-B14F-4D97-AF65-F5344CB8AC3E}">
        <p14:creationId xmlns:p14="http://schemas.microsoft.com/office/powerpoint/2010/main" val="3840661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98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ol: kõver ülesnool 2">
            <a:extLst>
              <a:ext uri="{FF2B5EF4-FFF2-40B4-BE49-F238E27FC236}">
                <a16:creationId xmlns:a16="http://schemas.microsoft.com/office/drawing/2014/main" id="{624E59E7-1346-49F9-9BCE-826CCD7B5A7A}"/>
              </a:ext>
            </a:extLst>
          </p:cNvPr>
          <p:cNvSpPr/>
          <p:nvPr/>
        </p:nvSpPr>
        <p:spPr>
          <a:xfrm>
            <a:off x="218454" y="1859884"/>
            <a:ext cx="11813706" cy="4755090"/>
          </a:xfrm>
          <a:custGeom>
            <a:avLst/>
            <a:gdLst>
              <a:gd name="connsiteX0" fmla="*/ 10690568 w 11919757"/>
              <a:gd name="connsiteY0" fmla="*/ 0 h 4986164"/>
              <a:gd name="connsiteX1" fmla="*/ 11759918 w 11919757"/>
              <a:gd name="connsiteY1" fmla="*/ 1246541 h 4986164"/>
              <a:gd name="connsiteX2" fmla="*/ 11153999 w 11919757"/>
              <a:gd name="connsiteY2" fmla="*/ 1246541 h 4986164"/>
              <a:gd name="connsiteX3" fmla="*/ 5656919 w 11919757"/>
              <a:gd name="connsiteY3" fmla="*/ 4947793 h 4986164"/>
              <a:gd name="connsiteX4" fmla="*/ 9907458 w 11919757"/>
              <a:gd name="connsiteY4" fmla="*/ 1246541 h 4986164"/>
              <a:gd name="connsiteX5" fmla="*/ 9301539 w 11919757"/>
              <a:gd name="connsiteY5" fmla="*/ 1246541 h 4986164"/>
              <a:gd name="connsiteX6" fmla="*/ 10690568 w 11919757"/>
              <a:gd name="connsiteY6" fmla="*/ 0 h 4986164"/>
              <a:gd name="connsiteX0" fmla="*/ 5033649 w 11919757"/>
              <a:gd name="connsiteY0" fmla="*/ 4986164 h 4986164"/>
              <a:gd name="connsiteX1" fmla="*/ 0 w 11919757"/>
              <a:gd name="connsiteY1" fmla="*/ 0 h 4986164"/>
              <a:gd name="connsiteX2" fmla="*/ 1246541 w 11919757"/>
              <a:gd name="connsiteY2" fmla="*/ 0 h 4986164"/>
              <a:gd name="connsiteX3" fmla="*/ 6280190 w 11919757"/>
              <a:gd name="connsiteY3" fmla="*/ 4986164 h 4986164"/>
              <a:gd name="connsiteX4" fmla="*/ 5033649 w 11919757"/>
              <a:gd name="connsiteY4" fmla="*/ 4986164 h 4986164"/>
              <a:gd name="connsiteX0" fmla="*/ 5656919 w 11919757"/>
              <a:gd name="connsiteY0" fmla="*/ 4947793 h 4986164"/>
              <a:gd name="connsiteX1" fmla="*/ 9907458 w 11919757"/>
              <a:gd name="connsiteY1" fmla="*/ 1246541 h 4986164"/>
              <a:gd name="connsiteX2" fmla="*/ 9301539 w 11919757"/>
              <a:gd name="connsiteY2" fmla="*/ 1246541 h 4986164"/>
              <a:gd name="connsiteX3" fmla="*/ 10690568 w 11919757"/>
              <a:gd name="connsiteY3" fmla="*/ 0 h 4986164"/>
              <a:gd name="connsiteX4" fmla="*/ 11759918 w 11919757"/>
              <a:gd name="connsiteY4" fmla="*/ 1246541 h 4986164"/>
              <a:gd name="connsiteX5" fmla="*/ 11153999 w 11919757"/>
              <a:gd name="connsiteY5" fmla="*/ 1246541 h 4986164"/>
              <a:gd name="connsiteX6" fmla="*/ 6280189 w 11919757"/>
              <a:gd name="connsiteY6" fmla="*/ 4986164 h 4986164"/>
              <a:gd name="connsiteX7" fmla="*/ 5033649 w 11919757"/>
              <a:gd name="connsiteY7" fmla="*/ 4986164 h 4986164"/>
              <a:gd name="connsiteX8" fmla="*/ 0 w 11919757"/>
              <a:gd name="connsiteY8" fmla="*/ 0 h 4986164"/>
              <a:gd name="connsiteX9" fmla="*/ 1246541 w 11919757"/>
              <a:gd name="connsiteY9" fmla="*/ 0 h 4986164"/>
              <a:gd name="connsiteX10" fmla="*/ 6280190 w 11919757"/>
              <a:gd name="connsiteY10" fmla="*/ 4986164 h 4986164"/>
              <a:gd name="connsiteX0" fmla="*/ 10690568 w 11759918"/>
              <a:gd name="connsiteY0" fmla="*/ 0 h 4986521"/>
              <a:gd name="connsiteX1" fmla="*/ 11759918 w 11759918"/>
              <a:gd name="connsiteY1" fmla="*/ 1246541 h 4986521"/>
              <a:gd name="connsiteX2" fmla="*/ 11153999 w 11759918"/>
              <a:gd name="connsiteY2" fmla="*/ 1246541 h 4986521"/>
              <a:gd name="connsiteX3" fmla="*/ 5656919 w 11759918"/>
              <a:gd name="connsiteY3" fmla="*/ 4947793 h 4986521"/>
              <a:gd name="connsiteX4" fmla="*/ 9907458 w 11759918"/>
              <a:gd name="connsiteY4" fmla="*/ 1246541 h 4986521"/>
              <a:gd name="connsiteX5" fmla="*/ 9301539 w 11759918"/>
              <a:gd name="connsiteY5" fmla="*/ 1246541 h 4986521"/>
              <a:gd name="connsiteX6" fmla="*/ 10690568 w 11759918"/>
              <a:gd name="connsiteY6" fmla="*/ 0 h 4986521"/>
              <a:gd name="connsiteX0" fmla="*/ 5033649 w 11759918"/>
              <a:gd name="connsiteY0" fmla="*/ 4986164 h 4986521"/>
              <a:gd name="connsiteX1" fmla="*/ 0 w 11759918"/>
              <a:gd name="connsiteY1" fmla="*/ 0 h 4986521"/>
              <a:gd name="connsiteX2" fmla="*/ 1246541 w 11759918"/>
              <a:gd name="connsiteY2" fmla="*/ 0 h 4986521"/>
              <a:gd name="connsiteX3" fmla="*/ 6280190 w 11759918"/>
              <a:gd name="connsiteY3" fmla="*/ 4986164 h 4986521"/>
              <a:gd name="connsiteX4" fmla="*/ 5033649 w 11759918"/>
              <a:gd name="connsiteY4" fmla="*/ 4986164 h 4986521"/>
              <a:gd name="connsiteX0" fmla="*/ 5656919 w 11759918"/>
              <a:gd name="connsiteY0" fmla="*/ 4947793 h 4986521"/>
              <a:gd name="connsiteX1" fmla="*/ 9907458 w 11759918"/>
              <a:gd name="connsiteY1" fmla="*/ 1246541 h 4986521"/>
              <a:gd name="connsiteX2" fmla="*/ 9301539 w 11759918"/>
              <a:gd name="connsiteY2" fmla="*/ 1246541 h 4986521"/>
              <a:gd name="connsiteX3" fmla="*/ 10690568 w 11759918"/>
              <a:gd name="connsiteY3" fmla="*/ 0 h 4986521"/>
              <a:gd name="connsiteX4" fmla="*/ 11759918 w 11759918"/>
              <a:gd name="connsiteY4" fmla="*/ 1246541 h 4986521"/>
              <a:gd name="connsiteX5" fmla="*/ 11153999 w 11759918"/>
              <a:gd name="connsiteY5" fmla="*/ 1246541 h 4986521"/>
              <a:gd name="connsiteX6" fmla="*/ 6280189 w 11759918"/>
              <a:gd name="connsiteY6" fmla="*/ 4986164 h 4986521"/>
              <a:gd name="connsiteX7" fmla="*/ 5033649 w 11759918"/>
              <a:gd name="connsiteY7" fmla="*/ 4986164 h 4986521"/>
              <a:gd name="connsiteX8" fmla="*/ 0 w 11759918"/>
              <a:gd name="connsiteY8" fmla="*/ 0 h 4986521"/>
              <a:gd name="connsiteX9" fmla="*/ 1354118 w 11759918"/>
              <a:gd name="connsiteY9" fmla="*/ 2133600 h 4986521"/>
              <a:gd name="connsiteX10" fmla="*/ 6280190 w 11759918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291364 w 11804741"/>
              <a:gd name="connsiteY2" fmla="*/ 0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434799 w 11804741"/>
              <a:gd name="connsiteY2" fmla="*/ 2124635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96353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60494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5001581"/>
              <a:gd name="connsiteX1" fmla="*/ 11813706 w 11813706"/>
              <a:gd name="connsiteY1" fmla="*/ 1246541 h 5001581"/>
              <a:gd name="connsiteX2" fmla="*/ 11207787 w 11813706"/>
              <a:gd name="connsiteY2" fmla="*/ 1246541 h 5001581"/>
              <a:gd name="connsiteX3" fmla="*/ 5710707 w 11813706"/>
              <a:gd name="connsiteY3" fmla="*/ 4947793 h 5001581"/>
              <a:gd name="connsiteX4" fmla="*/ 9961246 w 11813706"/>
              <a:gd name="connsiteY4" fmla="*/ 1246541 h 5001581"/>
              <a:gd name="connsiteX5" fmla="*/ 9355327 w 11813706"/>
              <a:gd name="connsiteY5" fmla="*/ 1246541 h 5001581"/>
              <a:gd name="connsiteX6" fmla="*/ 10744356 w 11813706"/>
              <a:gd name="connsiteY6" fmla="*/ 0 h 5001581"/>
              <a:gd name="connsiteX0" fmla="*/ 5087437 w 11813706"/>
              <a:gd name="connsiteY0" fmla="*/ 4986164 h 5001581"/>
              <a:gd name="connsiteX1" fmla="*/ 0 w 11813706"/>
              <a:gd name="connsiteY1" fmla="*/ 2151529 h 5001581"/>
              <a:gd name="connsiteX2" fmla="*/ 1443764 w 11813706"/>
              <a:gd name="connsiteY2" fmla="*/ 2124635 h 5001581"/>
              <a:gd name="connsiteX3" fmla="*/ 6333978 w 11813706"/>
              <a:gd name="connsiteY3" fmla="*/ 4986164 h 5001581"/>
              <a:gd name="connsiteX4" fmla="*/ 5087437 w 11813706"/>
              <a:gd name="connsiteY4" fmla="*/ 4986164 h 5001581"/>
              <a:gd name="connsiteX0" fmla="*/ 5092143 w 11813706"/>
              <a:gd name="connsiteY0" fmla="*/ 5001581 h 5001581"/>
              <a:gd name="connsiteX1" fmla="*/ 9961246 w 11813706"/>
              <a:gd name="connsiteY1" fmla="*/ 1246541 h 5001581"/>
              <a:gd name="connsiteX2" fmla="*/ 9355327 w 11813706"/>
              <a:gd name="connsiteY2" fmla="*/ 1246541 h 5001581"/>
              <a:gd name="connsiteX3" fmla="*/ 10744356 w 11813706"/>
              <a:gd name="connsiteY3" fmla="*/ 0 h 5001581"/>
              <a:gd name="connsiteX4" fmla="*/ 11813706 w 11813706"/>
              <a:gd name="connsiteY4" fmla="*/ 1246541 h 5001581"/>
              <a:gd name="connsiteX5" fmla="*/ 11207787 w 11813706"/>
              <a:gd name="connsiteY5" fmla="*/ 1246541 h 5001581"/>
              <a:gd name="connsiteX6" fmla="*/ 6333977 w 11813706"/>
              <a:gd name="connsiteY6" fmla="*/ 4986164 h 5001581"/>
              <a:gd name="connsiteX7" fmla="*/ 5087437 w 11813706"/>
              <a:gd name="connsiteY7" fmla="*/ 4986164 h 5001581"/>
              <a:gd name="connsiteX8" fmla="*/ 8965 w 11813706"/>
              <a:gd name="connsiteY8" fmla="*/ 2160494 h 5001581"/>
              <a:gd name="connsiteX9" fmla="*/ 1407906 w 11813706"/>
              <a:gd name="connsiteY9" fmla="*/ 2133600 h 5001581"/>
              <a:gd name="connsiteX10" fmla="*/ 6333978 w 11813706"/>
              <a:gd name="connsiteY10" fmla="*/ 4986164 h 5001581"/>
              <a:gd name="connsiteX0" fmla="*/ 10744356 w 11813706"/>
              <a:gd name="connsiteY0" fmla="*/ 0 h 5030470"/>
              <a:gd name="connsiteX1" fmla="*/ 11813706 w 11813706"/>
              <a:gd name="connsiteY1" fmla="*/ 1246541 h 5030470"/>
              <a:gd name="connsiteX2" fmla="*/ 11207787 w 11813706"/>
              <a:gd name="connsiteY2" fmla="*/ 1246541 h 5030470"/>
              <a:gd name="connsiteX3" fmla="*/ 5101107 w 11813706"/>
              <a:gd name="connsiteY3" fmla="*/ 4992616 h 5030470"/>
              <a:gd name="connsiteX4" fmla="*/ 9961246 w 11813706"/>
              <a:gd name="connsiteY4" fmla="*/ 1246541 h 5030470"/>
              <a:gd name="connsiteX5" fmla="*/ 9355327 w 11813706"/>
              <a:gd name="connsiteY5" fmla="*/ 1246541 h 5030470"/>
              <a:gd name="connsiteX6" fmla="*/ 10744356 w 11813706"/>
              <a:gd name="connsiteY6" fmla="*/ 0 h 5030470"/>
              <a:gd name="connsiteX0" fmla="*/ 5087437 w 11813706"/>
              <a:gd name="connsiteY0" fmla="*/ 4986164 h 5030470"/>
              <a:gd name="connsiteX1" fmla="*/ 0 w 11813706"/>
              <a:gd name="connsiteY1" fmla="*/ 2151529 h 5030470"/>
              <a:gd name="connsiteX2" fmla="*/ 1443764 w 11813706"/>
              <a:gd name="connsiteY2" fmla="*/ 2124635 h 5030470"/>
              <a:gd name="connsiteX3" fmla="*/ 6333978 w 11813706"/>
              <a:gd name="connsiteY3" fmla="*/ 4986164 h 5030470"/>
              <a:gd name="connsiteX4" fmla="*/ 5087437 w 11813706"/>
              <a:gd name="connsiteY4" fmla="*/ 4986164 h 5030470"/>
              <a:gd name="connsiteX0" fmla="*/ 5092143 w 11813706"/>
              <a:gd name="connsiteY0" fmla="*/ 5001581 h 5030470"/>
              <a:gd name="connsiteX1" fmla="*/ 9961246 w 11813706"/>
              <a:gd name="connsiteY1" fmla="*/ 1246541 h 5030470"/>
              <a:gd name="connsiteX2" fmla="*/ 9355327 w 11813706"/>
              <a:gd name="connsiteY2" fmla="*/ 1246541 h 5030470"/>
              <a:gd name="connsiteX3" fmla="*/ 10744356 w 11813706"/>
              <a:gd name="connsiteY3" fmla="*/ 0 h 5030470"/>
              <a:gd name="connsiteX4" fmla="*/ 11813706 w 11813706"/>
              <a:gd name="connsiteY4" fmla="*/ 1246541 h 5030470"/>
              <a:gd name="connsiteX5" fmla="*/ 11207787 w 11813706"/>
              <a:gd name="connsiteY5" fmla="*/ 1246541 h 5030470"/>
              <a:gd name="connsiteX6" fmla="*/ 6333977 w 11813706"/>
              <a:gd name="connsiteY6" fmla="*/ 4986164 h 5030470"/>
              <a:gd name="connsiteX7" fmla="*/ 5087437 w 11813706"/>
              <a:gd name="connsiteY7" fmla="*/ 4986164 h 5030470"/>
              <a:gd name="connsiteX8" fmla="*/ 8965 w 11813706"/>
              <a:gd name="connsiteY8" fmla="*/ 2160494 h 5030470"/>
              <a:gd name="connsiteX9" fmla="*/ 1407906 w 11813706"/>
              <a:gd name="connsiteY9" fmla="*/ 2133600 h 5030470"/>
              <a:gd name="connsiteX10" fmla="*/ 6333978 w 11813706"/>
              <a:gd name="connsiteY10" fmla="*/ 4986164 h 5030470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333978 w 11813706"/>
              <a:gd name="connsiteY10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9507 w 11813706"/>
              <a:gd name="connsiteY10" fmla="*/ 496823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0543 w 11813706"/>
              <a:gd name="connsiteY10" fmla="*/ 4977199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8" fmla="*/ 1407906 w 11813706"/>
              <a:gd name="connsiteY8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207787 w 11813706"/>
              <a:gd name="connsiteY4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763598 w 11813706"/>
              <a:gd name="connsiteY4" fmla="*/ 1103106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08258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154684 w 11813706"/>
              <a:gd name="connsiteY3" fmla="*/ 4690329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13706" h="4755090" stroke="0" extrusionOk="0">
                <a:moveTo>
                  <a:pt x="10627815" y="0"/>
                </a:moveTo>
                <a:lnTo>
                  <a:pt x="11813706" y="1004494"/>
                </a:lnTo>
                <a:lnTo>
                  <a:pt x="11207787" y="1004494"/>
                </a:lnTo>
                <a:cubicBezTo>
                  <a:pt x="10575147" y="3431586"/>
                  <a:pt x="7522548" y="4845797"/>
                  <a:pt x="5101107" y="4750569"/>
                </a:cubicBezTo>
                <a:cubicBezTo>
                  <a:pt x="7150267" y="4497285"/>
                  <a:pt x="9444983" y="2985109"/>
                  <a:pt x="9961246" y="1004494"/>
                </a:cubicBezTo>
                <a:lnTo>
                  <a:pt x="9355327" y="1004494"/>
                </a:lnTo>
                <a:lnTo>
                  <a:pt x="10627815" y="0"/>
                </a:lnTo>
                <a:close/>
              </a:path>
              <a:path w="11813706" h="4755090" fill="darkenLess" stroke="0" extrusionOk="0">
                <a:moveTo>
                  <a:pt x="5051578" y="4744117"/>
                </a:moveTo>
                <a:cubicBezTo>
                  <a:pt x="2352252" y="4788940"/>
                  <a:pt x="0" y="4663264"/>
                  <a:pt x="0" y="1909482"/>
                </a:cubicBezTo>
                <a:lnTo>
                  <a:pt x="1443764" y="1882588"/>
                </a:lnTo>
                <a:cubicBezTo>
                  <a:pt x="1443764" y="4636370"/>
                  <a:pt x="3374676" y="4690329"/>
                  <a:pt x="6154684" y="4690329"/>
                </a:cubicBezTo>
                <a:cubicBezTo>
                  <a:pt x="5727217" y="4690329"/>
                  <a:pt x="5550762" y="4681364"/>
                  <a:pt x="5051578" y="4744117"/>
                </a:cubicBezTo>
                <a:close/>
              </a:path>
              <a:path w="11813706" h="4755090" fill="none" extrusionOk="0">
                <a:moveTo>
                  <a:pt x="9961246" y="1004494"/>
                </a:moveTo>
                <a:lnTo>
                  <a:pt x="9355327" y="1004494"/>
                </a:lnTo>
                <a:lnTo>
                  <a:pt x="11813706" y="1004494"/>
                </a:lnTo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>
              <a:solidFill>
                <a:schemeClr val="tx1"/>
              </a:solidFill>
            </a:endParaRPr>
          </a:p>
        </p:txBody>
      </p:sp>
      <p:sp>
        <p:nvSpPr>
          <p:cNvPr id="121" name="Ristkülik 120">
            <a:extLst>
              <a:ext uri="{FF2B5EF4-FFF2-40B4-BE49-F238E27FC236}">
                <a16:creationId xmlns:a16="http://schemas.microsoft.com/office/drawing/2014/main" id="{A449048D-7F96-49CE-BA63-0016656A94C2}"/>
              </a:ext>
            </a:extLst>
          </p:cNvPr>
          <p:cNvSpPr/>
          <p:nvPr/>
        </p:nvSpPr>
        <p:spPr>
          <a:xfrm>
            <a:off x="-86791" y="1273873"/>
            <a:ext cx="12467141" cy="5712879"/>
          </a:xfrm>
          <a:custGeom>
            <a:avLst/>
            <a:gdLst>
              <a:gd name="connsiteX0" fmla="*/ 0 w 12467141"/>
              <a:gd name="connsiteY0" fmla="*/ 0 h 5712879"/>
              <a:gd name="connsiteX1" fmla="*/ 443276 w 12467141"/>
              <a:gd name="connsiteY1" fmla="*/ 0 h 5712879"/>
              <a:gd name="connsiteX2" fmla="*/ 1011224 w 12467141"/>
              <a:gd name="connsiteY2" fmla="*/ 0 h 5712879"/>
              <a:gd name="connsiteX3" fmla="*/ 1828514 w 12467141"/>
              <a:gd name="connsiteY3" fmla="*/ 0 h 5712879"/>
              <a:gd name="connsiteX4" fmla="*/ 2770476 w 12467141"/>
              <a:gd name="connsiteY4" fmla="*/ 0 h 5712879"/>
              <a:gd name="connsiteX5" fmla="*/ 3213752 w 12467141"/>
              <a:gd name="connsiteY5" fmla="*/ 0 h 5712879"/>
              <a:gd name="connsiteX6" fmla="*/ 3532357 w 12467141"/>
              <a:gd name="connsiteY6" fmla="*/ 0 h 5712879"/>
              <a:gd name="connsiteX7" fmla="*/ 4474318 w 12467141"/>
              <a:gd name="connsiteY7" fmla="*/ 0 h 5712879"/>
              <a:gd name="connsiteX8" fmla="*/ 4792923 w 12467141"/>
              <a:gd name="connsiteY8" fmla="*/ 0 h 5712879"/>
              <a:gd name="connsiteX9" fmla="*/ 5610213 w 12467141"/>
              <a:gd name="connsiteY9" fmla="*/ 0 h 5712879"/>
              <a:gd name="connsiteX10" fmla="*/ 5928818 w 12467141"/>
              <a:gd name="connsiteY10" fmla="*/ 0 h 5712879"/>
              <a:gd name="connsiteX11" fmla="*/ 6621437 w 12467141"/>
              <a:gd name="connsiteY11" fmla="*/ 0 h 5712879"/>
              <a:gd name="connsiteX12" fmla="*/ 7314056 w 12467141"/>
              <a:gd name="connsiteY12" fmla="*/ 0 h 5712879"/>
              <a:gd name="connsiteX13" fmla="*/ 8006675 w 12467141"/>
              <a:gd name="connsiteY13" fmla="*/ 0 h 5712879"/>
              <a:gd name="connsiteX14" fmla="*/ 8948637 w 12467141"/>
              <a:gd name="connsiteY14" fmla="*/ 0 h 5712879"/>
              <a:gd name="connsiteX15" fmla="*/ 9890599 w 12467141"/>
              <a:gd name="connsiteY15" fmla="*/ 0 h 5712879"/>
              <a:gd name="connsiteX16" fmla="*/ 10583217 w 12467141"/>
              <a:gd name="connsiteY16" fmla="*/ 0 h 5712879"/>
              <a:gd name="connsiteX17" fmla="*/ 11151165 w 12467141"/>
              <a:gd name="connsiteY17" fmla="*/ 0 h 5712879"/>
              <a:gd name="connsiteX18" fmla="*/ 11719113 w 12467141"/>
              <a:gd name="connsiteY18" fmla="*/ 0 h 5712879"/>
              <a:gd name="connsiteX19" fmla="*/ 12467141 w 12467141"/>
              <a:gd name="connsiteY19" fmla="*/ 0 h 5712879"/>
              <a:gd name="connsiteX20" fmla="*/ 12467141 w 12467141"/>
              <a:gd name="connsiteY20" fmla="*/ 749022 h 5712879"/>
              <a:gd name="connsiteX21" fmla="*/ 12467141 w 12467141"/>
              <a:gd name="connsiteY21" fmla="*/ 1440915 h 5712879"/>
              <a:gd name="connsiteX22" fmla="*/ 12467141 w 12467141"/>
              <a:gd name="connsiteY22" fmla="*/ 1961422 h 5712879"/>
              <a:gd name="connsiteX23" fmla="*/ 12467141 w 12467141"/>
              <a:gd name="connsiteY23" fmla="*/ 2539057 h 5712879"/>
              <a:gd name="connsiteX24" fmla="*/ 12467141 w 12467141"/>
              <a:gd name="connsiteY24" fmla="*/ 3059564 h 5712879"/>
              <a:gd name="connsiteX25" fmla="*/ 12467141 w 12467141"/>
              <a:gd name="connsiteY25" fmla="*/ 3522942 h 5712879"/>
              <a:gd name="connsiteX26" fmla="*/ 12467141 w 12467141"/>
              <a:gd name="connsiteY26" fmla="*/ 4214835 h 5712879"/>
              <a:gd name="connsiteX27" fmla="*/ 12467141 w 12467141"/>
              <a:gd name="connsiteY27" fmla="*/ 4792471 h 5712879"/>
              <a:gd name="connsiteX28" fmla="*/ 12467141 w 12467141"/>
              <a:gd name="connsiteY28" fmla="*/ 5712879 h 5712879"/>
              <a:gd name="connsiteX29" fmla="*/ 11899193 w 12467141"/>
              <a:gd name="connsiteY29" fmla="*/ 5712879 h 5712879"/>
              <a:gd name="connsiteX30" fmla="*/ 11580589 w 12467141"/>
              <a:gd name="connsiteY30" fmla="*/ 5712879 h 5712879"/>
              <a:gd name="connsiteX31" fmla="*/ 11261984 w 12467141"/>
              <a:gd name="connsiteY31" fmla="*/ 5712879 h 5712879"/>
              <a:gd name="connsiteX32" fmla="*/ 10694037 w 12467141"/>
              <a:gd name="connsiteY32" fmla="*/ 5712879 h 5712879"/>
              <a:gd name="connsiteX33" fmla="*/ 10250760 w 12467141"/>
              <a:gd name="connsiteY33" fmla="*/ 5712879 h 5712879"/>
              <a:gd name="connsiteX34" fmla="*/ 9682813 w 12467141"/>
              <a:gd name="connsiteY34" fmla="*/ 5712879 h 5712879"/>
              <a:gd name="connsiteX35" fmla="*/ 8740851 w 12467141"/>
              <a:gd name="connsiteY35" fmla="*/ 5712879 h 5712879"/>
              <a:gd name="connsiteX36" fmla="*/ 8048232 w 12467141"/>
              <a:gd name="connsiteY36" fmla="*/ 5712879 h 5712879"/>
              <a:gd name="connsiteX37" fmla="*/ 7480285 w 12467141"/>
              <a:gd name="connsiteY37" fmla="*/ 5712879 h 5712879"/>
              <a:gd name="connsiteX38" fmla="*/ 6787666 w 12467141"/>
              <a:gd name="connsiteY38" fmla="*/ 5712879 h 5712879"/>
              <a:gd name="connsiteX39" fmla="*/ 5970375 w 12467141"/>
              <a:gd name="connsiteY39" fmla="*/ 5712879 h 5712879"/>
              <a:gd name="connsiteX40" fmla="*/ 5028414 w 12467141"/>
              <a:gd name="connsiteY40" fmla="*/ 5712879 h 5712879"/>
              <a:gd name="connsiteX41" fmla="*/ 4585137 w 12467141"/>
              <a:gd name="connsiteY41" fmla="*/ 5712879 h 5712879"/>
              <a:gd name="connsiteX42" fmla="*/ 4017190 w 12467141"/>
              <a:gd name="connsiteY42" fmla="*/ 5712879 h 5712879"/>
              <a:gd name="connsiteX43" fmla="*/ 3075228 w 12467141"/>
              <a:gd name="connsiteY43" fmla="*/ 5712879 h 5712879"/>
              <a:gd name="connsiteX44" fmla="*/ 2133266 w 12467141"/>
              <a:gd name="connsiteY44" fmla="*/ 5712879 h 5712879"/>
              <a:gd name="connsiteX45" fmla="*/ 1814662 w 12467141"/>
              <a:gd name="connsiteY45" fmla="*/ 5712879 h 5712879"/>
              <a:gd name="connsiteX46" fmla="*/ 1122043 w 12467141"/>
              <a:gd name="connsiteY46" fmla="*/ 5712879 h 5712879"/>
              <a:gd name="connsiteX47" fmla="*/ 0 w 12467141"/>
              <a:gd name="connsiteY47" fmla="*/ 5712879 h 5712879"/>
              <a:gd name="connsiteX48" fmla="*/ 0 w 12467141"/>
              <a:gd name="connsiteY48" fmla="*/ 5078115 h 5712879"/>
              <a:gd name="connsiteX49" fmla="*/ 0 w 12467141"/>
              <a:gd name="connsiteY49" fmla="*/ 4329093 h 5712879"/>
              <a:gd name="connsiteX50" fmla="*/ 0 w 12467141"/>
              <a:gd name="connsiteY50" fmla="*/ 3580071 h 5712879"/>
              <a:gd name="connsiteX51" fmla="*/ 0 w 12467141"/>
              <a:gd name="connsiteY51" fmla="*/ 3059564 h 5712879"/>
              <a:gd name="connsiteX52" fmla="*/ 0 w 12467141"/>
              <a:gd name="connsiteY52" fmla="*/ 2310542 h 5712879"/>
              <a:gd name="connsiteX53" fmla="*/ 0 w 12467141"/>
              <a:gd name="connsiteY53" fmla="*/ 1561520 h 5712879"/>
              <a:gd name="connsiteX54" fmla="*/ 0 w 12467141"/>
              <a:gd name="connsiteY54" fmla="*/ 812498 h 5712879"/>
              <a:gd name="connsiteX55" fmla="*/ 0 w 12467141"/>
              <a:gd name="connsiteY55" fmla="*/ 0 h 5712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467141" h="5712879" fill="none" extrusionOk="0">
                <a:moveTo>
                  <a:pt x="0" y="0"/>
                </a:moveTo>
                <a:cubicBezTo>
                  <a:pt x="153780" y="12435"/>
                  <a:pt x="339318" y="-1607"/>
                  <a:pt x="443276" y="0"/>
                </a:cubicBezTo>
                <a:cubicBezTo>
                  <a:pt x="547234" y="1607"/>
                  <a:pt x="775270" y="-3161"/>
                  <a:pt x="1011224" y="0"/>
                </a:cubicBezTo>
                <a:cubicBezTo>
                  <a:pt x="1247178" y="3161"/>
                  <a:pt x="1577588" y="33387"/>
                  <a:pt x="1828514" y="0"/>
                </a:cubicBezTo>
                <a:cubicBezTo>
                  <a:pt x="2079440" y="-33387"/>
                  <a:pt x="2439963" y="44315"/>
                  <a:pt x="2770476" y="0"/>
                </a:cubicBezTo>
                <a:cubicBezTo>
                  <a:pt x="3100989" y="-44315"/>
                  <a:pt x="3090277" y="4806"/>
                  <a:pt x="3213752" y="0"/>
                </a:cubicBezTo>
                <a:cubicBezTo>
                  <a:pt x="3337227" y="-4806"/>
                  <a:pt x="3408405" y="-12180"/>
                  <a:pt x="3532357" y="0"/>
                </a:cubicBezTo>
                <a:cubicBezTo>
                  <a:pt x="3656310" y="12180"/>
                  <a:pt x="4222534" y="7611"/>
                  <a:pt x="4474318" y="0"/>
                </a:cubicBezTo>
                <a:cubicBezTo>
                  <a:pt x="4726102" y="-7611"/>
                  <a:pt x="4705364" y="-1576"/>
                  <a:pt x="4792923" y="0"/>
                </a:cubicBezTo>
                <a:cubicBezTo>
                  <a:pt x="4880483" y="1576"/>
                  <a:pt x="5314034" y="-11474"/>
                  <a:pt x="5610213" y="0"/>
                </a:cubicBezTo>
                <a:cubicBezTo>
                  <a:pt x="5906392" y="11474"/>
                  <a:pt x="5791016" y="-4831"/>
                  <a:pt x="5928818" y="0"/>
                </a:cubicBezTo>
                <a:cubicBezTo>
                  <a:pt x="6066621" y="4831"/>
                  <a:pt x="6443027" y="-18450"/>
                  <a:pt x="6621437" y="0"/>
                </a:cubicBezTo>
                <a:cubicBezTo>
                  <a:pt x="6799847" y="18450"/>
                  <a:pt x="7057230" y="-21612"/>
                  <a:pt x="7314056" y="0"/>
                </a:cubicBezTo>
                <a:cubicBezTo>
                  <a:pt x="7570882" y="21612"/>
                  <a:pt x="7761040" y="-16715"/>
                  <a:pt x="8006675" y="0"/>
                </a:cubicBezTo>
                <a:cubicBezTo>
                  <a:pt x="8252310" y="16715"/>
                  <a:pt x="8666320" y="-45864"/>
                  <a:pt x="8948637" y="0"/>
                </a:cubicBezTo>
                <a:cubicBezTo>
                  <a:pt x="9230954" y="45864"/>
                  <a:pt x="9488565" y="42635"/>
                  <a:pt x="9890599" y="0"/>
                </a:cubicBezTo>
                <a:cubicBezTo>
                  <a:pt x="10292633" y="-42635"/>
                  <a:pt x="10291957" y="14117"/>
                  <a:pt x="10583217" y="0"/>
                </a:cubicBezTo>
                <a:cubicBezTo>
                  <a:pt x="10874477" y="-14117"/>
                  <a:pt x="10968348" y="-16131"/>
                  <a:pt x="11151165" y="0"/>
                </a:cubicBezTo>
                <a:cubicBezTo>
                  <a:pt x="11333982" y="16131"/>
                  <a:pt x="11557209" y="-8431"/>
                  <a:pt x="11719113" y="0"/>
                </a:cubicBezTo>
                <a:cubicBezTo>
                  <a:pt x="11881017" y="8431"/>
                  <a:pt x="12200218" y="-7226"/>
                  <a:pt x="12467141" y="0"/>
                </a:cubicBezTo>
                <a:cubicBezTo>
                  <a:pt x="12453588" y="156572"/>
                  <a:pt x="12495416" y="464544"/>
                  <a:pt x="12467141" y="749022"/>
                </a:cubicBezTo>
                <a:cubicBezTo>
                  <a:pt x="12438866" y="1033500"/>
                  <a:pt x="12465801" y="1300305"/>
                  <a:pt x="12467141" y="1440915"/>
                </a:cubicBezTo>
                <a:cubicBezTo>
                  <a:pt x="12468481" y="1581525"/>
                  <a:pt x="12486241" y="1760515"/>
                  <a:pt x="12467141" y="1961422"/>
                </a:cubicBezTo>
                <a:cubicBezTo>
                  <a:pt x="12448041" y="2162329"/>
                  <a:pt x="12450643" y="2339421"/>
                  <a:pt x="12467141" y="2539057"/>
                </a:cubicBezTo>
                <a:cubicBezTo>
                  <a:pt x="12483639" y="2738694"/>
                  <a:pt x="12487590" y="2860729"/>
                  <a:pt x="12467141" y="3059564"/>
                </a:cubicBezTo>
                <a:cubicBezTo>
                  <a:pt x="12446692" y="3258399"/>
                  <a:pt x="12469816" y="3296314"/>
                  <a:pt x="12467141" y="3522942"/>
                </a:cubicBezTo>
                <a:cubicBezTo>
                  <a:pt x="12464466" y="3749570"/>
                  <a:pt x="12459778" y="3916490"/>
                  <a:pt x="12467141" y="4214835"/>
                </a:cubicBezTo>
                <a:cubicBezTo>
                  <a:pt x="12474504" y="4513180"/>
                  <a:pt x="12449509" y="4656556"/>
                  <a:pt x="12467141" y="4792471"/>
                </a:cubicBezTo>
                <a:cubicBezTo>
                  <a:pt x="12484773" y="4928386"/>
                  <a:pt x="12499452" y="5288271"/>
                  <a:pt x="12467141" y="5712879"/>
                </a:cubicBezTo>
                <a:cubicBezTo>
                  <a:pt x="12335570" y="5704028"/>
                  <a:pt x="12147852" y="5710606"/>
                  <a:pt x="11899193" y="5712879"/>
                </a:cubicBezTo>
                <a:cubicBezTo>
                  <a:pt x="11650534" y="5715152"/>
                  <a:pt x="11681534" y="5713399"/>
                  <a:pt x="11580589" y="5712879"/>
                </a:cubicBezTo>
                <a:cubicBezTo>
                  <a:pt x="11479644" y="5712359"/>
                  <a:pt x="11366655" y="5727642"/>
                  <a:pt x="11261984" y="5712879"/>
                </a:cubicBezTo>
                <a:cubicBezTo>
                  <a:pt x="11157313" y="5698116"/>
                  <a:pt x="10893234" y="5736963"/>
                  <a:pt x="10694037" y="5712879"/>
                </a:cubicBezTo>
                <a:cubicBezTo>
                  <a:pt x="10494840" y="5688795"/>
                  <a:pt x="10361724" y="5708646"/>
                  <a:pt x="10250760" y="5712879"/>
                </a:cubicBezTo>
                <a:cubicBezTo>
                  <a:pt x="10139796" y="5717112"/>
                  <a:pt x="9900726" y="5695308"/>
                  <a:pt x="9682813" y="5712879"/>
                </a:cubicBezTo>
                <a:cubicBezTo>
                  <a:pt x="9464900" y="5730450"/>
                  <a:pt x="9160700" y="5757365"/>
                  <a:pt x="8740851" y="5712879"/>
                </a:cubicBezTo>
                <a:cubicBezTo>
                  <a:pt x="8321002" y="5668393"/>
                  <a:pt x="8195363" y="5698303"/>
                  <a:pt x="8048232" y="5712879"/>
                </a:cubicBezTo>
                <a:cubicBezTo>
                  <a:pt x="7901101" y="5727455"/>
                  <a:pt x="7626737" y="5690090"/>
                  <a:pt x="7480285" y="5712879"/>
                </a:cubicBezTo>
                <a:cubicBezTo>
                  <a:pt x="7333833" y="5735668"/>
                  <a:pt x="7041367" y="5723112"/>
                  <a:pt x="6787666" y="5712879"/>
                </a:cubicBezTo>
                <a:cubicBezTo>
                  <a:pt x="6533965" y="5702646"/>
                  <a:pt x="6286930" y="5675115"/>
                  <a:pt x="5970375" y="5712879"/>
                </a:cubicBezTo>
                <a:cubicBezTo>
                  <a:pt x="5653820" y="5750643"/>
                  <a:pt x="5232916" y="5732346"/>
                  <a:pt x="5028414" y="5712879"/>
                </a:cubicBezTo>
                <a:cubicBezTo>
                  <a:pt x="4823912" y="5693412"/>
                  <a:pt x="4702636" y="5708581"/>
                  <a:pt x="4585137" y="5712879"/>
                </a:cubicBezTo>
                <a:cubicBezTo>
                  <a:pt x="4467638" y="5717177"/>
                  <a:pt x="4238169" y="5696624"/>
                  <a:pt x="4017190" y="5712879"/>
                </a:cubicBezTo>
                <a:cubicBezTo>
                  <a:pt x="3796211" y="5729134"/>
                  <a:pt x="3530253" y="5719076"/>
                  <a:pt x="3075228" y="5712879"/>
                </a:cubicBezTo>
                <a:cubicBezTo>
                  <a:pt x="2620203" y="5706682"/>
                  <a:pt x="2483982" y="5704328"/>
                  <a:pt x="2133266" y="5712879"/>
                </a:cubicBezTo>
                <a:cubicBezTo>
                  <a:pt x="1782550" y="5721430"/>
                  <a:pt x="1879879" y="5697660"/>
                  <a:pt x="1814662" y="5712879"/>
                </a:cubicBezTo>
                <a:cubicBezTo>
                  <a:pt x="1749445" y="5728098"/>
                  <a:pt x="1361661" y="5700387"/>
                  <a:pt x="1122043" y="5712879"/>
                </a:cubicBezTo>
                <a:cubicBezTo>
                  <a:pt x="882425" y="5725371"/>
                  <a:pt x="292288" y="5683482"/>
                  <a:pt x="0" y="5712879"/>
                </a:cubicBezTo>
                <a:cubicBezTo>
                  <a:pt x="18744" y="5547807"/>
                  <a:pt x="-22007" y="5208653"/>
                  <a:pt x="0" y="5078115"/>
                </a:cubicBezTo>
                <a:cubicBezTo>
                  <a:pt x="22007" y="4947577"/>
                  <a:pt x="-2956" y="4525014"/>
                  <a:pt x="0" y="4329093"/>
                </a:cubicBezTo>
                <a:cubicBezTo>
                  <a:pt x="2956" y="4133172"/>
                  <a:pt x="20049" y="3832943"/>
                  <a:pt x="0" y="3580071"/>
                </a:cubicBezTo>
                <a:cubicBezTo>
                  <a:pt x="-20049" y="3327199"/>
                  <a:pt x="-25807" y="3255224"/>
                  <a:pt x="0" y="3059564"/>
                </a:cubicBezTo>
                <a:cubicBezTo>
                  <a:pt x="25807" y="2863904"/>
                  <a:pt x="-35804" y="2498545"/>
                  <a:pt x="0" y="2310542"/>
                </a:cubicBezTo>
                <a:cubicBezTo>
                  <a:pt x="35804" y="2122539"/>
                  <a:pt x="46" y="1906497"/>
                  <a:pt x="0" y="1561520"/>
                </a:cubicBezTo>
                <a:cubicBezTo>
                  <a:pt x="-46" y="1216543"/>
                  <a:pt x="-21339" y="1117122"/>
                  <a:pt x="0" y="812498"/>
                </a:cubicBezTo>
                <a:cubicBezTo>
                  <a:pt x="21339" y="507874"/>
                  <a:pt x="15697" y="220559"/>
                  <a:pt x="0" y="0"/>
                </a:cubicBezTo>
                <a:close/>
              </a:path>
              <a:path w="12467141" h="5712879" stroke="0" extrusionOk="0">
                <a:moveTo>
                  <a:pt x="0" y="0"/>
                </a:moveTo>
                <a:cubicBezTo>
                  <a:pt x="320008" y="-5661"/>
                  <a:pt x="643867" y="28809"/>
                  <a:pt x="941962" y="0"/>
                </a:cubicBezTo>
                <a:cubicBezTo>
                  <a:pt x="1240057" y="-28809"/>
                  <a:pt x="1265776" y="644"/>
                  <a:pt x="1509909" y="0"/>
                </a:cubicBezTo>
                <a:cubicBezTo>
                  <a:pt x="1754042" y="-644"/>
                  <a:pt x="2054596" y="-12074"/>
                  <a:pt x="2202528" y="0"/>
                </a:cubicBezTo>
                <a:cubicBezTo>
                  <a:pt x="2350460" y="12074"/>
                  <a:pt x="2466549" y="-7747"/>
                  <a:pt x="2645804" y="0"/>
                </a:cubicBezTo>
                <a:cubicBezTo>
                  <a:pt x="2825059" y="7747"/>
                  <a:pt x="3202919" y="-39158"/>
                  <a:pt x="3587766" y="0"/>
                </a:cubicBezTo>
                <a:cubicBezTo>
                  <a:pt x="3972613" y="39158"/>
                  <a:pt x="4155949" y="19642"/>
                  <a:pt x="4405056" y="0"/>
                </a:cubicBezTo>
                <a:cubicBezTo>
                  <a:pt x="4654163" y="-19642"/>
                  <a:pt x="4677816" y="10239"/>
                  <a:pt x="4848333" y="0"/>
                </a:cubicBezTo>
                <a:cubicBezTo>
                  <a:pt x="5018850" y="-10239"/>
                  <a:pt x="5097820" y="19995"/>
                  <a:pt x="5291609" y="0"/>
                </a:cubicBezTo>
                <a:cubicBezTo>
                  <a:pt x="5485398" y="-19995"/>
                  <a:pt x="5695964" y="23659"/>
                  <a:pt x="5984228" y="0"/>
                </a:cubicBezTo>
                <a:cubicBezTo>
                  <a:pt x="6272492" y="-23659"/>
                  <a:pt x="6494050" y="33725"/>
                  <a:pt x="6801518" y="0"/>
                </a:cubicBezTo>
                <a:cubicBezTo>
                  <a:pt x="7108986" y="-33725"/>
                  <a:pt x="7060988" y="-3814"/>
                  <a:pt x="7244794" y="0"/>
                </a:cubicBezTo>
                <a:cubicBezTo>
                  <a:pt x="7428600" y="3814"/>
                  <a:pt x="7549301" y="19524"/>
                  <a:pt x="7688070" y="0"/>
                </a:cubicBezTo>
                <a:cubicBezTo>
                  <a:pt x="7826839" y="-19524"/>
                  <a:pt x="8001348" y="12090"/>
                  <a:pt x="8131346" y="0"/>
                </a:cubicBezTo>
                <a:cubicBezTo>
                  <a:pt x="8261344" y="-12090"/>
                  <a:pt x="8666739" y="26654"/>
                  <a:pt x="9073308" y="0"/>
                </a:cubicBezTo>
                <a:cubicBezTo>
                  <a:pt x="9479877" y="-26654"/>
                  <a:pt x="9428996" y="11343"/>
                  <a:pt x="9765927" y="0"/>
                </a:cubicBezTo>
                <a:cubicBezTo>
                  <a:pt x="10102858" y="-11343"/>
                  <a:pt x="9971287" y="-4672"/>
                  <a:pt x="10084532" y="0"/>
                </a:cubicBezTo>
                <a:cubicBezTo>
                  <a:pt x="10197778" y="4672"/>
                  <a:pt x="10818897" y="-38116"/>
                  <a:pt x="11026494" y="0"/>
                </a:cubicBezTo>
                <a:cubicBezTo>
                  <a:pt x="11234091" y="38116"/>
                  <a:pt x="11332363" y="11291"/>
                  <a:pt x="11469770" y="0"/>
                </a:cubicBezTo>
                <a:cubicBezTo>
                  <a:pt x="11607177" y="-11291"/>
                  <a:pt x="11690892" y="-1091"/>
                  <a:pt x="11788374" y="0"/>
                </a:cubicBezTo>
                <a:cubicBezTo>
                  <a:pt x="11885856" y="1091"/>
                  <a:pt x="12280572" y="-16190"/>
                  <a:pt x="12467141" y="0"/>
                </a:cubicBezTo>
                <a:cubicBezTo>
                  <a:pt x="12483009" y="112702"/>
                  <a:pt x="12486765" y="248923"/>
                  <a:pt x="12467141" y="463378"/>
                </a:cubicBezTo>
                <a:cubicBezTo>
                  <a:pt x="12447517" y="677833"/>
                  <a:pt x="12488340" y="902694"/>
                  <a:pt x="12467141" y="1098142"/>
                </a:cubicBezTo>
                <a:cubicBezTo>
                  <a:pt x="12445942" y="1293590"/>
                  <a:pt x="12481179" y="1542486"/>
                  <a:pt x="12467141" y="1675778"/>
                </a:cubicBezTo>
                <a:cubicBezTo>
                  <a:pt x="12453103" y="1809070"/>
                  <a:pt x="12477472" y="1980191"/>
                  <a:pt x="12467141" y="2196285"/>
                </a:cubicBezTo>
                <a:cubicBezTo>
                  <a:pt x="12456810" y="2412379"/>
                  <a:pt x="12484725" y="2650477"/>
                  <a:pt x="12467141" y="2831049"/>
                </a:cubicBezTo>
                <a:cubicBezTo>
                  <a:pt x="12449557" y="3011621"/>
                  <a:pt x="12486365" y="3361031"/>
                  <a:pt x="12467141" y="3580071"/>
                </a:cubicBezTo>
                <a:cubicBezTo>
                  <a:pt x="12447917" y="3799111"/>
                  <a:pt x="12494064" y="4104524"/>
                  <a:pt x="12467141" y="4271964"/>
                </a:cubicBezTo>
                <a:cubicBezTo>
                  <a:pt x="12440218" y="4439404"/>
                  <a:pt x="12452914" y="4572118"/>
                  <a:pt x="12467141" y="4792471"/>
                </a:cubicBezTo>
                <a:cubicBezTo>
                  <a:pt x="12481368" y="5012824"/>
                  <a:pt x="12497542" y="5423756"/>
                  <a:pt x="12467141" y="5712879"/>
                </a:cubicBezTo>
                <a:cubicBezTo>
                  <a:pt x="12292893" y="5709559"/>
                  <a:pt x="12060498" y="5726239"/>
                  <a:pt x="11899193" y="5712879"/>
                </a:cubicBezTo>
                <a:cubicBezTo>
                  <a:pt x="11737888" y="5699519"/>
                  <a:pt x="11622789" y="5715364"/>
                  <a:pt x="11455917" y="5712879"/>
                </a:cubicBezTo>
                <a:cubicBezTo>
                  <a:pt x="11289045" y="5710394"/>
                  <a:pt x="11023849" y="5726026"/>
                  <a:pt x="10638627" y="5712879"/>
                </a:cubicBezTo>
                <a:cubicBezTo>
                  <a:pt x="10253405" y="5699733"/>
                  <a:pt x="10262178" y="5736129"/>
                  <a:pt x="9946008" y="5712879"/>
                </a:cubicBezTo>
                <a:cubicBezTo>
                  <a:pt x="9629838" y="5689629"/>
                  <a:pt x="9215497" y="5714334"/>
                  <a:pt x="9004046" y="5712879"/>
                </a:cubicBezTo>
                <a:cubicBezTo>
                  <a:pt x="8792595" y="5711424"/>
                  <a:pt x="8642777" y="5707916"/>
                  <a:pt x="8311427" y="5712879"/>
                </a:cubicBezTo>
                <a:cubicBezTo>
                  <a:pt x="7980077" y="5717842"/>
                  <a:pt x="7658917" y="5679574"/>
                  <a:pt x="7369466" y="5712879"/>
                </a:cubicBezTo>
                <a:cubicBezTo>
                  <a:pt x="7080015" y="5746184"/>
                  <a:pt x="7187027" y="5701957"/>
                  <a:pt x="7050861" y="5712879"/>
                </a:cubicBezTo>
                <a:cubicBezTo>
                  <a:pt x="6914695" y="5723801"/>
                  <a:pt x="6843672" y="5718876"/>
                  <a:pt x="6732256" y="5712879"/>
                </a:cubicBezTo>
                <a:cubicBezTo>
                  <a:pt x="6620841" y="5706882"/>
                  <a:pt x="6494237" y="5727771"/>
                  <a:pt x="6413651" y="5712879"/>
                </a:cubicBezTo>
                <a:cubicBezTo>
                  <a:pt x="6333065" y="5697987"/>
                  <a:pt x="5999077" y="5688091"/>
                  <a:pt x="5721032" y="5712879"/>
                </a:cubicBezTo>
                <a:cubicBezTo>
                  <a:pt x="5442987" y="5737667"/>
                  <a:pt x="5339325" y="5724635"/>
                  <a:pt x="5153085" y="5712879"/>
                </a:cubicBezTo>
                <a:cubicBezTo>
                  <a:pt x="4966845" y="5701123"/>
                  <a:pt x="4745235" y="5739661"/>
                  <a:pt x="4460466" y="5712879"/>
                </a:cubicBezTo>
                <a:cubicBezTo>
                  <a:pt x="4175697" y="5686097"/>
                  <a:pt x="4212821" y="5704915"/>
                  <a:pt x="4141861" y="5712879"/>
                </a:cubicBezTo>
                <a:cubicBezTo>
                  <a:pt x="4070901" y="5720843"/>
                  <a:pt x="3727114" y="5690783"/>
                  <a:pt x="3449242" y="5712879"/>
                </a:cubicBezTo>
                <a:cubicBezTo>
                  <a:pt x="3171370" y="5734975"/>
                  <a:pt x="3212531" y="5715344"/>
                  <a:pt x="3130638" y="5712879"/>
                </a:cubicBezTo>
                <a:cubicBezTo>
                  <a:pt x="3048745" y="5710414"/>
                  <a:pt x="2815248" y="5722445"/>
                  <a:pt x="2687362" y="5712879"/>
                </a:cubicBezTo>
                <a:cubicBezTo>
                  <a:pt x="2559476" y="5703313"/>
                  <a:pt x="2521717" y="5701044"/>
                  <a:pt x="2368757" y="5712879"/>
                </a:cubicBezTo>
                <a:cubicBezTo>
                  <a:pt x="2215798" y="5724714"/>
                  <a:pt x="1751815" y="5718198"/>
                  <a:pt x="1426795" y="5712879"/>
                </a:cubicBezTo>
                <a:cubicBezTo>
                  <a:pt x="1101775" y="5707560"/>
                  <a:pt x="1105446" y="5721064"/>
                  <a:pt x="983519" y="5712879"/>
                </a:cubicBezTo>
                <a:cubicBezTo>
                  <a:pt x="861592" y="5704694"/>
                  <a:pt x="467487" y="5665811"/>
                  <a:pt x="0" y="5712879"/>
                </a:cubicBezTo>
                <a:cubicBezTo>
                  <a:pt x="-33111" y="5503628"/>
                  <a:pt x="-12087" y="5361930"/>
                  <a:pt x="0" y="5020986"/>
                </a:cubicBezTo>
                <a:cubicBezTo>
                  <a:pt x="12087" y="4680042"/>
                  <a:pt x="-18143" y="4628731"/>
                  <a:pt x="0" y="4271964"/>
                </a:cubicBezTo>
                <a:cubicBezTo>
                  <a:pt x="18143" y="3915197"/>
                  <a:pt x="-18081" y="4017976"/>
                  <a:pt x="0" y="3808586"/>
                </a:cubicBezTo>
                <a:cubicBezTo>
                  <a:pt x="18081" y="3599196"/>
                  <a:pt x="28773" y="3452594"/>
                  <a:pt x="0" y="3230950"/>
                </a:cubicBezTo>
                <a:cubicBezTo>
                  <a:pt x="-28773" y="3009306"/>
                  <a:pt x="-12550" y="2746551"/>
                  <a:pt x="0" y="2481929"/>
                </a:cubicBezTo>
                <a:cubicBezTo>
                  <a:pt x="12550" y="2217307"/>
                  <a:pt x="-5790" y="2132067"/>
                  <a:pt x="0" y="1904293"/>
                </a:cubicBezTo>
                <a:cubicBezTo>
                  <a:pt x="5790" y="1676519"/>
                  <a:pt x="-16938" y="1506194"/>
                  <a:pt x="0" y="1326657"/>
                </a:cubicBezTo>
                <a:cubicBezTo>
                  <a:pt x="16938" y="1147120"/>
                  <a:pt x="-32924" y="944576"/>
                  <a:pt x="0" y="634764"/>
                </a:cubicBezTo>
                <a:cubicBezTo>
                  <a:pt x="32924" y="324952"/>
                  <a:pt x="-12179" y="180843"/>
                  <a:pt x="0" y="0"/>
                </a:cubicBezTo>
                <a:close/>
              </a:path>
            </a:pathLst>
          </a:custGeom>
          <a:solidFill>
            <a:srgbClr val="0070C0">
              <a:alpha val="50000"/>
            </a:srgb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14042596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/>
          </a:p>
        </p:txBody>
      </p:sp>
      <p:sp>
        <p:nvSpPr>
          <p:cNvPr id="84" name="Ristkülik: ümarnurkne 83">
            <a:extLst>
              <a:ext uri="{FF2B5EF4-FFF2-40B4-BE49-F238E27FC236}">
                <a16:creationId xmlns:a16="http://schemas.microsoft.com/office/drawing/2014/main" id="{F606C205-DCBB-4F60-8EA7-4FD7EFF292EC}"/>
              </a:ext>
            </a:extLst>
          </p:cNvPr>
          <p:cNvSpPr/>
          <p:nvPr/>
        </p:nvSpPr>
        <p:spPr>
          <a:xfrm>
            <a:off x="25052" y="20819"/>
            <a:ext cx="5134802" cy="3308916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5138A76-A4DF-47CC-B05A-8E1EF36A4B62}"/>
              </a:ext>
            </a:extLst>
          </p:cNvPr>
          <p:cNvSpPr txBox="1"/>
          <p:nvPr/>
        </p:nvSpPr>
        <p:spPr>
          <a:xfrm>
            <a:off x="1882549" y="1247346"/>
            <a:ext cx="3010924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t-EE" sz="1200" dirty="0">
                <a:latin typeface="Axure Handwriting" panose="020B0402020200020204" pitchFamily="34" charset="0"/>
              </a:rPr>
              <a:t>Loovtöö sooritamine on vajalik põhikooli lõpetamiseks.</a:t>
            </a:r>
          </a:p>
          <a:p>
            <a:r>
              <a:rPr lang="et-EE" sz="1200" dirty="0">
                <a:latin typeface="Axure Handwriting" panose="020B0402020200020204" pitchFamily="34" charset="0"/>
              </a:rPr>
              <a:t>ÕPIME JA ARENDAME OSKUSI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Ajaplaneerimise oskus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Tähtaegadest kinnipidamise oskus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Eneseväljendusoskus ja -julgus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Esinemisoskus ja -julgus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Tehtu analüüs ja järelduste tegemine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Loovuse rakendamine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… õpime midagi uut</a:t>
            </a:r>
          </a:p>
        </p:txBody>
      </p:sp>
      <p:grpSp>
        <p:nvGrpSpPr>
          <p:cNvPr id="13" name="Rühm 12">
            <a:extLst>
              <a:ext uri="{FF2B5EF4-FFF2-40B4-BE49-F238E27FC236}">
                <a16:creationId xmlns:a16="http://schemas.microsoft.com/office/drawing/2014/main" id="{191AAA14-F028-4AA0-AB7B-4802314B7BA1}"/>
              </a:ext>
            </a:extLst>
          </p:cNvPr>
          <p:cNvGrpSpPr/>
          <p:nvPr/>
        </p:nvGrpSpPr>
        <p:grpSpPr>
          <a:xfrm>
            <a:off x="35242" y="901625"/>
            <a:ext cx="1715133" cy="1195783"/>
            <a:chOff x="107384" y="2243627"/>
            <a:chExt cx="1715133" cy="1195783"/>
          </a:xfrm>
        </p:grpSpPr>
        <p:sp>
          <p:nvSpPr>
            <p:cNvPr id="10" name="Jutumull: ümarnurk-ristkülik 9">
              <a:extLst>
                <a:ext uri="{FF2B5EF4-FFF2-40B4-BE49-F238E27FC236}">
                  <a16:creationId xmlns:a16="http://schemas.microsoft.com/office/drawing/2014/main" id="{3114B8FD-DEF5-4768-8521-0CCB300E2284}"/>
                </a:ext>
              </a:extLst>
            </p:cNvPr>
            <p:cNvSpPr/>
            <p:nvPr/>
          </p:nvSpPr>
          <p:spPr>
            <a:xfrm>
              <a:off x="107384" y="2543886"/>
              <a:ext cx="1715133" cy="895524"/>
            </a:xfrm>
            <a:prstGeom prst="wedgeRoundRectCallout">
              <a:avLst>
                <a:gd name="adj1" fmla="val 35051"/>
                <a:gd name="adj2" fmla="val 64635"/>
                <a:gd name="adj3" fmla="val 16667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t-EE" sz="1100" b="1" dirty="0">
                  <a:latin typeface="Axure Handwriting" panose="020B0402020200020204" pitchFamily="34" charset="0"/>
                </a:rPr>
                <a:t>LOOVTÖÖ</a:t>
              </a:r>
              <a:r>
                <a:rPr lang="et-EE" sz="1100" dirty="0">
                  <a:latin typeface="Axure Handwriting" panose="020B0402020200020204" pitchFamily="34" charset="0"/>
                </a:rPr>
                <a:t> 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uurimus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projekt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kunstitöö</a:t>
              </a:r>
              <a:endParaRPr lang="fi-FI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või</a:t>
              </a:r>
              <a:r>
                <a:rPr lang="fi-FI" sz="1100" dirty="0">
                  <a:latin typeface="Axure Handwriting" panose="020B0402020200020204" pitchFamily="34" charset="0"/>
                </a:rPr>
                <a:t> muu </a:t>
              </a:r>
              <a:r>
                <a:rPr lang="fi-FI" sz="1100" dirty="0" err="1">
                  <a:latin typeface="Axure Handwriting" panose="020B0402020200020204" pitchFamily="34" charset="0"/>
                </a:rPr>
                <a:t>taoline</a:t>
              </a:r>
              <a:endParaRPr lang="et-EE" sz="1100" dirty="0">
                <a:latin typeface="Axure Handwriting" panose="020B0402020200020204" pitchFamily="34" charset="0"/>
              </a:endParaRP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14476BFE-E906-4515-852F-B997E7948D22}"/>
                </a:ext>
              </a:extLst>
            </p:cNvPr>
            <p:cNvSpPr txBox="1"/>
            <p:nvPr/>
          </p:nvSpPr>
          <p:spPr>
            <a:xfrm>
              <a:off x="107384" y="2243627"/>
              <a:ext cx="6719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dirty="0">
                  <a:latin typeface="Axure Handwriting" panose="020B0402020200020204" pitchFamily="34" charset="0"/>
                </a:rPr>
                <a:t>Mis?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17C1DF3-4F75-4A9B-B6D5-B725862313DA}"/>
              </a:ext>
            </a:extLst>
          </p:cNvPr>
          <p:cNvSpPr txBox="1"/>
          <p:nvPr/>
        </p:nvSpPr>
        <p:spPr>
          <a:xfrm>
            <a:off x="2066989" y="939203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Miks?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F64633-0F0D-4D24-8B99-93814F78892B}"/>
              </a:ext>
            </a:extLst>
          </p:cNvPr>
          <p:cNvSpPr txBox="1"/>
          <p:nvPr/>
        </p:nvSpPr>
        <p:spPr>
          <a:xfrm>
            <a:off x="55041" y="2224811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Kes?</a:t>
            </a:r>
          </a:p>
        </p:txBody>
      </p:sp>
      <p:grpSp>
        <p:nvGrpSpPr>
          <p:cNvPr id="11" name="Rühm 10">
            <a:extLst>
              <a:ext uri="{FF2B5EF4-FFF2-40B4-BE49-F238E27FC236}">
                <a16:creationId xmlns:a16="http://schemas.microsoft.com/office/drawing/2014/main" id="{266A0C8A-6105-4532-B3ED-252E9BA016A4}"/>
              </a:ext>
            </a:extLst>
          </p:cNvPr>
          <p:cNvGrpSpPr/>
          <p:nvPr/>
        </p:nvGrpSpPr>
        <p:grpSpPr>
          <a:xfrm>
            <a:off x="831016" y="2300339"/>
            <a:ext cx="578740" cy="383154"/>
            <a:chOff x="1343973" y="4366146"/>
            <a:chExt cx="782387" cy="520404"/>
          </a:xfrm>
        </p:grpSpPr>
        <p:grpSp>
          <p:nvGrpSpPr>
            <p:cNvPr id="71" name="Rühm 70">
              <a:extLst>
                <a:ext uri="{FF2B5EF4-FFF2-40B4-BE49-F238E27FC236}">
                  <a16:creationId xmlns:a16="http://schemas.microsoft.com/office/drawing/2014/main" id="{D66FA6F0-B63E-4F75-A3D2-5D4E70484862}"/>
                </a:ext>
              </a:extLst>
            </p:cNvPr>
            <p:cNvGrpSpPr/>
            <p:nvPr/>
          </p:nvGrpSpPr>
          <p:grpSpPr>
            <a:xfrm>
              <a:off x="1343973" y="4366146"/>
              <a:ext cx="252253" cy="520404"/>
              <a:chOff x="282619" y="5543545"/>
              <a:chExt cx="301536" cy="669372"/>
            </a:xfrm>
          </p:grpSpPr>
          <p:sp>
            <p:nvSpPr>
              <p:cNvPr id="72" name="Ovaal 71">
                <a:extLst>
                  <a:ext uri="{FF2B5EF4-FFF2-40B4-BE49-F238E27FC236}">
                    <a16:creationId xmlns:a16="http://schemas.microsoft.com/office/drawing/2014/main" id="{65131F35-A3BF-4594-B9D0-6980994FC488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-7395" y="70039"/>
                      <a:pt x="45517" y="7904"/>
                      <a:pt x="109538" y="0"/>
                    </a:cubicBezTo>
                    <a:cubicBezTo>
                      <a:pt x="157350" y="10101"/>
                      <a:pt x="236499" y="69713"/>
                      <a:pt x="219076" y="150020"/>
                    </a:cubicBezTo>
                    <a:cubicBezTo>
                      <a:pt x="209533" y="228757"/>
                      <a:pt x="181259" y="305370"/>
                      <a:pt x="109538" y="300040"/>
                    </a:cubicBezTo>
                    <a:cubicBezTo>
                      <a:pt x="60493" y="301187"/>
                      <a:pt x="9356" y="225880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11317" y="61273"/>
                      <a:pt x="48892" y="-6353"/>
                      <a:pt x="109538" y="0"/>
                    </a:cubicBezTo>
                    <a:cubicBezTo>
                      <a:pt x="172373" y="10939"/>
                      <a:pt x="216506" y="84476"/>
                      <a:pt x="219076" y="150020"/>
                    </a:cubicBezTo>
                    <a:cubicBezTo>
                      <a:pt x="213465" y="231825"/>
                      <a:pt x="162863" y="296014"/>
                      <a:pt x="109538" y="300040"/>
                    </a:cubicBezTo>
                    <a:cubicBezTo>
                      <a:pt x="51684" y="304938"/>
                      <a:pt x="2146" y="225857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3917585345">
                      <a:prstGeom prst="ellipse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3" name="Vooskeemikujund &quot;viivitus&quot; 72">
                <a:extLst>
                  <a:ext uri="{FF2B5EF4-FFF2-40B4-BE49-F238E27FC236}">
                    <a16:creationId xmlns:a16="http://schemas.microsoft.com/office/drawing/2014/main" id="{E8178B56-AB39-4D3B-AAEB-B6B4240D2A84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90043" y="-2544"/>
                      <a:pt x="134717" y="-4430"/>
                      <a:pt x="184666" y="0"/>
                    </a:cubicBezTo>
                    <a:cubicBezTo>
                      <a:pt x="283230" y="19896"/>
                      <a:pt x="363336" y="71511"/>
                      <a:pt x="369332" y="150768"/>
                    </a:cubicBezTo>
                    <a:cubicBezTo>
                      <a:pt x="373371" y="235499"/>
                      <a:pt x="286885" y="320864"/>
                      <a:pt x="184666" y="301536"/>
                    </a:cubicBezTo>
                    <a:cubicBezTo>
                      <a:pt x="140940" y="294122"/>
                      <a:pt x="54564" y="310322"/>
                      <a:pt x="0" y="301536"/>
                    </a:cubicBezTo>
                    <a:cubicBezTo>
                      <a:pt x="6238" y="161657"/>
                      <a:pt x="5909" y="93906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85645" y="5500"/>
                      <a:pt x="121803" y="-4468"/>
                      <a:pt x="184666" y="0"/>
                    </a:cubicBezTo>
                    <a:cubicBezTo>
                      <a:pt x="278620" y="4876"/>
                      <a:pt x="386273" y="74967"/>
                      <a:pt x="369332" y="150768"/>
                    </a:cubicBezTo>
                    <a:cubicBezTo>
                      <a:pt x="392126" y="226096"/>
                      <a:pt x="286270" y="311449"/>
                      <a:pt x="184666" y="301536"/>
                    </a:cubicBezTo>
                    <a:cubicBezTo>
                      <a:pt x="122398" y="306645"/>
                      <a:pt x="53644" y="309199"/>
                      <a:pt x="0" y="301536"/>
                    </a:cubicBezTo>
                    <a:cubicBezTo>
                      <a:pt x="-13945" y="202028"/>
                      <a:pt x="-14977" y="100635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1035231457">
                      <a:prstGeom prst="flowChartDelay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grpSp>
          <p:nvGrpSpPr>
            <p:cNvPr id="74" name="Rühm 73">
              <a:extLst>
                <a:ext uri="{FF2B5EF4-FFF2-40B4-BE49-F238E27FC236}">
                  <a16:creationId xmlns:a16="http://schemas.microsoft.com/office/drawing/2014/main" id="{26FE367C-E0A9-4C4D-B5D1-8FC12E66E53C}"/>
                </a:ext>
              </a:extLst>
            </p:cNvPr>
            <p:cNvGrpSpPr/>
            <p:nvPr/>
          </p:nvGrpSpPr>
          <p:grpSpPr>
            <a:xfrm>
              <a:off x="1604756" y="4366146"/>
              <a:ext cx="252253" cy="520404"/>
              <a:chOff x="282619" y="5543545"/>
              <a:chExt cx="301536" cy="669372"/>
            </a:xfrm>
          </p:grpSpPr>
          <p:sp>
            <p:nvSpPr>
              <p:cNvPr id="75" name="Ovaal 74">
                <a:extLst>
                  <a:ext uri="{FF2B5EF4-FFF2-40B4-BE49-F238E27FC236}">
                    <a16:creationId xmlns:a16="http://schemas.microsoft.com/office/drawing/2014/main" id="{C28BAE79-C6DB-4295-B241-7D98AB1FD8A9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2098" y="66904"/>
                      <a:pt x="49508" y="-1468"/>
                      <a:pt x="109538" y="0"/>
                    </a:cubicBezTo>
                    <a:cubicBezTo>
                      <a:pt x="174231" y="-2887"/>
                      <a:pt x="230419" y="70081"/>
                      <a:pt x="219076" y="150020"/>
                    </a:cubicBezTo>
                    <a:cubicBezTo>
                      <a:pt x="228259" y="228578"/>
                      <a:pt x="165637" y="306934"/>
                      <a:pt x="109538" y="300040"/>
                    </a:cubicBezTo>
                    <a:cubicBezTo>
                      <a:pt x="43935" y="290548"/>
                      <a:pt x="-9771" y="237774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3417" y="61987"/>
                      <a:pt x="52785" y="993"/>
                      <a:pt x="109538" y="0"/>
                    </a:cubicBezTo>
                    <a:cubicBezTo>
                      <a:pt x="163642" y="7724"/>
                      <a:pt x="223905" y="57083"/>
                      <a:pt x="219076" y="150020"/>
                    </a:cubicBezTo>
                    <a:cubicBezTo>
                      <a:pt x="217553" y="231494"/>
                      <a:pt x="175221" y="301618"/>
                      <a:pt x="109538" y="300040"/>
                    </a:cubicBezTo>
                    <a:cubicBezTo>
                      <a:pt x="45350" y="299127"/>
                      <a:pt x="16055" y="230144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3915929437">
                      <a:prstGeom prst="ellipse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6" name="Vooskeemikujund &quot;viivitus&quot; 75">
                <a:extLst>
                  <a:ext uri="{FF2B5EF4-FFF2-40B4-BE49-F238E27FC236}">
                    <a16:creationId xmlns:a16="http://schemas.microsoft.com/office/drawing/2014/main" id="{1806D3A3-9E08-4AFA-8C19-5485B1920639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71027" y="16008"/>
                      <a:pt x="162275" y="-14314"/>
                      <a:pt x="184666" y="0"/>
                    </a:cubicBezTo>
                    <a:cubicBezTo>
                      <a:pt x="294154" y="12708"/>
                      <a:pt x="369814" y="70810"/>
                      <a:pt x="369332" y="150768"/>
                    </a:cubicBezTo>
                    <a:cubicBezTo>
                      <a:pt x="377297" y="249846"/>
                      <a:pt x="299965" y="295160"/>
                      <a:pt x="184666" y="301536"/>
                    </a:cubicBezTo>
                    <a:cubicBezTo>
                      <a:pt x="144287" y="315538"/>
                      <a:pt x="80353" y="313872"/>
                      <a:pt x="0" y="301536"/>
                    </a:cubicBezTo>
                    <a:cubicBezTo>
                      <a:pt x="-9330" y="261369"/>
                      <a:pt x="19416" y="74316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25395" y="3675"/>
                      <a:pt x="136488" y="-12787"/>
                      <a:pt x="184666" y="0"/>
                    </a:cubicBezTo>
                    <a:cubicBezTo>
                      <a:pt x="295766" y="7503"/>
                      <a:pt x="365283" y="67832"/>
                      <a:pt x="369332" y="150768"/>
                    </a:cubicBezTo>
                    <a:cubicBezTo>
                      <a:pt x="355548" y="234758"/>
                      <a:pt x="272669" y="313588"/>
                      <a:pt x="184666" y="301536"/>
                    </a:cubicBezTo>
                    <a:cubicBezTo>
                      <a:pt x="148057" y="305117"/>
                      <a:pt x="70688" y="315265"/>
                      <a:pt x="0" y="301536"/>
                    </a:cubicBezTo>
                    <a:cubicBezTo>
                      <a:pt x="19784" y="270823"/>
                      <a:pt x="-14819" y="62627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979891324">
                      <a:prstGeom prst="flowChartDelay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grpSp>
          <p:nvGrpSpPr>
            <p:cNvPr id="77" name="Rühm 76">
              <a:extLst>
                <a:ext uri="{FF2B5EF4-FFF2-40B4-BE49-F238E27FC236}">
                  <a16:creationId xmlns:a16="http://schemas.microsoft.com/office/drawing/2014/main" id="{B4F5DA2A-4932-4628-8E75-A99427227E0F}"/>
                </a:ext>
              </a:extLst>
            </p:cNvPr>
            <p:cNvGrpSpPr/>
            <p:nvPr/>
          </p:nvGrpSpPr>
          <p:grpSpPr>
            <a:xfrm>
              <a:off x="1874107" y="4366146"/>
              <a:ext cx="252253" cy="520404"/>
              <a:chOff x="282619" y="5543545"/>
              <a:chExt cx="301536" cy="669372"/>
            </a:xfrm>
          </p:grpSpPr>
          <p:sp>
            <p:nvSpPr>
              <p:cNvPr id="78" name="Ovaal 77">
                <a:extLst>
                  <a:ext uri="{FF2B5EF4-FFF2-40B4-BE49-F238E27FC236}">
                    <a16:creationId xmlns:a16="http://schemas.microsoft.com/office/drawing/2014/main" id="{B8BF9C71-A600-4F8D-9C46-971F694C16B7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-2334" y="60759"/>
                      <a:pt x="49439" y="1623"/>
                      <a:pt x="109538" y="0"/>
                    </a:cubicBezTo>
                    <a:cubicBezTo>
                      <a:pt x="164219" y="931"/>
                      <a:pt x="218030" y="69006"/>
                      <a:pt x="219076" y="150020"/>
                    </a:cubicBezTo>
                    <a:cubicBezTo>
                      <a:pt x="217492" y="236554"/>
                      <a:pt x="172629" y="301498"/>
                      <a:pt x="109538" y="300040"/>
                    </a:cubicBezTo>
                    <a:cubicBezTo>
                      <a:pt x="42928" y="301431"/>
                      <a:pt x="12394" y="233863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1379" y="67485"/>
                      <a:pt x="40927" y="10587"/>
                      <a:pt x="109538" y="0"/>
                    </a:cubicBezTo>
                    <a:cubicBezTo>
                      <a:pt x="181769" y="-14847"/>
                      <a:pt x="239541" y="68776"/>
                      <a:pt x="219076" y="150020"/>
                    </a:cubicBezTo>
                    <a:cubicBezTo>
                      <a:pt x="221209" y="230519"/>
                      <a:pt x="161963" y="311281"/>
                      <a:pt x="109538" y="300040"/>
                    </a:cubicBezTo>
                    <a:cubicBezTo>
                      <a:pt x="52000" y="298918"/>
                      <a:pt x="-6459" y="225233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2228546805">
                      <a:prstGeom prst="ellipse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9" name="Vooskeemikujund &quot;viivitus&quot; 78">
                <a:extLst>
                  <a:ext uri="{FF2B5EF4-FFF2-40B4-BE49-F238E27FC236}">
                    <a16:creationId xmlns:a16="http://schemas.microsoft.com/office/drawing/2014/main" id="{05016422-2246-43BB-9B9D-F104381BCF26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43496" y="-5644"/>
                      <a:pt x="126406" y="-7624"/>
                      <a:pt x="184666" y="0"/>
                    </a:cubicBezTo>
                    <a:cubicBezTo>
                      <a:pt x="274206" y="10449"/>
                      <a:pt x="366483" y="67031"/>
                      <a:pt x="369332" y="150768"/>
                    </a:cubicBezTo>
                    <a:cubicBezTo>
                      <a:pt x="362000" y="242406"/>
                      <a:pt x="282295" y="291341"/>
                      <a:pt x="184666" y="301536"/>
                    </a:cubicBezTo>
                    <a:cubicBezTo>
                      <a:pt x="97288" y="302226"/>
                      <a:pt x="71703" y="293711"/>
                      <a:pt x="0" y="301536"/>
                    </a:cubicBezTo>
                    <a:cubicBezTo>
                      <a:pt x="-2372" y="213709"/>
                      <a:pt x="14452" y="120397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63797" y="4334"/>
                      <a:pt x="145459" y="6756"/>
                      <a:pt x="184666" y="0"/>
                    </a:cubicBezTo>
                    <a:cubicBezTo>
                      <a:pt x="279346" y="2784"/>
                      <a:pt x="384591" y="70643"/>
                      <a:pt x="369332" y="150768"/>
                    </a:cubicBezTo>
                    <a:cubicBezTo>
                      <a:pt x="347307" y="244804"/>
                      <a:pt x="266166" y="296652"/>
                      <a:pt x="184666" y="301536"/>
                    </a:cubicBezTo>
                    <a:cubicBezTo>
                      <a:pt x="110099" y="294817"/>
                      <a:pt x="55599" y="308807"/>
                      <a:pt x="0" y="301536"/>
                    </a:cubicBezTo>
                    <a:cubicBezTo>
                      <a:pt x="9396" y="237078"/>
                      <a:pt x="-5802" y="126410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1712796701">
                      <a:prstGeom prst="flowChartDelay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CF2A6B86-A7EE-4721-A507-835C9A0B3CC2}"/>
              </a:ext>
            </a:extLst>
          </p:cNvPr>
          <p:cNvSpPr txBox="1"/>
          <p:nvPr/>
        </p:nvSpPr>
        <p:spPr>
          <a:xfrm>
            <a:off x="32104" y="2693524"/>
            <a:ext cx="1920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200" dirty="0">
                <a:latin typeface="Axure Handwriting" panose="020B0402020200020204" pitchFamily="34" charset="0"/>
              </a:rPr>
              <a:t>8. KLASSIDE ÕPILASED</a:t>
            </a:r>
          </a:p>
        </p:txBody>
      </p:sp>
      <p:grpSp>
        <p:nvGrpSpPr>
          <p:cNvPr id="17" name="Rühm 16">
            <a:extLst>
              <a:ext uri="{FF2B5EF4-FFF2-40B4-BE49-F238E27FC236}">
                <a16:creationId xmlns:a16="http://schemas.microsoft.com/office/drawing/2014/main" id="{19C3097A-6203-4BE1-881C-4DAED1D037DC}"/>
              </a:ext>
            </a:extLst>
          </p:cNvPr>
          <p:cNvGrpSpPr/>
          <p:nvPr/>
        </p:nvGrpSpPr>
        <p:grpSpPr>
          <a:xfrm>
            <a:off x="225310" y="30238"/>
            <a:ext cx="1767334" cy="743019"/>
            <a:chOff x="292344" y="1151767"/>
            <a:chExt cx="1767334" cy="743019"/>
          </a:xfrm>
        </p:grpSpPr>
        <p:sp>
          <p:nvSpPr>
            <p:cNvPr id="97" name="Võrdkülgne kolmnurk 96">
              <a:extLst>
                <a:ext uri="{FF2B5EF4-FFF2-40B4-BE49-F238E27FC236}">
                  <a16:creationId xmlns:a16="http://schemas.microsoft.com/office/drawing/2014/main" id="{049D88B9-DDA7-4A53-BBE7-56D9A9766BB1}"/>
                </a:ext>
              </a:extLst>
            </p:cNvPr>
            <p:cNvSpPr/>
            <p:nvPr/>
          </p:nvSpPr>
          <p:spPr>
            <a:xfrm>
              <a:off x="292344" y="1224655"/>
              <a:ext cx="1767334" cy="30484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grpSp>
          <p:nvGrpSpPr>
            <p:cNvPr id="16" name="Rühm 15">
              <a:extLst>
                <a:ext uri="{FF2B5EF4-FFF2-40B4-BE49-F238E27FC236}">
                  <a16:creationId xmlns:a16="http://schemas.microsoft.com/office/drawing/2014/main" id="{22388E40-D0E2-4280-B112-A0AE9209C002}"/>
                </a:ext>
              </a:extLst>
            </p:cNvPr>
            <p:cNvGrpSpPr/>
            <p:nvPr/>
          </p:nvGrpSpPr>
          <p:grpSpPr>
            <a:xfrm>
              <a:off x="292344" y="1151767"/>
              <a:ext cx="1746006" cy="743019"/>
              <a:chOff x="292344" y="1151767"/>
              <a:chExt cx="1746006" cy="743019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F598BDD-F2FF-4E11-99E6-3C1AE7721777}"/>
                  </a:ext>
                </a:extLst>
              </p:cNvPr>
              <p:cNvSpPr txBox="1"/>
              <p:nvPr/>
            </p:nvSpPr>
            <p:spPr>
              <a:xfrm>
                <a:off x="292344" y="1433121"/>
                <a:ext cx="1746006" cy="461665"/>
              </a:xfrm>
              <a:custGeom>
                <a:avLst/>
                <a:gdLst>
                  <a:gd name="connsiteX0" fmla="*/ 0 w 1746006"/>
                  <a:gd name="connsiteY0" fmla="*/ 0 h 461665"/>
                  <a:gd name="connsiteX1" fmla="*/ 547082 w 1746006"/>
                  <a:gd name="connsiteY1" fmla="*/ 0 h 461665"/>
                  <a:gd name="connsiteX2" fmla="*/ 1094164 w 1746006"/>
                  <a:gd name="connsiteY2" fmla="*/ 0 h 461665"/>
                  <a:gd name="connsiteX3" fmla="*/ 1746006 w 1746006"/>
                  <a:gd name="connsiteY3" fmla="*/ 0 h 461665"/>
                  <a:gd name="connsiteX4" fmla="*/ 1746006 w 1746006"/>
                  <a:gd name="connsiteY4" fmla="*/ 461665 h 461665"/>
                  <a:gd name="connsiteX5" fmla="*/ 1146544 w 1746006"/>
                  <a:gd name="connsiteY5" fmla="*/ 461665 h 461665"/>
                  <a:gd name="connsiteX6" fmla="*/ 547082 w 1746006"/>
                  <a:gd name="connsiteY6" fmla="*/ 461665 h 461665"/>
                  <a:gd name="connsiteX7" fmla="*/ 0 w 1746006"/>
                  <a:gd name="connsiteY7" fmla="*/ 461665 h 461665"/>
                  <a:gd name="connsiteX8" fmla="*/ 0 w 1746006"/>
                  <a:gd name="connsiteY8" fmla="*/ 0 h 461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46006" h="461665" fill="none" extrusionOk="0">
                    <a:moveTo>
                      <a:pt x="0" y="0"/>
                    </a:moveTo>
                    <a:cubicBezTo>
                      <a:pt x="244476" y="-23758"/>
                      <a:pt x="324873" y="-5101"/>
                      <a:pt x="547082" y="0"/>
                    </a:cubicBezTo>
                    <a:cubicBezTo>
                      <a:pt x="769291" y="5101"/>
                      <a:pt x="982316" y="-1150"/>
                      <a:pt x="1094164" y="0"/>
                    </a:cubicBezTo>
                    <a:cubicBezTo>
                      <a:pt x="1206012" y="1150"/>
                      <a:pt x="1531019" y="-26192"/>
                      <a:pt x="1746006" y="0"/>
                    </a:cubicBezTo>
                    <a:cubicBezTo>
                      <a:pt x="1759911" y="119617"/>
                      <a:pt x="1736107" y="301980"/>
                      <a:pt x="1746006" y="461665"/>
                    </a:cubicBezTo>
                    <a:cubicBezTo>
                      <a:pt x="1523347" y="450303"/>
                      <a:pt x="1329315" y="447484"/>
                      <a:pt x="1146544" y="461665"/>
                    </a:cubicBezTo>
                    <a:cubicBezTo>
                      <a:pt x="963773" y="475846"/>
                      <a:pt x="680581" y="480080"/>
                      <a:pt x="547082" y="461665"/>
                    </a:cubicBezTo>
                    <a:cubicBezTo>
                      <a:pt x="413583" y="443250"/>
                      <a:pt x="140821" y="448140"/>
                      <a:pt x="0" y="461665"/>
                    </a:cubicBezTo>
                    <a:cubicBezTo>
                      <a:pt x="-12485" y="322479"/>
                      <a:pt x="15535" y="230197"/>
                      <a:pt x="0" y="0"/>
                    </a:cubicBezTo>
                    <a:close/>
                  </a:path>
                  <a:path w="1746006" h="461665" stroke="0" extrusionOk="0">
                    <a:moveTo>
                      <a:pt x="0" y="0"/>
                    </a:moveTo>
                    <a:cubicBezTo>
                      <a:pt x="154966" y="6892"/>
                      <a:pt x="348970" y="14826"/>
                      <a:pt x="599462" y="0"/>
                    </a:cubicBezTo>
                    <a:cubicBezTo>
                      <a:pt x="849954" y="-14826"/>
                      <a:pt x="965453" y="-19866"/>
                      <a:pt x="1198924" y="0"/>
                    </a:cubicBezTo>
                    <a:cubicBezTo>
                      <a:pt x="1432395" y="19866"/>
                      <a:pt x="1607270" y="7281"/>
                      <a:pt x="1746006" y="0"/>
                    </a:cubicBezTo>
                    <a:cubicBezTo>
                      <a:pt x="1747914" y="153943"/>
                      <a:pt x="1765447" y="364432"/>
                      <a:pt x="1746006" y="461665"/>
                    </a:cubicBezTo>
                    <a:cubicBezTo>
                      <a:pt x="1524481" y="465686"/>
                      <a:pt x="1356803" y="466249"/>
                      <a:pt x="1146544" y="461665"/>
                    </a:cubicBezTo>
                    <a:cubicBezTo>
                      <a:pt x="936285" y="457081"/>
                      <a:pt x="710919" y="454999"/>
                      <a:pt x="582002" y="461665"/>
                    </a:cubicBezTo>
                    <a:cubicBezTo>
                      <a:pt x="453085" y="468331"/>
                      <a:pt x="242581" y="462129"/>
                      <a:pt x="0" y="461665"/>
                    </a:cubicBezTo>
                    <a:cubicBezTo>
                      <a:pt x="-4295" y="288312"/>
                      <a:pt x="221" y="99376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885490621">
                      <a:prstGeom prst="rect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t-EE" sz="1200" dirty="0">
                    <a:latin typeface="Axure Handwriting" panose="020B0402020200020204" pitchFamily="34" charset="0"/>
                  </a:rPr>
                  <a:t>PÕHIKOOLI RIIKLIK ÕPPEKAVA</a:t>
                </a:r>
              </a:p>
            </p:txBody>
          </p:sp>
          <p:sp>
            <p:nvSpPr>
              <p:cNvPr id="98" name="Ovaal 97">
                <a:extLst>
                  <a:ext uri="{FF2B5EF4-FFF2-40B4-BE49-F238E27FC236}">
                    <a16:creationId xmlns:a16="http://schemas.microsoft.com/office/drawing/2014/main" id="{FDF33D5B-0E88-4192-9171-431C160D9220}"/>
                  </a:ext>
                </a:extLst>
              </p:cNvPr>
              <p:cNvSpPr/>
              <p:nvPr/>
            </p:nvSpPr>
            <p:spPr>
              <a:xfrm>
                <a:off x="1131752" y="1151767"/>
                <a:ext cx="161186" cy="184666"/>
              </a:xfrm>
              <a:prstGeom prst="ellipse">
                <a:avLst/>
              </a:prstGeom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grpSp>
        <p:nvGrpSpPr>
          <p:cNvPr id="18" name="Rühm 17">
            <a:extLst>
              <a:ext uri="{FF2B5EF4-FFF2-40B4-BE49-F238E27FC236}">
                <a16:creationId xmlns:a16="http://schemas.microsoft.com/office/drawing/2014/main" id="{5C207ED9-6525-4018-91B7-A5BF79F0DB08}"/>
              </a:ext>
            </a:extLst>
          </p:cNvPr>
          <p:cNvGrpSpPr/>
          <p:nvPr/>
        </p:nvGrpSpPr>
        <p:grpSpPr>
          <a:xfrm>
            <a:off x="1776739" y="20819"/>
            <a:ext cx="1506560" cy="974374"/>
            <a:chOff x="1852978" y="1152586"/>
            <a:chExt cx="1506560" cy="974374"/>
          </a:xfrm>
        </p:grpSpPr>
        <p:sp>
          <p:nvSpPr>
            <p:cNvPr id="93" name="Võrdkülgne kolmnurk 92">
              <a:extLst>
                <a:ext uri="{FF2B5EF4-FFF2-40B4-BE49-F238E27FC236}">
                  <a16:creationId xmlns:a16="http://schemas.microsoft.com/office/drawing/2014/main" id="{B8505E8C-1A99-4FCC-849F-E542291EDD0C}"/>
                </a:ext>
              </a:extLst>
            </p:cNvPr>
            <p:cNvSpPr/>
            <p:nvPr/>
          </p:nvSpPr>
          <p:spPr>
            <a:xfrm>
              <a:off x="1885950" y="1212299"/>
              <a:ext cx="1411715" cy="38469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3DC491F-E6D5-4E99-8953-A98A420262BF}"/>
                </a:ext>
              </a:extLst>
            </p:cNvPr>
            <p:cNvSpPr txBox="1"/>
            <p:nvPr/>
          </p:nvSpPr>
          <p:spPr>
            <a:xfrm>
              <a:off x="1852978" y="1480629"/>
              <a:ext cx="1506560" cy="646331"/>
            </a:xfrm>
            <a:custGeom>
              <a:avLst/>
              <a:gdLst>
                <a:gd name="connsiteX0" fmla="*/ 0 w 1506560"/>
                <a:gd name="connsiteY0" fmla="*/ 0 h 646331"/>
                <a:gd name="connsiteX1" fmla="*/ 472055 w 1506560"/>
                <a:gd name="connsiteY1" fmla="*/ 0 h 646331"/>
                <a:gd name="connsiteX2" fmla="*/ 929045 w 1506560"/>
                <a:gd name="connsiteY2" fmla="*/ 0 h 646331"/>
                <a:gd name="connsiteX3" fmla="*/ 1506560 w 1506560"/>
                <a:gd name="connsiteY3" fmla="*/ 0 h 646331"/>
                <a:gd name="connsiteX4" fmla="*/ 1506560 w 1506560"/>
                <a:gd name="connsiteY4" fmla="*/ 646331 h 646331"/>
                <a:gd name="connsiteX5" fmla="*/ 974242 w 1506560"/>
                <a:gd name="connsiteY5" fmla="*/ 646331 h 646331"/>
                <a:gd name="connsiteX6" fmla="*/ 441924 w 1506560"/>
                <a:gd name="connsiteY6" fmla="*/ 646331 h 646331"/>
                <a:gd name="connsiteX7" fmla="*/ 0 w 1506560"/>
                <a:gd name="connsiteY7" fmla="*/ 646331 h 646331"/>
                <a:gd name="connsiteX8" fmla="*/ 0 w 1506560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6560" h="646331" fill="none" extrusionOk="0">
                  <a:moveTo>
                    <a:pt x="0" y="0"/>
                  </a:moveTo>
                  <a:cubicBezTo>
                    <a:pt x="155287" y="-3594"/>
                    <a:pt x="263206" y="-8341"/>
                    <a:pt x="472055" y="0"/>
                  </a:cubicBezTo>
                  <a:cubicBezTo>
                    <a:pt x="680905" y="8341"/>
                    <a:pt x="712346" y="21082"/>
                    <a:pt x="929045" y="0"/>
                  </a:cubicBezTo>
                  <a:cubicBezTo>
                    <a:pt x="1145744" y="-21082"/>
                    <a:pt x="1302426" y="-2082"/>
                    <a:pt x="1506560" y="0"/>
                  </a:cubicBezTo>
                  <a:cubicBezTo>
                    <a:pt x="1509846" y="245214"/>
                    <a:pt x="1511839" y="463610"/>
                    <a:pt x="1506560" y="646331"/>
                  </a:cubicBezTo>
                  <a:cubicBezTo>
                    <a:pt x="1274763" y="650527"/>
                    <a:pt x="1178289" y="661019"/>
                    <a:pt x="974242" y="646331"/>
                  </a:cubicBezTo>
                  <a:cubicBezTo>
                    <a:pt x="770195" y="631643"/>
                    <a:pt x="589605" y="650316"/>
                    <a:pt x="441924" y="646331"/>
                  </a:cubicBezTo>
                  <a:cubicBezTo>
                    <a:pt x="294243" y="642346"/>
                    <a:pt x="165796" y="625718"/>
                    <a:pt x="0" y="646331"/>
                  </a:cubicBezTo>
                  <a:cubicBezTo>
                    <a:pt x="3321" y="411559"/>
                    <a:pt x="-8550" y="154046"/>
                    <a:pt x="0" y="0"/>
                  </a:cubicBezTo>
                  <a:close/>
                </a:path>
                <a:path w="1506560" h="646331" stroke="0" extrusionOk="0">
                  <a:moveTo>
                    <a:pt x="0" y="0"/>
                  </a:moveTo>
                  <a:cubicBezTo>
                    <a:pt x="177530" y="9144"/>
                    <a:pt x="369818" y="6746"/>
                    <a:pt x="532318" y="0"/>
                  </a:cubicBezTo>
                  <a:cubicBezTo>
                    <a:pt x="694818" y="-6746"/>
                    <a:pt x="853952" y="7586"/>
                    <a:pt x="1034505" y="0"/>
                  </a:cubicBezTo>
                  <a:cubicBezTo>
                    <a:pt x="1215058" y="-7586"/>
                    <a:pt x="1287891" y="3917"/>
                    <a:pt x="1506560" y="0"/>
                  </a:cubicBezTo>
                  <a:cubicBezTo>
                    <a:pt x="1502277" y="162431"/>
                    <a:pt x="1512433" y="349804"/>
                    <a:pt x="1506560" y="646331"/>
                  </a:cubicBezTo>
                  <a:cubicBezTo>
                    <a:pt x="1299807" y="654975"/>
                    <a:pt x="1117979" y="652171"/>
                    <a:pt x="989308" y="646331"/>
                  </a:cubicBezTo>
                  <a:cubicBezTo>
                    <a:pt x="860637" y="640491"/>
                    <a:pt x="664505" y="649009"/>
                    <a:pt x="472055" y="646331"/>
                  </a:cubicBezTo>
                  <a:cubicBezTo>
                    <a:pt x="279605" y="643653"/>
                    <a:pt x="142754" y="662374"/>
                    <a:pt x="0" y="646331"/>
                  </a:cubicBezTo>
                  <a:cubicBezTo>
                    <a:pt x="-7439" y="409355"/>
                    <a:pt x="-8088" y="19461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399442095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 ÕPPEKAVA </a:t>
              </a:r>
            </a:p>
          </p:txBody>
        </p:sp>
        <p:sp>
          <p:nvSpPr>
            <p:cNvPr id="92" name="Ovaal 91">
              <a:extLst>
                <a:ext uri="{FF2B5EF4-FFF2-40B4-BE49-F238E27FC236}">
                  <a16:creationId xmlns:a16="http://schemas.microsoft.com/office/drawing/2014/main" id="{320C2E1F-A4D8-4A3C-8BF7-30D5942A11F9}"/>
                </a:ext>
              </a:extLst>
            </p:cNvPr>
            <p:cNvSpPr/>
            <p:nvPr/>
          </p:nvSpPr>
          <p:spPr>
            <a:xfrm>
              <a:off x="2501949" y="1152586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</p:grpSp>
      <p:grpSp>
        <p:nvGrpSpPr>
          <p:cNvPr id="28" name="Rühm 27">
            <a:extLst>
              <a:ext uri="{FF2B5EF4-FFF2-40B4-BE49-F238E27FC236}">
                <a16:creationId xmlns:a16="http://schemas.microsoft.com/office/drawing/2014/main" id="{9A9B1E81-3506-426B-8A86-4AD01152939D}"/>
              </a:ext>
            </a:extLst>
          </p:cNvPr>
          <p:cNvGrpSpPr/>
          <p:nvPr/>
        </p:nvGrpSpPr>
        <p:grpSpPr>
          <a:xfrm>
            <a:off x="2892464" y="108056"/>
            <a:ext cx="2079383" cy="975311"/>
            <a:chOff x="3024332" y="1250449"/>
            <a:chExt cx="2079383" cy="975311"/>
          </a:xfrm>
        </p:grpSpPr>
        <p:sp>
          <p:nvSpPr>
            <p:cNvPr id="100" name="Võrdkülgne kolmnurk 99">
              <a:extLst>
                <a:ext uri="{FF2B5EF4-FFF2-40B4-BE49-F238E27FC236}">
                  <a16:creationId xmlns:a16="http://schemas.microsoft.com/office/drawing/2014/main" id="{1F2C6942-65A5-405E-ADAE-91194B6FB3DE}"/>
                </a:ext>
              </a:extLst>
            </p:cNvPr>
            <p:cNvSpPr/>
            <p:nvPr/>
          </p:nvSpPr>
          <p:spPr>
            <a:xfrm>
              <a:off x="3024334" y="1410892"/>
              <a:ext cx="2079381" cy="184666"/>
            </a:xfrm>
            <a:prstGeom prst="triangle">
              <a:avLst>
                <a:gd name="adj" fmla="val 50000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01" name="Ovaal 100">
              <a:extLst>
                <a:ext uri="{FF2B5EF4-FFF2-40B4-BE49-F238E27FC236}">
                  <a16:creationId xmlns:a16="http://schemas.microsoft.com/office/drawing/2014/main" id="{509DFBC8-3AAA-49DE-B97E-F0CE6F3F5AEA}"/>
                </a:ext>
              </a:extLst>
            </p:cNvPr>
            <p:cNvSpPr/>
            <p:nvPr/>
          </p:nvSpPr>
          <p:spPr>
            <a:xfrm>
              <a:off x="3986678" y="1250449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0ECAC44-E8C0-4AAE-B107-9AA9D4134086}"/>
                </a:ext>
              </a:extLst>
            </p:cNvPr>
            <p:cNvSpPr txBox="1"/>
            <p:nvPr/>
          </p:nvSpPr>
          <p:spPr>
            <a:xfrm>
              <a:off x="3024332" y="1579429"/>
              <a:ext cx="2079381" cy="646331"/>
            </a:xfrm>
            <a:custGeom>
              <a:avLst/>
              <a:gdLst>
                <a:gd name="connsiteX0" fmla="*/ 0 w 2079381"/>
                <a:gd name="connsiteY0" fmla="*/ 0 h 646331"/>
                <a:gd name="connsiteX1" fmla="*/ 734715 w 2079381"/>
                <a:gd name="connsiteY1" fmla="*/ 0 h 646331"/>
                <a:gd name="connsiteX2" fmla="*/ 1386254 w 2079381"/>
                <a:gd name="connsiteY2" fmla="*/ 0 h 646331"/>
                <a:gd name="connsiteX3" fmla="*/ 2079381 w 2079381"/>
                <a:gd name="connsiteY3" fmla="*/ 0 h 646331"/>
                <a:gd name="connsiteX4" fmla="*/ 2079381 w 2079381"/>
                <a:gd name="connsiteY4" fmla="*/ 646331 h 646331"/>
                <a:gd name="connsiteX5" fmla="*/ 1365460 w 2079381"/>
                <a:gd name="connsiteY5" fmla="*/ 646331 h 646331"/>
                <a:gd name="connsiteX6" fmla="*/ 713921 w 2079381"/>
                <a:gd name="connsiteY6" fmla="*/ 646331 h 646331"/>
                <a:gd name="connsiteX7" fmla="*/ 0 w 2079381"/>
                <a:gd name="connsiteY7" fmla="*/ 646331 h 646331"/>
                <a:gd name="connsiteX8" fmla="*/ 0 w 2079381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9381" h="646331" fill="none" extrusionOk="0">
                  <a:moveTo>
                    <a:pt x="0" y="0"/>
                  </a:moveTo>
                  <a:cubicBezTo>
                    <a:pt x="355212" y="8306"/>
                    <a:pt x="585177" y="7903"/>
                    <a:pt x="734715" y="0"/>
                  </a:cubicBezTo>
                  <a:cubicBezTo>
                    <a:pt x="884253" y="-7903"/>
                    <a:pt x="1229711" y="-11722"/>
                    <a:pt x="1386254" y="0"/>
                  </a:cubicBezTo>
                  <a:cubicBezTo>
                    <a:pt x="1542797" y="11722"/>
                    <a:pt x="1897845" y="-18900"/>
                    <a:pt x="2079381" y="0"/>
                  </a:cubicBezTo>
                  <a:cubicBezTo>
                    <a:pt x="2055088" y="162549"/>
                    <a:pt x="2066517" y="421427"/>
                    <a:pt x="2079381" y="646331"/>
                  </a:cubicBezTo>
                  <a:cubicBezTo>
                    <a:pt x="1732092" y="679159"/>
                    <a:pt x="1556123" y="673581"/>
                    <a:pt x="1365460" y="646331"/>
                  </a:cubicBezTo>
                  <a:cubicBezTo>
                    <a:pt x="1174797" y="619081"/>
                    <a:pt x="953021" y="672056"/>
                    <a:pt x="713921" y="646331"/>
                  </a:cubicBezTo>
                  <a:cubicBezTo>
                    <a:pt x="474821" y="620606"/>
                    <a:pt x="325709" y="650499"/>
                    <a:pt x="0" y="646331"/>
                  </a:cubicBezTo>
                  <a:cubicBezTo>
                    <a:pt x="8849" y="351869"/>
                    <a:pt x="-722" y="238833"/>
                    <a:pt x="0" y="0"/>
                  </a:cubicBezTo>
                  <a:close/>
                </a:path>
                <a:path w="2079381" h="646331" stroke="0" extrusionOk="0">
                  <a:moveTo>
                    <a:pt x="0" y="0"/>
                  </a:moveTo>
                  <a:cubicBezTo>
                    <a:pt x="233787" y="-32581"/>
                    <a:pt x="337020" y="-3291"/>
                    <a:pt x="672333" y="0"/>
                  </a:cubicBezTo>
                  <a:cubicBezTo>
                    <a:pt x="1007646" y="3291"/>
                    <a:pt x="1087529" y="-4906"/>
                    <a:pt x="1303079" y="0"/>
                  </a:cubicBezTo>
                  <a:cubicBezTo>
                    <a:pt x="1518629" y="4906"/>
                    <a:pt x="1710036" y="-16222"/>
                    <a:pt x="2079381" y="0"/>
                  </a:cubicBezTo>
                  <a:cubicBezTo>
                    <a:pt x="2058163" y="247755"/>
                    <a:pt x="2090153" y="357162"/>
                    <a:pt x="2079381" y="646331"/>
                  </a:cubicBezTo>
                  <a:cubicBezTo>
                    <a:pt x="1929388" y="652884"/>
                    <a:pt x="1584377" y="646190"/>
                    <a:pt x="1344666" y="646331"/>
                  </a:cubicBezTo>
                  <a:cubicBezTo>
                    <a:pt x="1104955" y="646472"/>
                    <a:pt x="871396" y="614227"/>
                    <a:pt x="609952" y="646331"/>
                  </a:cubicBezTo>
                  <a:cubicBezTo>
                    <a:pt x="348508" y="678435"/>
                    <a:pt x="137578" y="641932"/>
                    <a:pt x="0" y="646331"/>
                  </a:cubicBezTo>
                  <a:cubicBezTo>
                    <a:pt x="-22594" y="392149"/>
                    <a:pt x="-1166" y="27335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1573457534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III kooliastme loovtöö korraldamise põhimõtted</a:t>
              </a:r>
            </a:p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Keskkoolis</a:t>
              </a:r>
            </a:p>
          </p:txBody>
        </p:sp>
      </p:grpSp>
      <p:sp>
        <p:nvSpPr>
          <p:cNvPr id="171" name="Ovaal 170">
            <a:extLst>
              <a:ext uri="{FF2B5EF4-FFF2-40B4-BE49-F238E27FC236}">
                <a16:creationId xmlns:a16="http://schemas.microsoft.com/office/drawing/2014/main" id="{BA176956-8739-4273-8157-72FD2861ACFD}"/>
              </a:ext>
            </a:extLst>
          </p:cNvPr>
          <p:cNvSpPr/>
          <p:nvPr/>
        </p:nvSpPr>
        <p:spPr>
          <a:xfrm>
            <a:off x="9845458" y="1323125"/>
            <a:ext cx="2255737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grpSp>
        <p:nvGrpSpPr>
          <p:cNvPr id="35" name="Rühm 34">
            <a:extLst>
              <a:ext uri="{FF2B5EF4-FFF2-40B4-BE49-F238E27FC236}">
                <a16:creationId xmlns:a16="http://schemas.microsoft.com/office/drawing/2014/main" id="{85E5FE09-0E89-4DC6-92B4-D723126AF293}"/>
              </a:ext>
            </a:extLst>
          </p:cNvPr>
          <p:cNvGrpSpPr/>
          <p:nvPr/>
        </p:nvGrpSpPr>
        <p:grpSpPr>
          <a:xfrm>
            <a:off x="9949278" y="798870"/>
            <a:ext cx="1985250" cy="768994"/>
            <a:chOff x="8507990" y="348862"/>
            <a:chExt cx="2079382" cy="768994"/>
          </a:xfrm>
        </p:grpSpPr>
        <p:grpSp>
          <p:nvGrpSpPr>
            <p:cNvPr id="80" name="Rühm 79">
              <a:extLst>
                <a:ext uri="{FF2B5EF4-FFF2-40B4-BE49-F238E27FC236}">
                  <a16:creationId xmlns:a16="http://schemas.microsoft.com/office/drawing/2014/main" id="{C2BE79CC-56FD-4B54-8472-3F42DFFC5209}"/>
                </a:ext>
              </a:extLst>
            </p:cNvPr>
            <p:cNvGrpSpPr/>
            <p:nvPr/>
          </p:nvGrpSpPr>
          <p:grpSpPr>
            <a:xfrm>
              <a:off x="8507990" y="348862"/>
              <a:ext cx="2079382" cy="768994"/>
              <a:chOff x="8181975" y="419100"/>
              <a:chExt cx="3067050" cy="1135772"/>
            </a:xfrm>
            <a:solidFill>
              <a:srgbClr val="FFFF00"/>
            </a:solidFill>
            <a:effectLst>
              <a:glow rad="419100">
                <a:schemeClr val="accent4">
                  <a:satMod val="175000"/>
                  <a:alpha val="40000"/>
                </a:schemeClr>
              </a:glow>
            </a:effectLst>
          </p:grpSpPr>
          <p:sp>
            <p:nvSpPr>
              <p:cNvPr id="54" name="Ristkülik 53">
                <a:extLst>
                  <a:ext uri="{FF2B5EF4-FFF2-40B4-BE49-F238E27FC236}">
                    <a16:creationId xmlns:a16="http://schemas.microsoft.com/office/drawing/2014/main" id="{C3537E85-046B-45AA-8849-928A10F64C4E}"/>
                  </a:ext>
                </a:extLst>
              </p:cNvPr>
              <p:cNvSpPr/>
              <p:nvPr/>
            </p:nvSpPr>
            <p:spPr>
              <a:xfrm>
                <a:off x="8181975" y="533400"/>
                <a:ext cx="3067050" cy="718629"/>
              </a:xfrm>
              <a:custGeom>
                <a:avLst/>
                <a:gdLst>
                  <a:gd name="connsiteX0" fmla="*/ 0 w 3067050"/>
                  <a:gd name="connsiteY0" fmla="*/ 0 h 718629"/>
                  <a:gd name="connsiteX1" fmla="*/ 3067050 w 3067050"/>
                  <a:gd name="connsiteY1" fmla="*/ 0 h 718629"/>
                  <a:gd name="connsiteX2" fmla="*/ 3067050 w 3067050"/>
                  <a:gd name="connsiteY2" fmla="*/ 718629 h 718629"/>
                  <a:gd name="connsiteX3" fmla="*/ 0 w 3067050"/>
                  <a:gd name="connsiteY3" fmla="*/ 718629 h 718629"/>
                  <a:gd name="connsiteX4" fmla="*/ 0 w 3067050"/>
                  <a:gd name="connsiteY4" fmla="*/ 0 h 7186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67050" h="718629" fill="none" extrusionOk="0">
                    <a:moveTo>
                      <a:pt x="0" y="0"/>
                    </a:moveTo>
                    <a:cubicBezTo>
                      <a:pt x="862236" y="-107097"/>
                      <a:pt x="2491030" y="114891"/>
                      <a:pt x="3067050" y="0"/>
                    </a:cubicBezTo>
                    <a:cubicBezTo>
                      <a:pt x="3040265" y="105332"/>
                      <a:pt x="3128989" y="627639"/>
                      <a:pt x="3067050" y="718629"/>
                    </a:cubicBezTo>
                    <a:cubicBezTo>
                      <a:pt x="2153437" y="737082"/>
                      <a:pt x="1521045" y="741219"/>
                      <a:pt x="0" y="718629"/>
                    </a:cubicBezTo>
                    <a:cubicBezTo>
                      <a:pt x="-37831" y="556652"/>
                      <a:pt x="-55212" y="241638"/>
                      <a:pt x="0" y="0"/>
                    </a:cubicBezTo>
                    <a:close/>
                  </a:path>
                  <a:path w="3067050" h="718629" stroke="0" extrusionOk="0">
                    <a:moveTo>
                      <a:pt x="0" y="0"/>
                    </a:moveTo>
                    <a:cubicBezTo>
                      <a:pt x="1130857" y="80376"/>
                      <a:pt x="2195956" y="-106280"/>
                      <a:pt x="3067050" y="0"/>
                    </a:cubicBezTo>
                    <a:cubicBezTo>
                      <a:pt x="3121705" y="329539"/>
                      <a:pt x="3003995" y="371467"/>
                      <a:pt x="3067050" y="718629"/>
                    </a:cubicBezTo>
                    <a:cubicBezTo>
                      <a:pt x="2758452" y="750429"/>
                      <a:pt x="557250" y="757264"/>
                      <a:pt x="0" y="718629"/>
                    </a:cubicBezTo>
                    <a:cubicBezTo>
                      <a:pt x="10018" y="635154"/>
                      <a:pt x="-55049" y="282686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1374697064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69" name="Ristkülik 68">
                <a:extLst>
                  <a:ext uri="{FF2B5EF4-FFF2-40B4-BE49-F238E27FC236}">
                    <a16:creationId xmlns:a16="http://schemas.microsoft.com/office/drawing/2014/main" id="{C10300AD-269C-4BD8-B6C3-E420057E84C3}"/>
                  </a:ext>
                </a:extLst>
              </p:cNvPr>
              <p:cNvSpPr/>
              <p:nvPr/>
            </p:nvSpPr>
            <p:spPr>
              <a:xfrm>
                <a:off x="8181975" y="419100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10030" y="-3116"/>
                      <a:pt x="29687" y="-4597"/>
                      <a:pt x="52357" y="0"/>
                    </a:cubicBezTo>
                    <a:cubicBezTo>
                      <a:pt x="57340" y="346621"/>
                      <a:pt x="2724" y="564217"/>
                      <a:pt x="52357" y="1117933"/>
                    </a:cubicBezTo>
                    <a:cubicBezTo>
                      <a:pt x="43165" y="1115370"/>
                      <a:pt x="16973" y="1114969"/>
                      <a:pt x="0" y="1117933"/>
                    </a:cubicBezTo>
                    <a:cubicBezTo>
                      <a:pt x="23161" y="884623"/>
                      <a:pt x="-36435" y="164293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551" y="-4032"/>
                      <a:pt x="39074" y="-1451"/>
                      <a:pt x="52357" y="0"/>
                    </a:cubicBezTo>
                    <a:cubicBezTo>
                      <a:pt x="-20614" y="533321"/>
                      <a:pt x="147548" y="909647"/>
                      <a:pt x="52357" y="1117933"/>
                    </a:cubicBezTo>
                    <a:cubicBezTo>
                      <a:pt x="37022" y="1121952"/>
                      <a:pt x="25406" y="1121930"/>
                      <a:pt x="0" y="1117933"/>
                    </a:cubicBezTo>
                    <a:cubicBezTo>
                      <a:pt x="11877" y="980195"/>
                      <a:pt x="-78410" y="434718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619034263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82" name="Ristkülik 81">
                <a:extLst>
                  <a:ext uri="{FF2B5EF4-FFF2-40B4-BE49-F238E27FC236}">
                    <a16:creationId xmlns:a16="http://schemas.microsoft.com/office/drawing/2014/main" id="{30ECFA76-B163-4FEF-9251-9D87D8A14C56}"/>
                  </a:ext>
                </a:extLst>
              </p:cNvPr>
              <p:cNvSpPr/>
              <p:nvPr/>
            </p:nvSpPr>
            <p:spPr>
              <a:xfrm>
                <a:off x="11190325" y="436939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21154" y="51"/>
                      <a:pt x="34603" y="4524"/>
                      <a:pt x="52357" y="0"/>
                    </a:cubicBezTo>
                    <a:cubicBezTo>
                      <a:pt x="110739" y="167846"/>
                      <a:pt x="26941" y="828818"/>
                      <a:pt x="52357" y="1117933"/>
                    </a:cubicBezTo>
                    <a:cubicBezTo>
                      <a:pt x="40320" y="1118327"/>
                      <a:pt x="15161" y="1122270"/>
                      <a:pt x="0" y="1117933"/>
                    </a:cubicBezTo>
                    <a:cubicBezTo>
                      <a:pt x="42693" y="844449"/>
                      <a:pt x="94707" y="483009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730" y="4431"/>
                      <a:pt x="33458" y="243"/>
                      <a:pt x="52357" y="0"/>
                    </a:cubicBezTo>
                    <a:cubicBezTo>
                      <a:pt x="62809" y="151767"/>
                      <a:pt x="78993" y="941538"/>
                      <a:pt x="52357" y="1117933"/>
                    </a:cubicBezTo>
                    <a:cubicBezTo>
                      <a:pt x="33172" y="1114131"/>
                      <a:pt x="12591" y="1120258"/>
                      <a:pt x="0" y="1117933"/>
                    </a:cubicBezTo>
                    <a:cubicBezTo>
                      <a:pt x="-53786" y="802572"/>
                      <a:pt x="84409" y="468984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540606347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A89EBF2-A38A-48CA-99E0-8AA9F1B58E94}"/>
                </a:ext>
              </a:extLst>
            </p:cNvPr>
            <p:cNvSpPr txBox="1"/>
            <p:nvPr/>
          </p:nvSpPr>
          <p:spPr>
            <a:xfrm>
              <a:off x="8594535" y="547976"/>
              <a:ext cx="19062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LOOVTÖÖ ESITLEMINE</a:t>
              </a:r>
            </a:p>
          </p:txBody>
        </p: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0D1192F3-3E9F-48A5-A6C3-CA88717839F1}"/>
              </a:ext>
            </a:extLst>
          </p:cNvPr>
          <p:cNvSpPr txBox="1"/>
          <p:nvPr/>
        </p:nvSpPr>
        <p:spPr>
          <a:xfrm>
            <a:off x="7264431" y="6355799"/>
            <a:ext cx="1286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NOVEMBER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FF8AE9D0-574B-4B6C-BE5F-45E1D86FE3F7}"/>
              </a:ext>
            </a:extLst>
          </p:cNvPr>
          <p:cNvSpPr txBox="1"/>
          <p:nvPr/>
        </p:nvSpPr>
        <p:spPr>
          <a:xfrm>
            <a:off x="-45243" y="5808961"/>
            <a:ext cx="130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SEPTEMBER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2BC3F922-482A-4D25-92AA-46FC132A0FD3}"/>
              </a:ext>
            </a:extLst>
          </p:cNvPr>
          <p:cNvSpPr txBox="1"/>
          <p:nvPr/>
        </p:nvSpPr>
        <p:spPr>
          <a:xfrm>
            <a:off x="1093441" y="6392153"/>
            <a:ext cx="122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OKTOOBER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FE0FCB3C-A6EA-4A32-9300-33980D5E61BC}"/>
              </a:ext>
            </a:extLst>
          </p:cNvPr>
          <p:cNvSpPr txBox="1"/>
          <p:nvPr/>
        </p:nvSpPr>
        <p:spPr>
          <a:xfrm>
            <a:off x="314485" y="4389618"/>
            <a:ext cx="122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OKTOOBER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84A460D0-B00F-4F06-8B7E-13249307927E}"/>
              </a:ext>
            </a:extLst>
          </p:cNvPr>
          <p:cNvSpPr txBox="1"/>
          <p:nvPr/>
        </p:nvSpPr>
        <p:spPr>
          <a:xfrm>
            <a:off x="10539148" y="4455432"/>
            <a:ext cx="1328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DETSEMBER</a:t>
            </a:r>
          </a:p>
        </p:txBody>
      </p:sp>
      <p:grpSp>
        <p:nvGrpSpPr>
          <p:cNvPr id="191" name="Rühm 190">
            <a:extLst>
              <a:ext uri="{FF2B5EF4-FFF2-40B4-BE49-F238E27FC236}">
                <a16:creationId xmlns:a16="http://schemas.microsoft.com/office/drawing/2014/main" id="{4FD78946-AA63-4811-A46D-2AB29F062D99}"/>
              </a:ext>
            </a:extLst>
          </p:cNvPr>
          <p:cNvGrpSpPr/>
          <p:nvPr/>
        </p:nvGrpSpPr>
        <p:grpSpPr>
          <a:xfrm>
            <a:off x="9983168" y="5280290"/>
            <a:ext cx="2068480" cy="1384995"/>
            <a:chOff x="10155898" y="1404983"/>
            <a:chExt cx="1895788" cy="2149680"/>
          </a:xfrm>
        </p:grpSpPr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CC5E341D-1CBE-409E-BE28-A4E0F1A901D5}"/>
                </a:ext>
              </a:extLst>
            </p:cNvPr>
            <p:cNvSpPr txBox="1"/>
            <p:nvPr/>
          </p:nvSpPr>
          <p:spPr>
            <a:xfrm>
              <a:off x="10155901" y="1404983"/>
              <a:ext cx="1895785" cy="2149680"/>
            </a:xfrm>
            <a:custGeom>
              <a:avLst/>
              <a:gdLst>
                <a:gd name="connsiteX0" fmla="*/ 0 w 1895785"/>
                <a:gd name="connsiteY0" fmla="*/ 0 h 2149680"/>
                <a:gd name="connsiteX1" fmla="*/ 1895785 w 1895785"/>
                <a:gd name="connsiteY1" fmla="*/ 0 h 2149680"/>
                <a:gd name="connsiteX2" fmla="*/ 1895785 w 1895785"/>
                <a:gd name="connsiteY2" fmla="*/ 2149680 h 2149680"/>
                <a:gd name="connsiteX3" fmla="*/ 0 w 1895785"/>
                <a:gd name="connsiteY3" fmla="*/ 2149680 h 2149680"/>
                <a:gd name="connsiteX4" fmla="*/ 0 w 1895785"/>
                <a:gd name="connsiteY4" fmla="*/ 0 h 2149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5785" h="2149680" fill="none" extrusionOk="0">
                  <a:moveTo>
                    <a:pt x="0" y="0"/>
                  </a:moveTo>
                  <a:cubicBezTo>
                    <a:pt x="658898" y="-75222"/>
                    <a:pt x="1222189" y="72740"/>
                    <a:pt x="1895785" y="0"/>
                  </a:cubicBezTo>
                  <a:cubicBezTo>
                    <a:pt x="1955973" y="996020"/>
                    <a:pt x="1841510" y="1358282"/>
                    <a:pt x="1895785" y="2149680"/>
                  </a:cubicBezTo>
                  <a:cubicBezTo>
                    <a:pt x="1408604" y="2166970"/>
                    <a:pt x="259107" y="2253979"/>
                    <a:pt x="0" y="2149680"/>
                  </a:cubicBezTo>
                  <a:cubicBezTo>
                    <a:pt x="149124" y="1665454"/>
                    <a:pt x="-136142" y="700629"/>
                    <a:pt x="0" y="0"/>
                  </a:cubicBezTo>
                  <a:close/>
                </a:path>
                <a:path w="1895785" h="2149680" stroke="0" extrusionOk="0">
                  <a:moveTo>
                    <a:pt x="0" y="0"/>
                  </a:moveTo>
                  <a:cubicBezTo>
                    <a:pt x="419909" y="-22724"/>
                    <a:pt x="1381735" y="-72999"/>
                    <a:pt x="1895785" y="0"/>
                  </a:cubicBezTo>
                  <a:cubicBezTo>
                    <a:pt x="1908373" y="215361"/>
                    <a:pt x="1967825" y="1746340"/>
                    <a:pt x="1895785" y="2149680"/>
                  </a:cubicBezTo>
                  <a:cubicBezTo>
                    <a:pt x="1159174" y="1987101"/>
                    <a:pt x="224919" y="1996643"/>
                    <a:pt x="0" y="2149680"/>
                  </a:cubicBezTo>
                  <a:cubicBezTo>
                    <a:pt x="-98976" y="1542988"/>
                    <a:pt x="-14399" y="1025945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1934413625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400" dirty="0">
                  <a:latin typeface="Axure Handwriting" panose="020B0402020200020204" pitchFamily="34" charset="0"/>
                </a:rPr>
                <a:t>          ABIKS ON</a:t>
              </a: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</p:txBody>
        </p:sp>
        <p:sp>
          <p:nvSpPr>
            <p:cNvPr id="193" name="Nool: vasaknool 192">
              <a:extLst>
                <a:ext uri="{FF2B5EF4-FFF2-40B4-BE49-F238E27FC236}">
                  <a16:creationId xmlns:a16="http://schemas.microsoft.com/office/drawing/2014/main" id="{7CDE25E8-D9FF-44B1-8DFB-5B0006E26323}"/>
                </a:ext>
              </a:extLst>
            </p:cNvPr>
            <p:cNvSpPr/>
            <p:nvPr/>
          </p:nvSpPr>
          <p:spPr>
            <a:xfrm>
              <a:off x="10155898" y="2142110"/>
              <a:ext cx="1895785" cy="700826"/>
            </a:xfrm>
            <a:custGeom>
              <a:avLst/>
              <a:gdLst>
                <a:gd name="connsiteX0" fmla="*/ 0 w 1895785"/>
                <a:gd name="connsiteY0" fmla="*/ 350413 h 700826"/>
                <a:gd name="connsiteX1" fmla="*/ 350413 w 1895785"/>
                <a:gd name="connsiteY1" fmla="*/ 0 h 700826"/>
                <a:gd name="connsiteX2" fmla="*/ 350413 w 1895785"/>
                <a:gd name="connsiteY2" fmla="*/ 175207 h 700826"/>
                <a:gd name="connsiteX3" fmla="*/ 865537 w 1895785"/>
                <a:gd name="connsiteY3" fmla="*/ 175207 h 700826"/>
                <a:gd name="connsiteX4" fmla="*/ 1334300 w 1895785"/>
                <a:gd name="connsiteY4" fmla="*/ 175207 h 700826"/>
                <a:gd name="connsiteX5" fmla="*/ 1895785 w 1895785"/>
                <a:gd name="connsiteY5" fmla="*/ 175207 h 700826"/>
                <a:gd name="connsiteX6" fmla="*/ 1895785 w 1895785"/>
                <a:gd name="connsiteY6" fmla="*/ 525620 h 700826"/>
                <a:gd name="connsiteX7" fmla="*/ 1365207 w 1895785"/>
                <a:gd name="connsiteY7" fmla="*/ 525620 h 700826"/>
                <a:gd name="connsiteX8" fmla="*/ 880991 w 1895785"/>
                <a:gd name="connsiteY8" fmla="*/ 525620 h 700826"/>
                <a:gd name="connsiteX9" fmla="*/ 350413 w 1895785"/>
                <a:gd name="connsiteY9" fmla="*/ 525620 h 700826"/>
                <a:gd name="connsiteX10" fmla="*/ 350413 w 1895785"/>
                <a:gd name="connsiteY10" fmla="*/ 700826 h 700826"/>
                <a:gd name="connsiteX11" fmla="*/ 0 w 1895785"/>
                <a:gd name="connsiteY11" fmla="*/ 350413 h 700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95785" h="700826" fill="none" extrusionOk="0">
                  <a:moveTo>
                    <a:pt x="0" y="350413"/>
                  </a:moveTo>
                  <a:cubicBezTo>
                    <a:pt x="67721" y="264072"/>
                    <a:pt x="209341" y="111613"/>
                    <a:pt x="350413" y="0"/>
                  </a:cubicBezTo>
                  <a:cubicBezTo>
                    <a:pt x="357663" y="75227"/>
                    <a:pt x="350560" y="136427"/>
                    <a:pt x="350413" y="175207"/>
                  </a:cubicBezTo>
                  <a:cubicBezTo>
                    <a:pt x="555587" y="150132"/>
                    <a:pt x="623527" y="193174"/>
                    <a:pt x="865537" y="175207"/>
                  </a:cubicBezTo>
                  <a:cubicBezTo>
                    <a:pt x="1107547" y="157240"/>
                    <a:pt x="1116542" y="196056"/>
                    <a:pt x="1334300" y="175207"/>
                  </a:cubicBezTo>
                  <a:cubicBezTo>
                    <a:pt x="1552058" y="154358"/>
                    <a:pt x="1728089" y="168982"/>
                    <a:pt x="1895785" y="175207"/>
                  </a:cubicBezTo>
                  <a:cubicBezTo>
                    <a:pt x="1888427" y="338966"/>
                    <a:pt x="1883246" y="374396"/>
                    <a:pt x="1895785" y="525620"/>
                  </a:cubicBezTo>
                  <a:cubicBezTo>
                    <a:pt x="1656438" y="528073"/>
                    <a:pt x="1619977" y="514181"/>
                    <a:pt x="1365207" y="525620"/>
                  </a:cubicBezTo>
                  <a:cubicBezTo>
                    <a:pt x="1110437" y="537059"/>
                    <a:pt x="991939" y="517164"/>
                    <a:pt x="880991" y="525620"/>
                  </a:cubicBezTo>
                  <a:cubicBezTo>
                    <a:pt x="770043" y="534076"/>
                    <a:pt x="511470" y="522472"/>
                    <a:pt x="350413" y="525620"/>
                  </a:cubicBezTo>
                  <a:cubicBezTo>
                    <a:pt x="356834" y="608072"/>
                    <a:pt x="356112" y="643444"/>
                    <a:pt x="350413" y="700826"/>
                  </a:cubicBezTo>
                  <a:cubicBezTo>
                    <a:pt x="240209" y="613440"/>
                    <a:pt x="138234" y="507563"/>
                    <a:pt x="0" y="350413"/>
                  </a:cubicBezTo>
                  <a:close/>
                </a:path>
                <a:path w="1895785" h="700826" stroke="0" extrusionOk="0">
                  <a:moveTo>
                    <a:pt x="0" y="350413"/>
                  </a:moveTo>
                  <a:cubicBezTo>
                    <a:pt x="160703" y="168359"/>
                    <a:pt x="165119" y="158143"/>
                    <a:pt x="350413" y="0"/>
                  </a:cubicBezTo>
                  <a:cubicBezTo>
                    <a:pt x="358071" y="57289"/>
                    <a:pt x="348313" y="133973"/>
                    <a:pt x="350413" y="175207"/>
                  </a:cubicBezTo>
                  <a:cubicBezTo>
                    <a:pt x="456916" y="192389"/>
                    <a:pt x="637443" y="159786"/>
                    <a:pt x="850083" y="175207"/>
                  </a:cubicBezTo>
                  <a:cubicBezTo>
                    <a:pt x="1062723" y="190629"/>
                    <a:pt x="1164785" y="155555"/>
                    <a:pt x="1365207" y="175207"/>
                  </a:cubicBezTo>
                  <a:cubicBezTo>
                    <a:pt x="1565629" y="194859"/>
                    <a:pt x="1710547" y="186425"/>
                    <a:pt x="1895785" y="175207"/>
                  </a:cubicBezTo>
                  <a:cubicBezTo>
                    <a:pt x="1890458" y="287167"/>
                    <a:pt x="1901077" y="437807"/>
                    <a:pt x="1895785" y="525620"/>
                  </a:cubicBezTo>
                  <a:cubicBezTo>
                    <a:pt x="1794343" y="520210"/>
                    <a:pt x="1655407" y="538441"/>
                    <a:pt x="1427022" y="525620"/>
                  </a:cubicBezTo>
                  <a:cubicBezTo>
                    <a:pt x="1198637" y="512799"/>
                    <a:pt x="1058605" y="539198"/>
                    <a:pt x="896444" y="525620"/>
                  </a:cubicBezTo>
                  <a:cubicBezTo>
                    <a:pt x="734283" y="512042"/>
                    <a:pt x="554674" y="521829"/>
                    <a:pt x="350413" y="525620"/>
                  </a:cubicBezTo>
                  <a:cubicBezTo>
                    <a:pt x="359005" y="586933"/>
                    <a:pt x="353461" y="632085"/>
                    <a:pt x="350413" y="700826"/>
                  </a:cubicBezTo>
                  <a:cubicBezTo>
                    <a:pt x="219484" y="535146"/>
                    <a:pt x="79385" y="450231"/>
                    <a:pt x="0" y="350413"/>
                  </a:cubicBezTo>
                  <a:close/>
                </a:path>
              </a:pathLst>
            </a:custGeom>
            <a:solidFill>
              <a:srgbClr val="FCBF5E"/>
            </a:solidFill>
            <a:ln>
              <a:extLst>
                <a:ext uri="{C807C97D-BFC1-408E-A445-0C87EB9F89A2}">
                  <ask:lineSketchStyleProps xmlns:ask="http://schemas.microsoft.com/office/drawing/2018/sketchyshapes" sd="3799920595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Multimeedia tunnid</a:t>
              </a:r>
            </a:p>
          </p:txBody>
        </p:sp>
        <p:sp>
          <p:nvSpPr>
            <p:cNvPr id="194" name="Nool: vasaknool 193">
              <a:extLst>
                <a:ext uri="{FF2B5EF4-FFF2-40B4-BE49-F238E27FC236}">
                  <a16:creationId xmlns:a16="http://schemas.microsoft.com/office/drawing/2014/main" id="{AED67416-3FAB-464A-9C5C-FA158CFC6A6A}"/>
                </a:ext>
              </a:extLst>
            </p:cNvPr>
            <p:cNvSpPr/>
            <p:nvPr/>
          </p:nvSpPr>
          <p:spPr>
            <a:xfrm>
              <a:off x="10155900" y="1714789"/>
              <a:ext cx="1895785" cy="585424"/>
            </a:xfrm>
            <a:custGeom>
              <a:avLst/>
              <a:gdLst>
                <a:gd name="connsiteX0" fmla="*/ 0 w 1895785"/>
                <a:gd name="connsiteY0" fmla="*/ 292712 h 585424"/>
                <a:gd name="connsiteX1" fmla="*/ 292712 w 1895785"/>
                <a:gd name="connsiteY1" fmla="*/ 0 h 585424"/>
                <a:gd name="connsiteX2" fmla="*/ 292712 w 1895785"/>
                <a:gd name="connsiteY2" fmla="*/ 146356 h 585424"/>
                <a:gd name="connsiteX3" fmla="*/ 827070 w 1895785"/>
                <a:gd name="connsiteY3" fmla="*/ 146356 h 585424"/>
                <a:gd name="connsiteX4" fmla="*/ 1377458 w 1895785"/>
                <a:gd name="connsiteY4" fmla="*/ 146356 h 585424"/>
                <a:gd name="connsiteX5" fmla="*/ 1895785 w 1895785"/>
                <a:gd name="connsiteY5" fmla="*/ 146356 h 585424"/>
                <a:gd name="connsiteX6" fmla="*/ 1895785 w 1895785"/>
                <a:gd name="connsiteY6" fmla="*/ 439068 h 585424"/>
                <a:gd name="connsiteX7" fmla="*/ 1345397 w 1895785"/>
                <a:gd name="connsiteY7" fmla="*/ 439068 h 585424"/>
                <a:gd name="connsiteX8" fmla="*/ 859131 w 1895785"/>
                <a:gd name="connsiteY8" fmla="*/ 439068 h 585424"/>
                <a:gd name="connsiteX9" fmla="*/ 292712 w 1895785"/>
                <a:gd name="connsiteY9" fmla="*/ 439068 h 585424"/>
                <a:gd name="connsiteX10" fmla="*/ 292712 w 1895785"/>
                <a:gd name="connsiteY10" fmla="*/ 585424 h 585424"/>
                <a:gd name="connsiteX11" fmla="*/ 0 w 1895785"/>
                <a:gd name="connsiteY11" fmla="*/ 292712 h 585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95785" h="585424" fill="none" extrusionOk="0">
                  <a:moveTo>
                    <a:pt x="0" y="292712"/>
                  </a:moveTo>
                  <a:cubicBezTo>
                    <a:pt x="70099" y="208976"/>
                    <a:pt x="172130" y="118757"/>
                    <a:pt x="292712" y="0"/>
                  </a:cubicBezTo>
                  <a:cubicBezTo>
                    <a:pt x="286998" y="45554"/>
                    <a:pt x="293384" y="101725"/>
                    <a:pt x="292712" y="146356"/>
                  </a:cubicBezTo>
                  <a:cubicBezTo>
                    <a:pt x="540922" y="160222"/>
                    <a:pt x="661004" y="155555"/>
                    <a:pt x="827070" y="146356"/>
                  </a:cubicBezTo>
                  <a:cubicBezTo>
                    <a:pt x="993136" y="137157"/>
                    <a:pt x="1157821" y="170483"/>
                    <a:pt x="1377458" y="146356"/>
                  </a:cubicBezTo>
                  <a:cubicBezTo>
                    <a:pt x="1597095" y="122229"/>
                    <a:pt x="1742830" y="123895"/>
                    <a:pt x="1895785" y="146356"/>
                  </a:cubicBezTo>
                  <a:cubicBezTo>
                    <a:pt x="1903358" y="221549"/>
                    <a:pt x="1904737" y="364126"/>
                    <a:pt x="1895785" y="439068"/>
                  </a:cubicBezTo>
                  <a:cubicBezTo>
                    <a:pt x="1672959" y="429601"/>
                    <a:pt x="1607475" y="448111"/>
                    <a:pt x="1345397" y="439068"/>
                  </a:cubicBezTo>
                  <a:cubicBezTo>
                    <a:pt x="1083319" y="430025"/>
                    <a:pt x="1019221" y="461273"/>
                    <a:pt x="859131" y="439068"/>
                  </a:cubicBezTo>
                  <a:cubicBezTo>
                    <a:pt x="699041" y="416863"/>
                    <a:pt x="488899" y="419535"/>
                    <a:pt x="292712" y="439068"/>
                  </a:cubicBezTo>
                  <a:cubicBezTo>
                    <a:pt x="287990" y="493400"/>
                    <a:pt x="286804" y="515434"/>
                    <a:pt x="292712" y="585424"/>
                  </a:cubicBezTo>
                  <a:cubicBezTo>
                    <a:pt x="183590" y="450185"/>
                    <a:pt x="139242" y="403082"/>
                    <a:pt x="0" y="292712"/>
                  </a:cubicBezTo>
                  <a:close/>
                </a:path>
                <a:path w="1895785" h="585424" stroke="0" extrusionOk="0">
                  <a:moveTo>
                    <a:pt x="0" y="292712"/>
                  </a:moveTo>
                  <a:cubicBezTo>
                    <a:pt x="138962" y="159460"/>
                    <a:pt x="146133" y="127539"/>
                    <a:pt x="292712" y="0"/>
                  </a:cubicBezTo>
                  <a:cubicBezTo>
                    <a:pt x="287437" y="31120"/>
                    <a:pt x="294121" y="99314"/>
                    <a:pt x="292712" y="146356"/>
                  </a:cubicBezTo>
                  <a:cubicBezTo>
                    <a:pt x="422611" y="123356"/>
                    <a:pt x="696186" y="170352"/>
                    <a:pt x="811039" y="146356"/>
                  </a:cubicBezTo>
                  <a:cubicBezTo>
                    <a:pt x="925892" y="122360"/>
                    <a:pt x="1115885" y="143648"/>
                    <a:pt x="1313335" y="146356"/>
                  </a:cubicBezTo>
                  <a:cubicBezTo>
                    <a:pt x="1510785" y="149064"/>
                    <a:pt x="1739029" y="146464"/>
                    <a:pt x="1895785" y="146356"/>
                  </a:cubicBezTo>
                  <a:cubicBezTo>
                    <a:pt x="1888311" y="291726"/>
                    <a:pt x="1883569" y="342128"/>
                    <a:pt x="1895785" y="439068"/>
                  </a:cubicBezTo>
                  <a:cubicBezTo>
                    <a:pt x="1702032" y="441087"/>
                    <a:pt x="1553910" y="466840"/>
                    <a:pt x="1329366" y="439068"/>
                  </a:cubicBezTo>
                  <a:cubicBezTo>
                    <a:pt x="1104822" y="411296"/>
                    <a:pt x="1047584" y="416895"/>
                    <a:pt x="795008" y="439068"/>
                  </a:cubicBezTo>
                  <a:cubicBezTo>
                    <a:pt x="542432" y="461241"/>
                    <a:pt x="534312" y="431728"/>
                    <a:pt x="292712" y="439068"/>
                  </a:cubicBezTo>
                  <a:cubicBezTo>
                    <a:pt x="298424" y="473678"/>
                    <a:pt x="297763" y="548261"/>
                    <a:pt x="292712" y="585424"/>
                  </a:cubicBezTo>
                  <a:cubicBezTo>
                    <a:pt x="152296" y="467923"/>
                    <a:pt x="95130" y="395064"/>
                    <a:pt x="0" y="292712"/>
                  </a:cubicBezTo>
                  <a:close/>
                </a:path>
              </a:pathLst>
            </a:custGeom>
            <a:solidFill>
              <a:srgbClr val="6AB3DE"/>
            </a:solidFill>
            <a:ln>
              <a:extLst>
                <a:ext uri="{C807C97D-BFC1-408E-A445-0C87EB9F89A2}">
                  <ask:lineSketchStyleProps xmlns:ask="http://schemas.microsoft.com/office/drawing/2018/sketchyshapes" sd="3651287871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Koostöö juhendajaga</a:t>
              </a:r>
            </a:p>
          </p:txBody>
        </p:sp>
        <p:sp>
          <p:nvSpPr>
            <p:cNvPr id="195" name="Nool: vasaknool 194">
              <a:extLst>
                <a:ext uri="{FF2B5EF4-FFF2-40B4-BE49-F238E27FC236}">
                  <a16:creationId xmlns:a16="http://schemas.microsoft.com/office/drawing/2014/main" id="{3C717769-6636-46BC-BA7C-14A5F6DE237E}"/>
                </a:ext>
              </a:extLst>
            </p:cNvPr>
            <p:cNvSpPr/>
            <p:nvPr/>
          </p:nvSpPr>
          <p:spPr>
            <a:xfrm>
              <a:off x="10233182" y="2719153"/>
              <a:ext cx="1818502" cy="673312"/>
            </a:xfrm>
            <a:custGeom>
              <a:avLst/>
              <a:gdLst>
                <a:gd name="connsiteX0" fmla="*/ 0 w 1818502"/>
                <a:gd name="connsiteY0" fmla="*/ 336656 h 673312"/>
                <a:gd name="connsiteX1" fmla="*/ 336656 w 1818502"/>
                <a:gd name="connsiteY1" fmla="*/ 0 h 673312"/>
                <a:gd name="connsiteX2" fmla="*/ 336656 w 1818502"/>
                <a:gd name="connsiteY2" fmla="*/ 168328 h 673312"/>
                <a:gd name="connsiteX3" fmla="*/ 860242 w 1818502"/>
                <a:gd name="connsiteY3" fmla="*/ 168328 h 673312"/>
                <a:gd name="connsiteX4" fmla="*/ 1309735 w 1818502"/>
                <a:gd name="connsiteY4" fmla="*/ 168328 h 673312"/>
                <a:gd name="connsiteX5" fmla="*/ 1818502 w 1818502"/>
                <a:gd name="connsiteY5" fmla="*/ 168328 h 673312"/>
                <a:gd name="connsiteX6" fmla="*/ 1818502 w 1818502"/>
                <a:gd name="connsiteY6" fmla="*/ 504984 h 673312"/>
                <a:gd name="connsiteX7" fmla="*/ 1294916 w 1818502"/>
                <a:gd name="connsiteY7" fmla="*/ 504984 h 673312"/>
                <a:gd name="connsiteX8" fmla="*/ 800968 w 1818502"/>
                <a:gd name="connsiteY8" fmla="*/ 504984 h 673312"/>
                <a:gd name="connsiteX9" fmla="*/ 336656 w 1818502"/>
                <a:gd name="connsiteY9" fmla="*/ 504984 h 673312"/>
                <a:gd name="connsiteX10" fmla="*/ 336656 w 1818502"/>
                <a:gd name="connsiteY10" fmla="*/ 673312 h 673312"/>
                <a:gd name="connsiteX11" fmla="*/ 0 w 1818502"/>
                <a:gd name="connsiteY11" fmla="*/ 336656 h 673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18502" h="673312" fill="none" extrusionOk="0">
                  <a:moveTo>
                    <a:pt x="0" y="336656"/>
                  </a:moveTo>
                  <a:cubicBezTo>
                    <a:pt x="116903" y="205227"/>
                    <a:pt x="241978" y="109860"/>
                    <a:pt x="336656" y="0"/>
                  </a:cubicBezTo>
                  <a:cubicBezTo>
                    <a:pt x="336973" y="59141"/>
                    <a:pt x="335021" y="85824"/>
                    <a:pt x="336656" y="168328"/>
                  </a:cubicBezTo>
                  <a:cubicBezTo>
                    <a:pt x="593431" y="182316"/>
                    <a:pt x="666299" y="172428"/>
                    <a:pt x="860242" y="168328"/>
                  </a:cubicBezTo>
                  <a:cubicBezTo>
                    <a:pt x="1054185" y="164228"/>
                    <a:pt x="1193240" y="172030"/>
                    <a:pt x="1309735" y="168328"/>
                  </a:cubicBezTo>
                  <a:cubicBezTo>
                    <a:pt x="1426230" y="164626"/>
                    <a:pt x="1708483" y="157614"/>
                    <a:pt x="1818502" y="168328"/>
                  </a:cubicBezTo>
                  <a:cubicBezTo>
                    <a:pt x="1817953" y="318021"/>
                    <a:pt x="1824831" y="394089"/>
                    <a:pt x="1818502" y="504984"/>
                  </a:cubicBezTo>
                  <a:cubicBezTo>
                    <a:pt x="1712003" y="484069"/>
                    <a:pt x="1515146" y="480382"/>
                    <a:pt x="1294916" y="504984"/>
                  </a:cubicBezTo>
                  <a:cubicBezTo>
                    <a:pt x="1074686" y="529586"/>
                    <a:pt x="994227" y="508329"/>
                    <a:pt x="800968" y="504984"/>
                  </a:cubicBezTo>
                  <a:cubicBezTo>
                    <a:pt x="607709" y="501639"/>
                    <a:pt x="526816" y="489944"/>
                    <a:pt x="336656" y="504984"/>
                  </a:cubicBezTo>
                  <a:cubicBezTo>
                    <a:pt x="337803" y="552224"/>
                    <a:pt x="338253" y="626631"/>
                    <a:pt x="336656" y="673312"/>
                  </a:cubicBezTo>
                  <a:cubicBezTo>
                    <a:pt x="211611" y="552342"/>
                    <a:pt x="154729" y="490479"/>
                    <a:pt x="0" y="336656"/>
                  </a:cubicBezTo>
                  <a:close/>
                </a:path>
                <a:path w="1818502" h="673312" stroke="0" extrusionOk="0">
                  <a:moveTo>
                    <a:pt x="0" y="336656"/>
                  </a:moveTo>
                  <a:cubicBezTo>
                    <a:pt x="91276" y="255802"/>
                    <a:pt x="222906" y="125108"/>
                    <a:pt x="336656" y="0"/>
                  </a:cubicBezTo>
                  <a:cubicBezTo>
                    <a:pt x="328762" y="38371"/>
                    <a:pt x="337410" y="111019"/>
                    <a:pt x="336656" y="168328"/>
                  </a:cubicBezTo>
                  <a:cubicBezTo>
                    <a:pt x="453669" y="178420"/>
                    <a:pt x="712344" y="179372"/>
                    <a:pt x="860242" y="168328"/>
                  </a:cubicBezTo>
                  <a:cubicBezTo>
                    <a:pt x="1008140" y="157284"/>
                    <a:pt x="1177433" y="145735"/>
                    <a:pt x="1339372" y="168328"/>
                  </a:cubicBezTo>
                  <a:cubicBezTo>
                    <a:pt x="1501311" y="190922"/>
                    <a:pt x="1658719" y="145414"/>
                    <a:pt x="1818502" y="168328"/>
                  </a:cubicBezTo>
                  <a:cubicBezTo>
                    <a:pt x="1821895" y="281057"/>
                    <a:pt x="1803107" y="409621"/>
                    <a:pt x="1818502" y="504984"/>
                  </a:cubicBezTo>
                  <a:cubicBezTo>
                    <a:pt x="1625344" y="486612"/>
                    <a:pt x="1438790" y="494042"/>
                    <a:pt x="1294916" y="504984"/>
                  </a:cubicBezTo>
                  <a:cubicBezTo>
                    <a:pt x="1151042" y="515926"/>
                    <a:pt x="991036" y="485515"/>
                    <a:pt x="771331" y="504984"/>
                  </a:cubicBezTo>
                  <a:cubicBezTo>
                    <a:pt x="551626" y="524453"/>
                    <a:pt x="486329" y="492234"/>
                    <a:pt x="336656" y="504984"/>
                  </a:cubicBezTo>
                  <a:cubicBezTo>
                    <a:pt x="333389" y="552601"/>
                    <a:pt x="335919" y="615832"/>
                    <a:pt x="336656" y="673312"/>
                  </a:cubicBezTo>
                  <a:cubicBezTo>
                    <a:pt x="225172" y="557875"/>
                    <a:pt x="112134" y="430360"/>
                    <a:pt x="0" y="336656"/>
                  </a:cubicBezTo>
                  <a:close/>
                </a:path>
              </a:pathLst>
            </a:custGeom>
            <a:solidFill>
              <a:srgbClr val="2DBE7D"/>
            </a:solidFill>
            <a:ln>
              <a:extLst>
                <a:ext uri="{C807C97D-BFC1-408E-A445-0C87EB9F89A2}">
                  <ask:lineSketchStyleProps xmlns:ask="http://schemas.microsoft.com/office/drawing/2018/sketchyshapes" sd="3954525675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Digitaip.ee</a:t>
              </a:r>
            </a:p>
          </p:txBody>
        </p:sp>
        <p:sp>
          <p:nvSpPr>
            <p:cNvPr id="196" name="Ovaal 195">
              <a:extLst>
                <a:ext uri="{FF2B5EF4-FFF2-40B4-BE49-F238E27FC236}">
                  <a16:creationId xmlns:a16="http://schemas.microsoft.com/office/drawing/2014/main" id="{1E94ADD8-D0AF-4033-BD3A-806A489B8B3D}"/>
                </a:ext>
              </a:extLst>
            </p:cNvPr>
            <p:cNvSpPr/>
            <p:nvPr/>
          </p:nvSpPr>
          <p:spPr>
            <a:xfrm>
              <a:off x="11849100" y="1436695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97" name="Ovaal 196">
              <a:extLst>
                <a:ext uri="{FF2B5EF4-FFF2-40B4-BE49-F238E27FC236}">
                  <a16:creationId xmlns:a16="http://schemas.microsoft.com/office/drawing/2014/main" id="{BA764866-2A96-4405-A207-C8CA28CF2FFE}"/>
                </a:ext>
              </a:extLst>
            </p:cNvPr>
            <p:cNvSpPr/>
            <p:nvPr/>
          </p:nvSpPr>
          <p:spPr>
            <a:xfrm>
              <a:off x="10233183" y="1460590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</p:grpSp>
      <p:grpSp>
        <p:nvGrpSpPr>
          <p:cNvPr id="119" name="Rühm 118">
            <a:extLst>
              <a:ext uri="{FF2B5EF4-FFF2-40B4-BE49-F238E27FC236}">
                <a16:creationId xmlns:a16="http://schemas.microsoft.com/office/drawing/2014/main" id="{F28F6EBF-76D5-49F8-82E8-CC91581A9BF8}"/>
              </a:ext>
            </a:extLst>
          </p:cNvPr>
          <p:cNvGrpSpPr/>
          <p:nvPr/>
        </p:nvGrpSpPr>
        <p:grpSpPr>
          <a:xfrm>
            <a:off x="125303" y="3097926"/>
            <a:ext cx="1536650" cy="789331"/>
            <a:chOff x="2261422" y="5591100"/>
            <a:chExt cx="2031645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39" name="Ristkülik 138">
              <a:extLst>
                <a:ext uri="{FF2B5EF4-FFF2-40B4-BE49-F238E27FC236}">
                  <a16:creationId xmlns:a16="http://schemas.microsoft.com/office/drawing/2014/main" id="{13F9649F-EA3C-4B1A-AED4-A4CF9DF4EB6D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40" name="Ristkülik 139">
              <a:extLst>
                <a:ext uri="{FF2B5EF4-FFF2-40B4-BE49-F238E27FC236}">
                  <a16:creationId xmlns:a16="http://schemas.microsoft.com/office/drawing/2014/main" id="{7A3780CF-4806-4960-9824-B7E6BDEE0DE7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00908D4C-37EC-49AC-ACE2-821CEDB42586}"/>
                </a:ext>
              </a:extLst>
            </p:cNvPr>
            <p:cNvSpPr txBox="1"/>
            <p:nvPr/>
          </p:nvSpPr>
          <p:spPr>
            <a:xfrm>
              <a:off x="2261422" y="5713776"/>
              <a:ext cx="2031645" cy="319251"/>
            </a:xfrm>
            <a:custGeom>
              <a:avLst/>
              <a:gdLst>
                <a:gd name="connsiteX0" fmla="*/ 0 w 2031645"/>
                <a:gd name="connsiteY0" fmla="*/ 0 h 319251"/>
                <a:gd name="connsiteX1" fmla="*/ 2031645 w 2031645"/>
                <a:gd name="connsiteY1" fmla="*/ 0 h 319251"/>
                <a:gd name="connsiteX2" fmla="*/ 2031645 w 2031645"/>
                <a:gd name="connsiteY2" fmla="*/ 319251 h 319251"/>
                <a:gd name="connsiteX3" fmla="*/ 0 w 2031645"/>
                <a:gd name="connsiteY3" fmla="*/ 319251 h 319251"/>
                <a:gd name="connsiteX4" fmla="*/ 0 w 2031645"/>
                <a:gd name="connsiteY4" fmla="*/ 0 h 319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1645" h="319251" fill="none" extrusionOk="0">
                  <a:moveTo>
                    <a:pt x="0" y="0"/>
                  </a:moveTo>
                  <a:cubicBezTo>
                    <a:pt x="555720" y="-86046"/>
                    <a:pt x="1413679" y="58771"/>
                    <a:pt x="2031645" y="0"/>
                  </a:cubicBezTo>
                  <a:cubicBezTo>
                    <a:pt x="2013761" y="150063"/>
                    <a:pt x="2057537" y="211418"/>
                    <a:pt x="2031645" y="319251"/>
                  </a:cubicBezTo>
                  <a:cubicBezTo>
                    <a:pt x="1323660" y="357820"/>
                    <a:pt x="222541" y="229879"/>
                    <a:pt x="0" y="319251"/>
                  </a:cubicBezTo>
                  <a:cubicBezTo>
                    <a:pt x="-28582" y="170479"/>
                    <a:pt x="11843" y="157483"/>
                    <a:pt x="0" y="0"/>
                  </a:cubicBezTo>
                  <a:close/>
                </a:path>
                <a:path w="2031645" h="319251" stroke="0" extrusionOk="0">
                  <a:moveTo>
                    <a:pt x="0" y="0"/>
                  </a:moveTo>
                  <a:cubicBezTo>
                    <a:pt x="580161" y="-108589"/>
                    <a:pt x="1193376" y="35042"/>
                    <a:pt x="2031645" y="0"/>
                  </a:cubicBezTo>
                  <a:cubicBezTo>
                    <a:pt x="2004847" y="105889"/>
                    <a:pt x="2034166" y="180749"/>
                    <a:pt x="2031645" y="319251"/>
                  </a:cubicBezTo>
                  <a:cubicBezTo>
                    <a:pt x="1769853" y="396179"/>
                    <a:pt x="817229" y="299220"/>
                    <a:pt x="0" y="319251"/>
                  </a:cubicBezTo>
                  <a:cubicBezTo>
                    <a:pt x="10630" y="175929"/>
                    <a:pt x="17430" y="52711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LOOVTÖÖ ALGUS</a:t>
              </a:r>
            </a:p>
          </p:txBody>
        </p:sp>
      </p:grpSp>
      <p:sp>
        <p:nvSpPr>
          <p:cNvPr id="51" name="Ovaal 50">
            <a:extLst>
              <a:ext uri="{FF2B5EF4-FFF2-40B4-BE49-F238E27FC236}">
                <a16:creationId xmlns:a16="http://schemas.microsoft.com/office/drawing/2014/main" id="{A32AE1DA-CBEC-4E18-BDED-AB80B9BEC001}"/>
              </a:ext>
            </a:extLst>
          </p:cNvPr>
          <p:cNvSpPr/>
          <p:nvPr/>
        </p:nvSpPr>
        <p:spPr>
          <a:xfrm>
            <a:off x="32104" y="3566751"/>
            <a:ext cx="170524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B7381B02-85E1-4C47-982C-379B4B6C31E3}"/>
              </a:ext>
            </a:extLst>
          </p:cNvPr>
          <p:cNvSpPr txBox="1"/>
          <p:nvPr/>
        </p:nvSpPr>
        <p:spPr>
          <a:xfrm>
            <a:off x="272243" y="3591345"/>
            <a:ext cx="130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chemeClr val="accent6">
                    <a:lumMod val="50000"/>
                  </a:schemeClr>
                </a:solidFill>
              </a:rPr>
              <a:t>SEPTEMBER</a:t>
            </a:r>
          </a:p>
        </p:txBody>
      </p:sp>
      <p:sp>
        <p:nvSpPr>
          <p:cNvPr id="20" name="Ristkülik: ümarnurkne 19">
            <a:extLst>
              <a:ext uri="{FF2B5EF4-FFF2-40B4-BE49-F238E27FC236}">
                <a16:creationId xmlns:a16="http://schemas.microsoft.com/office/drawing/2014/main" id="{57A8C862-07B4-4798-8783-107AA3223F0B}"/>
              </a:ext>
            </a:extLst>
          </p:cNvPr>
          <p:cNvSpPr/>
          <p:nvPr/>
        </p:nvSpPr>
        <p:spPr>
          <a:xfrm>
            <a:off x="231791" y="3973232"/>
            <a:ext cx="2501850" cy="426367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1. Teema ja juhendaja on valitud</a:t>
            </a:r>
          </a:p>
        </p:txBody>
      </p:sp>
      <p:sp>
        <p:nvSpPr>
          <p:cNvPr id="53" name="Jutumull: pilv 52">
            <a:extLst>
              <a:ext uri="{FF2B5EF4-FFF2-40B4-BE49-F238E27FC236}">
                <a16:creationId xmlns:a16="http://schemas.microsoft.com/office/drawing/2014/main" id="{29E0372F-4DDF-4909-AA97-EB2C58D70786}"/>
              </a:ext>
            </a:extLst>
          </p:cNvPr>
          <p:cNvSpPr/>
          <p:nvPr/>
        </p:nvSpPr>
        <p:spPr>
          <a:xfrm>
            <a:off x="2384335" y="3557978"/>
            <a:ext cx="926926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1-3</a:t>
            </a:r>
          </a:p>
        </p:txBody>
      </p:sp>
      <p:grpSp>
        <p:nvGrpSpPr>
          <p:cNvPr id="83" name="Rühm 82">
            <a:extLst>
              <a:ext uri="{FF2B5EF4-FFF2-40B4-BE49-F238E27FC236}">
                <a16:creationId xmlns:a16="http://schemas.microsoft.com/office/drawing/2014/main" id="{F2E25549-C185-4754-BCF8-2AD08BC5A54C}"/>
              </a:ext>
            </a:extLst>
          </p:cNvPr>
          <p:cNvGrpSpPr/>
          <p:nvPr/>
        </p:nvGrpSpPr>
        <p:grpSpPr>
          <a:xfrm>
            <a:off x="-3633" y="5196486"/>
            <a:ext cx="1536883" cy="837720"/>
            <a:chOff x="2909726" y="4528711"/>
            <a:chExt cx="1536883" cy="837720"/>
          </a:xfrm>
        </p:grpSpPr>
        <p:grpSp>
          <p:nvGrpSpPr>
            <p:cNvPr id="85" name="Rühm 84">
              <a:extLst>
                <a:ext uri="{FF2B5EF4-FFF2-40B4-BE49-F238E27FC236}">
                  <a16:creationId xmlns:a16="http://schemas.microsoft.com/office/drawing/2014/main" id="{1C043635-0E4E-41EA-9B73-07C70C246F36}"/>
                </a:ext>
              </a:extLst>
            </p:cNvPr>
            <p:cNvGrpSpPr/>
            <p:nvPr/>
          </p:nvGrpSpPr>
          <p:grpSpPr>
            <a:xfrm>
              <a:off x="2949870" y="4528711"/>
              <a:ext cx="1496739" cy="522320"/>
              <a:chOff x="-19725" y="3994445"/>
              <a:chExt cx="1902273" cy="847938"/>
            </a:xfrm>
          </p:grpSpPr>
          <p:grpSp>
            <p:nvGrpSpPr>
              <p:cNvPr id="88" name="Rühm 87">
                <a:extLst>
                  <a:ext uri="{FF2B5EF4-FFF2-40B4-BE49-F238E27FC236}">
                    <a16:creationId xmlns:a16="http://schemas.microsoft.com/office/drawing/2014/main" id="{21370370-1365-4254-902E-8EC2889182AB}"/>
                  </a:ext>
                </a:extLst>
              </p:cNvPr>
              <p:cNvGrpSpPr/>
              <p:nvPr/>
            </p:nvGrpSpPr>
            <p:grpSpPr>
              <a:xfrm>
                <a:off x="161390" y="3994445"/>
                <a:ext cx="1721158" cy="675646"/>
                <a:chOff x="-8868" y="3426173"/>
                <a:chExt cx="1721158" cy="675646"/>
              </a:xfrm>
            </p:grpSpPr>
            <p:grpSp>
              <p:nvGrpSpPr>
                <p:cNvPr id="90" name="Rühm 89">
                  <a:extLst>
                    <a:ext uri="{FF2B5EF4-FFF2-40B4-BE49-F238E27FC236}">
                      <a16:creationId xmlns:a16="http://schemas.microsoft.com/office/drawing/2014/main" id="{50C2B2F2-446B-45B0-9A70-9E5ADE1DCE30}"/>
                    </a:ext>
                  </a:extLst>
                </p:cNvPr>
                <p:cNvGrpSpPr/>
                <p:nvPr/>
              </p:nvGrpSpPr>
              <p:grpSpPr>
                <a:xfrm>
                  <a:off x="16490" y="3426173"/>
                  <a:ext cx="1288071" cy="675646"/>
                  <a:chOff x="244901" y="5558229"/>
                  <a:chExt cx="1288071" cy="675646"/>
                </a:xfrm>
              </p:grpSpPr>
              <p:grpSp>
                <p:nvGrpSpPr>
                  <p:cNvPr id="94" name="Rühm 93">
                    <a:extLst>
                      <a:ext uri="{FF2B5EF4-FFF2-40B4-BE49-F238E27FC236}">
                        <a16:creationId xmlns:a16="http://schemas.microsoft.com/office/drawing/2014/main" id="{8A859DFD-27BC-4695-AF4B-B583AEED139C}"/>
                      </a:ext>
                    </a:extLst>
                  </p:cNvPr>
                  <p:cNvGrpSpPr/>
                  <p:nvPr/>
                </p:nvGrpSpPr>
                <p:grpSpPr>
                  <a:xfrm>
                    <a:off x="244901" y="5561284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22" name="Ovaal 121">
                      <a:extLst>
                        <a:ext uri="{FF2B5EF4-FFF2-40B4-BE49-F238E27FC236}">
                          <a16:creationId xmlns:a16="http://schemas.microsoft.com/office/drawing/2014/main" id="{E997BC2A-1485-48DC-8626-13FC0C34158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6484" y="58824"/>
                            <a:pt x="48310" y="-4968"/>
                            <a:pt x="109538" y="0"/>
                          </a:cubicBezTo>
                          <a:cubicBezTo>
                            <a:pt x="167333" y="-12111"/>
                            <a:pt x="234821" y="62187"/>
                            <a:pt x="219076" y="150020"/>
                          </a:cubicBezTo>
                          <a:cubicBezTo>
                            <a:pt x="221890" y="230724"/>
                            <a:pt x="171003" y="291250"/>
                            <a:pt x="109538" y="300040"/>
                          </a:cubicBezTo>
                          <a:cubicBezTo>
                            <a:pt x="42086" y="297965"/>
                            <a:pt x="-12417" y="223435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-3600" y="63295"/>
                            <a:pt x="51410" y="-12975"/>
                            <a:pt x="109538" y="0"/>
                          </a:cubicBezTo>
                          <a:cubicBezTo>
                            <a:pt x="182617" y="14148"/>
                            <a:pt x="213075" y="57826"/>
                            <a:pt x="219076" y="150020"/>
                          </a:cubicBezTo>
                          <a:cubicBezTo>
                            <a:pt x="220562" y="230984"/>
                            <a:pt x="163990" y="309695"/>
                            <a:pt x="109538" y="300040"/>
                          </a:cubicBezTo>
                          <a:cubicBezTo>
                            <a:pt x="60025" y="296408"/>
                            <a:pt x="2366" y="240119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61367085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23" name="Vooskeemikujund &quot;viivitus&quot; 122">
                      <a:extLst>
                        <a:ext uri="{FF2B5EF4-FFF2-40B4-BE49-F238E27FC236}">
                          <a16:creationId xmlns:a16="http://schemas.microsoft.com/office/drawing/2014/main" id="{C1E0EA55-4F1E-4567-85DB-CAD97ECF824A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69246" y="3101"/>
                            <a:pt x="119480" y="7157"/>
                            <a:pt x="184666" y="0"/>
                          </a:cubicBezTo>
                          <a:cubicBezTo>
                            <a:pt x="269567" y="6660"/>
                            <a:pt x="376529" y="49832"/>
                            <a:pt x="369332" y="150768"/>
                          </a:cubicBezTo>
                          <a:cubicBezTo>
                            <a:pt x="345099" y="239858"/>
                            <a:pt x="289590" y="288716"/>
                            <a:pt x="184666" y="301536"/>
                          </a:cubicBezTo>
                          <a:cubicBezTo>
                            <a:pt x="104278" y="301167"/>
                            <a:pt x="67606" y="298697"/>
                            <a:pt x="0" y="301536"/>
                          </a:cubicBezTo>
                          <a:cubicBezTo>
                            <a:pt x="13698" y="210216"/>
                            <a:pt x="-3759" y="106851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53427" y="-3890"/>
                            <a:pt x="145688" y="4368"/>
                            <a:pt x="184666" y="0"/>
                          </a:cubicBezTo>
                          <a:cubicBezTo>
                            <a:pt x="300270" y="4419"/>
                            <a:pt x="362568" y="52414"/>
                            <a:pt x="369332" y="150768"/>
                          </a:cubicBezTo>
                          <a:cubicBezTo>
                            <a:pt x="383511" y="230726"/>
                            <a:pt x="303236" y="319786"/>
                            <a:pt x="184666" y="301536"/>
                          </a:cubicBezTo>
                          <a:cubicBezTo>
                            <a:pt x="107679" y="308106"/>
                            <a:pt x="91718" y="304493"/>
                            <a:pt x="0" y="301536"/>
                          </a:cubicBezTo>
                          <a:cubicBezTo>
                            <a:pt x="-12068" y="203860"/>
                            <a:pt x="14454" y="104300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4049099605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5" name="Rühm 94">
                    <a:extLst>
                      <a:ext uri="{FF2B5EF4-FFF2-40B4-BE49-F238E27FC236}">
                        <a16:creationId xmlns:a16="http://schemas.microsoft.com/office/drawing/2014/main" id="{33872CA6-EF3D-4F9D-A5F7-F4E64CB1454C}"/>
                      </a:ext>
                    </a:extLst>
                  </p:cNvPr>
                  <p:cNvGrpSpPr/>
                  <p:nvPr/>
                </p:nvGrpSpPr>
                <p:grpSpPr>
                  <a:xfrm>
                    <a:off x="492952" y="5562724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10" name="Ovaal 109">
                      <a:extLst>
                        <a:ext uri="{FF2B5EF4-FFF2-40B4-BE49-F238E27FC236}">
                          <a16:creationId xmlns:a16="http://schemas.microsoft.com/office/drawing/2014/main" id="{B22AF8A0-3AD0-433D-8BF6-7BD7541E4F9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2024" y="67483"/>
                            <a:pt x="45546" y="4306"/>
                            <a:pt x="109538" y="0"/>
                          </a:cubicBezTo>
                          <a:cubicBezTo>
                            <a:pt x="165477" y="-3868"/>
                            <a:pt x="215332" y="56769"/>
                            <a:pt x="219076" y="150020"/>
                          </a:cubicBezTo>
                          <a:cubicBezTo>
                            <a:pt x="225313" y="234208"/>
                            <a:pt x="159522" y="291964"/>
                            <a:pt x="109538" y="300040"/>
                          </a:cubicBezTo>
                          <a:cubicBezTo>
                            <a:pt x="50832" y="313056"/>
                            <a:pt x="6143" y="234406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-3993" y="52992"/>
                            <a:pt x="39601" y="-10199"/>
                            <a:pt x="109538" y="0"/>
                          </a:cubicBezTo>
                          <a:cubicBezTo>
                            <a:pt x="175806" y="-1105"/>
                            <a:pt x="225804" y="68284"/>
                            <a:pt x="219076" y="150020"/>
                          </a:cubicBezTo>
                          <a:cubicBezTo>
                            <a:pt x="206586" y="232562"/>
                            <a:pt x="172633" y="305005"/>
                            <a:pt x="109538" y="300040"/>
                          </a:cubicBezTo>
                          <a:cubicBezTo>
                            <a:pt x="55088" y="282024"/>
                            <a:pt x="-12807" y="218411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76358852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11" name="Vooskeemikujund &quot;viivitus&quot; 110">
                      <a:extLst>
                        <a:ext uri="{FF2B5EF4-FFF2-40B4-BE49-F238E27FC236}">
                          <a16:creationId xmlns:a16="http://schemas.microsoft.com/office/drawing/2014/main" id="{CBB63489-C530-46C6-B6A0-FE90627357D1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88813" y="2372"/>
                            <a:pt x="131137" y="-4136"/>
                            <a:pt x="184666" y="0"/>
                          </a:cubicBezTo>
                          <a:cubicBezTo>
                            <a:pt x="276702" y="-7599"/>
                            <a:pt x="359333" y="74841"/>
                            <a:pt x="369332" y="150768"/>
                          </a:cubicBezTo>
                          <a:cubicBezTo>
                            <a:pt x="361374" y="236902"/>
                            <a:pt x="293337" y="281641"/>
                            <a:pt x="184666" y="301536"/>
                          </a:cubicBezTo>
                          <a:cubicBezTo>
                            <a:pt x="144991" y="299229"/>
                            <a:pt x="59856" y="295883"/>
                            <a:pt x="0" y="301536"/>
                          </a:cubicBezTo>
                          <a:cubicBezTo>
                            <a:pt x="-12455" y="174480"/>
                            <a:pt x="1613" y="143682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42817" y="6479"/>
                            <a:pt x="114527" y="-7277"/>
                            <a:pt x="184666" y="0"/>
                          </a:cubicBezTo>
                          <a:cubicBezTo>
                            <a:pt x="292245" y="-5351"/>
                            <a:pt x="363598" y="66555"/>
                            <a:pt x="369332" y="150768"/>
                          </a:cubicBezTo>
                          <a:cubicBezTo>
                            <a:pt x="360684" y="246496"/>
                            <a:pt x="277110" y="279361"/>
                            <a:pt x="184666" y="301536"/>
                          </a:cubicBezTo>
                          <a:cubicBezTo>
                            <a:pt x="141915" y="310182"/>
                            <a:pt x="70695" y="301527"/>
                            <a:pt x="0" y="301536"/>
                          </a:cubicBezTo>
                          <a:cubicBezTo>
                            <a:pt x="-6364" y="185186"/>
                            <a:pt x="-14121" y="71245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165379890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6" name="Rühm 95">
                    <a:extLst>
                      <a:ext uri="{FF2B5EF4-FFF2-40B4-BE49-F238E27FC236}">
                        <a16:creationId xmlns:a16="http://schemas.microsoft.com/office/drawing/2014/main" id="{B21A851D-5E80-4BD4-918D-8AA77021EB75}"/>
                      </a:ext>
                    </a:extLst>
                  </p:cNvPr>
                  <p:cNvGrpSpPr/>
                  <p:nvPr/>
                </p:nvGrpSpPr>
                <p:grpSpPr>
                  <a:xfrm>
                    <a:off x="720769" y="5564503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07" name="Ovaal 106">
                      <a:extLst>
                        <a:ext uri="{FF2B5EF4-FFF2-40B4-BE49-F238E27FC236}">
                          <a16:creationId xmlns:a16="http://schemas.microsoft.com/office/drawing/2014/main" id="{EC598F0D-EE48-4121-B374-907EAE62744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1530" y="67574"/>
                            <a:pt x="49083" y="-9206"/>
                            <a:pt x="109538" y="0"/>
                          </a:cubicBezTo>
                          <a:cubicBezTo>
                            <a:pt x="164069" y="5672"/>
                            <a:pt x="221176" y="65585"/>
                            <a:pt x="219076" y="150020"/>
                          </a:cubicBezTo>
                          <a:cubicBezTo>
                            <a:pt x="221262" y="245895"/>
                            <a:pt x="165941" y="311496"/>
                            <a:pt x="109538" y="300040"/>
                          </a:cubicBezTo>
                          <a:cubicBezTo>
                            <a:pt x="46515" y="283335"/>
                            <a:pt x="-19865" y="237957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4869" y="55910"/>
                            <a:pt x="48616" y="-7075"/>
                            <a:pt x="109538" y="0"/>
                          </a:cubicBezTo>
                          <a:cubicBezTo>
                            <a:pt x="165992" y="3165"/>
                            <a:pt x="225801" y="75649"/>
                            <a:pt x="219076" y="150020"/>
                          </a:cubicBezTo>
                          <a:cubicBezTo>
                            <a:pt x="219310" y="228102"/>
                            <a:pt x="168631" y="285036"/>
                            <a:pt x="109538" y="300040"/>
                          </a:cubicBezTo>
                          <a:cubicBezTo>
                            <a:pt x="47689" y="289310"/>
                            <a:pt x="-1507" y="238379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2642516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8" name="Vooskeemikujund &quot;viivitus&quot; 107">
                      <a:extLst>
                        <a:ext uri="{FF2B5EF4-FFF2-40B4-BE49-F238E27FC236}">
                          <a16:creationId xmlns:a16="http://schemas.microsoft.com/office/drawing/2014/main" id="{E7A2CEC6-1589-423E-97B8-E503E9067D3C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76594" y="-5319"/>
                            <a:pt x="137955" y="445"/>
                            <a:pt x="184666" y="0"/>
                          </a:cubicBezTo>
                          <a:cubicBezTo>
                            <a:pt x="304677" y="-3680"/>
                            <a:pt x="359021" y="53699"/>
                            <a:pt x="369332" y="150768"/>
                          </a:cubicBezTo>
                          <a:cubicBezTo>
                            <a:pt x="357331" y="227044"/>
                            <a:pt x="281663" y="303670"/>
                            <a:pt x="184666" y="301536"/>
                          </a:cubicBezTo>
                          <a:cubicBezTo>
                            <a:pt x="146208" y="309466"/>
                            <a:pt x="73711" y="296628"/>
                            <a:pt x="0" y="301536"/>
                          </a:cubicBezTo>
                          <a:cubicBezTo>
                            <a:pt x="578" y="231142"/>
                            <a:pt x="-5419" y="81890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4648" y="-8064"/>
                            <a:pt x="121139" y="4576"/>
                            <a:pt x="184666" y="0"/>
                          </a:cubicBezTo>
                          <a:cubicBezTo>
                            <a:pt x="269569" y="-6621"/>
                            <a:pt x="372624" y="59741"/>
                            <a:pt x="369332" y="150768"/>
                          </a:cubicBezTo>
                          <a:cubicBezTo>
                            <a:pt x="362305" y="234823"/>
                            <a:pt x="288897" y="304965"/>
                            <a:pt x="184666" y="301536"/>
                          </a:cubicBezTo>
                          <a:cubicBezTo>
                            <a:pt x="137737" y="306254"/>
                            <a:pt x="76655" y="309414"/>
                            <a:pt x="0" y="301536"/>
                          </a:cubicBezTo>
                          <a:cubicBezTo>
                            <a:pt x="8718" y="211646"/>
                            <a:pt x="515" y="126386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41025786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9" name="Rühm 98">
                    <a:extLst>
                      <a:ext uri="{FF2B5EF4-FFF2-40B4-BE49-F238E27FC236}">
                        <a16:creationId xmlns:a16="http://schemas.microsoft.com/office/drawing/2014/main" id="{572FDDFF-B5AD-4C87-9A32-838291DCFB96}"/>
                      </a:ext>
                    </a:extLst>
                  </p:cNvPr>
                  <p:cNvGrpSpPr/>
                  <p:nvPr/>
                </p:nvGrpSpPr>
                <p:grpSpPr>
                  <a:xfrm>
                    <a:off x="972332" y="5558229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05" name="Ovaal 104">
                      <a:extLst>
                        <a:ext uri="{FF2B5EF4-FFF2-40B4-BE49-F238E27FC236}">
                          <a16:creationId xmlns:a16="http://schemas.microsoft.com/office/drawing/2014/main" id="{D330BCF4-F6F5-4152-A84E-6128B39ED1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1790" y="61373"/>
                            <a:pt x="40273" y="4436"/>
                            <a:pt x="109538" y="0"/>
                          </a:cubicBezTo>
                          <a:cubicBezTo>
                            <a:pt x="177077" y="4671"/>
                            <a:pt x="216447" y="67000"/>
                            <a:pt x="219076" y="150020"/>
                          </a:cubicBezTo>
                          <a:cubicBezTo>
                            <a:pt x="217020" y="224924"/>
                            <a:pt x="156589" y="305137"/>
                            <a:pt x="109538" y="300040"/>
                          </a:cubicBezTo>
                          <a:cubicBezTo>
                            <a:pt x="38798" y="306085"/>
                            <a:pt x="-1039" y="253072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1624" y="52671"/>
                            <a:pt x="49728" y="1557"/>
                            <a:pt x="109538" y="0"/>
                          </a:cubicBezTo>
                          <a:cubicBezTo>
                            <a:pt x="171516" y="-3315"/>
                            <a:pt x="215021" y="61532"/>
                            <a:pt x="219076" y="150020"/>
                          </a:cubicBezTo>
                          <a:cubicBezTo>
                            <a:pt x="229961" y="227995"/>
                            <a:pt x="168247" y="294744"/>
                            <a:pt x="109538" y="300040"/>
                          </a:cubicBezTo>
                          <a:cubicBezTo>
                            <a:pt x="61598" y="293668"/>
                            <a:pt x="-3121" y="231680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74820364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6" name="Vooskeemikujund &quot;viivitus&quot; 105">
                      <a:extLst>
                        <a:ext uri="{FF2B5EF4-FFF2-40B4-BE49-F238E27FC236}">
                          <a16:creationId xmlns:a16="http://schemas.microsoft.com/office/drawing/2014/main" id="{5428D95F-CD83-4058-9CEC-EB9BBFF07DC0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68580" y="-5405"/>
                            <a:pt x="124746" y="7612"/>
                            <a:pt x="184666" y="0"/>
                          </a:cubicBezTo>
                          <a:cubicBezTo>
                            <a:pt x="277453" y="-351"/>
                            <a:pt x="354111" y="75349"/>
                            <a:pt x="369332" y="150768"/>
                          </a:cubicBezTo>
                          <a:cubicBezTo>
                            <a:pt x="363668" y="236596"/>
                            <a:pt x="281911" y="298658"/>
                            <a:pt x="184666" y="301536"/>
                          </a:cubicBezTo>
                          <a:cubicBezTo>
                            <a:pt x="101261" y="295456"/>
                            <a:pt x="82078" y="296693"/>
                            <a:pt x="0" y="301536"/>
                          </a:cubicBezTo>
                          <a:cubicBezTo>
                            <a:pt x="-9760" y="218613"/>
                            <a:pt x="15037" y="60602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6496" y="-3362"/>
                            <a:pt x="136938" y="-8998"/>
                            <a:pt x="184666" y="0"/>
                          </a:cubicBezTo>
                          <a:cubicBezTo>
                            <a:pt x="277835" y="-11577"/>
                            <a:pt x="356934" y="56810"/>
                            <a:pt x="369332" y="150768"/>
                          </a:cubicBezTo>
                          <a:cubicBezTo>
                            <a:pt x="385933" y="224656"/>
                            <a:pt x="288997" y="302991"/>
                            <a:pt x="184666" y="301536"/>
                          </a:cubicBezTo>
                          <a:cubicBezTo>
                            <a:pt x="104063" y="304900"/>
                            <a:pt x="55096" y="306582"/>
                            <a:pt x="0" y="301536"/>
                          </a:cubicBezTo>
                          <a:cubicBezTo>
                            <a:pt x="3544" y="214700"/>
                            <a:pt x="-13375" y="113173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3368087458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102" name="Rühm 101">
                    <a:extLst>
                      <a:ext uri="{FF2B5EF4-FFF2-40B4-BE49-F238E27FC236}">
                        <a16:creationId xmlns:a16="http://schemas.microsoft.com/office/drawing/2014/main" id="{D643D75C-0FEA-4F39-9F92-265CEBEB0919}"/>
                      </a:ext>
                    </a:extLst>
                  </p:cNvPr>
                  <p:cNvGrpSpPr/>
                  <p:nvPr/>
                </p:nvGrpSpPr>
                <p:grpSpPr>
                  <a:xfrm>
                    <a:off x="1231436" y="5558798"/>
                    <a:ext cx="301536" cy="669373"/>
                    <a:chOff x="282619" y="5543544"/>
                    <a:chExt cx="301536" cy="669373"/>
                  </a:xfrm>
                </p:grpSpPr>
                <p:sp>
                  <p:nvSpPr>
                    <p:cNvPr id="103" name="Ovaal 102">
                      <a:extLst>
                        <a:ext uri="{FF2B5EF4-FFF2-40B4-BE49-F238E27FC236}">
                          <a16:creationId xmlns:a16="http://schemas.microsoft.com/office/drawing/2014/main" id="{01F95375-F371-4569-B227-A7859220165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4"/>
                      <a:ext cx="219074" cy="300040"/>
                    </a:xfrm>
                    <a:custGeom>
                      <a:avLst/>
                      <a:gdLst>
                        <a:gd name="connsiteX0" fmla="*/ 0 w 219074"/>
                        <a:gd name="connsiteY0" fmla="*/ 150020 h 300040"/>
                        <a:gd name="connsiteX1" fmla="*/ 109537 w 219074"/>
                        <a:gd name="connsiteY1" fmla="*/ 0 h 300040"/>
                        <a:gd name="connsiteX2" fmla="*/ 219074 w 219074"/>
                        <a:gd name="connsiteY2" fmla="*/ 150020 h 300040"/>
                        <a:gd name="connsiteX3" fmla="*/ 109537 w 219074"/>
                        <a:gd name="connsiteY3" fmla="*/ 300040 h 300040"/>
                        <a:gd name="connsiteX4" fmla="*/ 0 w 219074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4" h="300040" fill="none" extrusionOk="0">
                          <a:moveTo>
                            <a:pt x="0" y="150020"/>
                          </a:moveTo>
                          <a:cubicBezTo>
                            <a:pt x="-8410" y="65871"/>
                            <a:pt x="46142" y="-388"/>
                            <a:pt x="109537" y="0"/>
                          </a:cubicBezTo>
                          <a:cubicBezTo>
                            <a:pt x="168965" y="1684"/>
                            <a:pt x="216815" y="65970"/>
                            <a:pt x="219074" y="150020"/>
                          </a:cubicBezTo>
                          <a:cubicBezTo>
                            <a:pt x="221832" y="219010"/>
                            <a:pt x="174250" y="286532"/>
                            <a:pt x="109537" y="300040"/>
                          </a:cubicBezTo>
                          <a:cubicBezTo>
                            <a:pt x="53009" y="297048"/>
                            <a:pt x="-14972" y="225816"/>
                            <a:pt x="0" y="150020"/>
                          </a:cubicBezTo>
                          <a:close/>
                        </a:path>
                        <a:path w="219074" h="300040" stroke="0" extrusionOk="0">
                          <a:moveTo>
                            <a:pt x="0" y="150020"/>
                          </a:moveTo>
                          <a:cubicBezTo>
                            <a:pt x="-4313" y="71352"/>
                            <a:pt x="51854" y="-9241"/>
                            <a:pt x="109537" y="0"/>
                          </a:cubicBezTo>
                          <a:cubicBezTo>
                            <a:pt x="160694" y="-1285"/>
                            <a:pt x="222608" y="71264"/>
                            <a:pt x="219074" y="150020"/>
                          </a:cubicBezTo>
                          <a:cubicBezTo>
                            <a:pt x="219574" y="243360"/>
                            <a:pt x="164699" y="308904"/>
                            <a:pt x="109537" y="300040"/>
                          </a:cubicBezTo>
                          <a:cubicBezTo>
                            <a:pt x="48138" y="307753"/>
                            <a:pt x="-4940" y="227730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963294900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4" name="Vooskeemikujund &quot;viivitus&quot; 103">
                      <a:extLst>
                        <a:ext uri="{FF2B5EF4-FFF2-40B4-BE49-F238E27FC236}">
                          <a16:creationId xmlns:a16="http://schemas.microsoft.com/office/drawing/2014/main" id="{2BD76EE5-B426-4185-96ED-D8A6C7A9B576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91170" y="3156"/>
                            <a:pt x="136735" y="-5939"/>
                            <a:pt x="184666" y="0"/>
                          </a:cubicBezTo>
                          <a:cubicBezTo>
                            <a:pt x="291350" y="-14140"/>
                            <a:pt x="362450" y="76592"/>
                            <a:pt x="369332" y="150768"/>
                          </a:cubicBezTo>
                          <a:cubicBezTo>
                            <a:pt x="367050" y="232567"/>
                            <a:pt x="290701" y="306222"/>
                            <a:pt x="184666" y="301536"/>
                          </a:cubicBezTo>
                          <a:cubicBezTo>
                            <a:pt x="100636" y="294028"/>
                            <a:pt x="71673" y="301212"/>
                            <a:pt x="0" y="301536"/>
                          </a:cubicBezTo>
                          <a:cubicBezTo>
                            <a:pt x="-5529" y="212974"/>
                            <a:pt x="-12417" y="128295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8238" y="-7929"/>
                            <a:pt x="118651" y="-4745"/>
                            <a:pt x="184666" y="0"/>
                          </a:cubicBezTo>
                          <a:cubicBezTo>
                            <a:pt x="300048" y="-11873"/>
                            <a:pt x="369938" y="69428"/>
                            <a:pt x="369332" y="150768"/>
                          </a:cubicBezTo>
                          <a:cubicBezTo>
                            <a:pt x="373280" y="229216"/>
                            <a:pt x="274800" y="286688"/>
                            <a:pt x="184666" y="301536"/>
                          </a:cubicBezTo>
                          <a:cubicBezTo>
                            <a:pt x="108706" y="304978"/>
                            <a:pt x="88222" y="309010"/>
                            <a:pt x="0" y="301536"/>
                          </a:cubicBezTo>
                          <a:cubicBezTo>
                            <a:pt x="-3079" y="192969"/>
                            <a:pt x="-6376" y="88129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418198116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</p:grpSp>
            <p:sp>
              <p:nvSpPr>
                <p:cNvPr id="91" name="TextBox 90">
                  <a:extLst>
                    <a:ext uri="{FF2B5EF4-FFF2-40B4-BE49-F238E27FC236}">
                      <a16:creationId xmlns:a16="http://schemas.microsoft.com/office/drawing/2014/main" id="{D3603CDA-7DC1-4F37-8029-A3620BBD1BD5}"/>
                    </a:ext>
                  </a:extLst>
                </p:cNvPr>
                <p:cNvSpPr txBox="1"/>
                <p:nvPr/>
              </p:nvSpPr>
              <p:spPr>
                <a:xfrm>
                  <a:off x="-8868" y="3795788"/>
                  <a:ext cx="172115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et-EE" sz="1000" dirty="0">
                    <a:latin typeface="Axure Handwriting" panose="020B0402020200020204" pitchFamily="34" charset="0"/>
                  </a:endParaRPr>
                </a:p>
              </p:txBody>
            </p:sp>
          </p:grpSp>
          <p:sp>
            <p:nvSpPr>
              <p:cNvPr id="89" name="Ristkülik: ümarnurkne 35">
                <a:extLst>
                  <a:ext uri="{FF2B5EF4-FFF2-40B4-BE49-F238E27FC236}">
                    <a16:creationId xmlns:a16="http://schemas.microsoft.com/office/drawing/2014/main" id="{BD233559-BA93-45E1-944C-2AB62486469B}"/>
                  </a:ext>
                </a:extLst>
              </p:cNvPr>
              <p:cNvSpPr/>
              <p:nvPr/>
            </p:nvSpPr>
            <p:spPr>
              <a:xfrm>
                <a:off x="-19725" y="4385278"/>
                <a:ext cx="1666598" cy="457105"/>
              </a:xfrm>
              <a:custGeom>
                <a:avLst/>
                <a:gdLst>
                  <a:gd name="connsiteX0" fmla="*/ 0 w 1586001"/>
                  <a:gd name="connsiteY0" fmla="*/ 40001 h 240003"/>
                  <a:gd name="connsiteX1" fmla="*/ 40001 w 1586001"/>
                  <a:gd name="connsiteY1" fmla="*/ 0 h 240003"/>
                  <a:gd name="connsiteX2" fmla="*/ 1546000 w 1586001"/>
                  <a:gd name="connsiteY2" fmla="*/ 0 h 240003"/>
                  <a:gd name="connsiteX3" fmla="*/ 1586001 w 1586001"/>
                  <a:gd name="connsiteY3" fmla="*/ 40001 h 240003"/>
                  <a:gd name="connsiteX4" fmla="*/ 1586001 w 1586001"/>
                  <a:gd name="connsiteY4" fmla="*/ 200002 h 240003"/>
                  <a:gd name="connsiteX5" fmla="*/ 1546000 w 1586001"/>
                  <a:gd name="connsiteY5" fmla="*/ 240003 h 240003"/>
                  <a:gd name="connsiteX6" fmla="*/ 40001 w 1586001"/>
                  <a:gd name="connsiteY6" fmla="*/ 240003 h 240003"/>
                  <a:gd name="connsiteX7" fmla="*/ 0 w 1586001"/>
                  <a:gd name="connsiteY7" fmla="*/ 200002 h 240003"/>
                  <a:gd name="connsiteX8" fmla="*/ 0 w 1586001"/>
                  <a:gd name="connsiteY8" fmla="*/ 40001 h 240003"/>
                  <a:gd name="connsiteX0" fmla="*/ 0 w 1757451"/>
                  <a:gd name="connsiteY0" fmla="*/ 126856 h 326858"/>
                  <a:gd name="connsiteX1" fmla="*/ 40001 w 1757451"/>
                  <a:gd name="connsiteY1" fmla="*/ 86855 h 326858"/>
                  <a:gd name="connsiteX2" fmla="*/ 1546000 w 1757451"/>
                  <a:gd name="connsiteY2" fmla="*/ 86855 h 326858"/>
                  <a:gd name="connsiteX3" fmla="*/ 1757451 w 1757451"/>
                  <a:gd name="connsiteY3" fmla="*/ 3031 h 326858"/>
                  <a:gd name="connsiteX4" fmla="*/ 1586001 w 1757451"/>
                  <a:gd name="connsiteY4" fmla="*/ 286857 h 326858"/>
                  <a:gd name="connsiteX5" fmla="*/ 1546000 w 1757451"/>
                  <a:gd name="connsiteY5" fmla="*/ 326858 h 326858"/>
                  <a:gd name="connsiteX6" fmla="*/ 40001 w 1757451"/>
                  <a:gd name="connsiteY6" fmla="*/ 326858 h 326858"/>
                  <a:gd name="connsiteX7" fmla="*/ 0 w 1757451"/>
                  <a:gd name="connsiteY7" fmla="*/ 286857 h 326858"/>
                  <a:gd name="connsiteX8" fmla="*/ 0 w 1757451"/>
                  <a:gd name="connsiteY8" fmla="*/ 126856 h 326858"/>
                  <a:gd name="connsiteX0" fmla="*/ 0 w 1786026"/>
                  <a:gd name="connsiteY0" fmla="*/ 41131 h 326858"/>
                  <a:gd name="connsiteX1" fmla="*/ 68576 w 1786026"/>
                  <a:gd name="connsiteY1" fmla="*/ 86855 h 326858"/>
                  <a:gd name="connsiteX2" fmla="*/ 157457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68576 w 1786026"/>
                  <a:gd name="connsiteY1" fmla="*/ 86855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135251 w 1786026"/>
                  <a:gd name="connsiteY1" fmla="*/ 115430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135251 w 1786026"/>
                  <a:gd name="connsiteY1" fmla="*/ 115430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230501 w 1786026"/>
                  <a:gd name="connsiteY6" fmla="*/ 298283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36383"/>
                  <a:gd name="connsiteX1" fmla="*/ 135251 w 1786026"/>
                  <a:gd name="connsiteY1" fmla="*/ 115430 h 336383"/>
                  <a:gd name="connsiteX2" fmla="*/ 1517425 w 1786026"/>
                  <a:gd name="connsiteY2" fmla="*/ 86855 h 336383"/>
                  <a:gd name="connsiteX3" fmla="*/ 1786026 w 1786026"/>
                  <a:gd name="connsiteY3" fmla="*/ 3031 h 336383"/>
                  <a:gd name="connsiteX4" fmla="*/ 1614576 w 1786026"/>
                  <a:gd name="connsiteY4" fmla="*/ 286857 h 336383"/>
                  <a:gd name="connsiteX5" fmla="*/ 1574575 w 1786026"/>
                  <a:gd name="connsiteY5" fmla="*/ 326858 h 336383"/>
                  <a:gd name="connsiteX6" fmla="*/ 220976 w 1786026"/>
                  <a:gd name="connsiteY6" fmla="*/ 336383 h 336383"/>
                  <a:gd name="connsiteX7" fmla="*/ 28575 w 1786026"/>
                  <a:gd name="connsiteY7" fmla="*/ 286857 h 336383"/>
                  <a:gd name="connsiteX8" fmla="*/ 0 w 1786026"/>
                  <a:gd name="connsiteY8" fmla="*/ 41131 h 336383"/>
                  <a:gd name="connsiteX0" fmla="*/ 0 w 1786026"/>
                  <a:gd name="connsiteY0" fmla="*/ 41131 h 336383"/>
                  <a:gd name="connsiteX1" fmla="*/ 135251 w 1786026"/>
                  <a:gd name="connsiteY1" fmla="*/ 115430 h 336383"/>
                  <a:gd name="connsiteX2" fmla="*/ 1517425 w 1786026"/>
                  <a:gd name="connsiteY2" fmla="*/ 86855 h 336383"/>
                  <a:gd name="connsiteX3" fmla="*/ 1786026 w 1786026"/>
                  <a:gd name="connsiteY3" fmla="*/ 3031 h 336383"/>
                  <a:gd name="connsiteX4" fmla="*/ 1614576 w 1786026"/>
                  <a:gd name="connsiteY4" fmla="*/ 286857 h 336383"/>
                  <a:gd name="connsiteX5" fmla="*/ 1574575 w 1786026"/>
                  <a:gd name="connsiteY5" fmla="*/ 326858 h 336383"/>
                  <a:gd name="connsiteX6" fmla="*/ 220976 w 1786026"/>
                  <a:gd name="connsiteY6" fmla="*/ 336383 h 336383"/>
                  <a:gd name="connsiteX7" fmla="*/ 95250 w 1786026"/>
                  <a:gd name="connsiteY7" fmla="*/ 277332 h 336383"/>
                  <a:gd name="connsiteX8" fmla="*/ 0 w 178602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4300 w 1805076"/>
                  <a:gd name="connsiteY7" fmla="*/ 277332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4300 w 1805076"/>
                  <a:gd name="connsiteY7" fmla="*/ 277332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85725 w 1805076"/>
                  <a:gd name="connsiteY7" fmla="*/ 267807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74570 w 1805076"/>
                  <a:gd name="connsiteY4" fmla="*/ 266386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85725 w 1805076"/>
                  <a:gd name="connsiteY7" fmla="*/ 267807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74570 w 1805076"/>
                  <a:gd name="connsiteY4" fmla="*/ 266386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9845 w 1805076"/>
                  <a:gd name="connsiteY7" fmla="*/ 281455 h 336383"/>
                  <a:gd name="connsiteX8" fmla="*/ 0 w 1805076"/>
                  <a:gd name="connsiteY8" fmla="*/ 41131 h 33638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674570 w 1805076"/>
                  <a:gd name="connsiteY4" fmla="*/ 266386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638834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41792"/>
                  <a:gd name="connsiteX1" fmla="*/ 140654 w 1805076"/>
                  <a:gd name="connsiteY1" fmla="*/ 128411 h 341792"/>
                  <a:gd name="connsiteX2" fmla="*/ 1604715 w 1805076"/>
                  <a:gd name="connsiteY2" fmla="*/ 120308 h 341792"/>
                  <a:gd name="connsiteX3" fmla="*/ 1805076 w 1805076"/>
                  <a:gd name="connsiteY3" fmla="*/ 2364 h 341792"/>
                  <a:gd name="connsiteX4" fmla="*/ 1715514 w 1805076"/>
                  <a:gd name="connsiteY4" fmla="*/ 231600 h 341792"/>
                  <a:gd name="connsiteX5" fmla="*/ 1593625 w 1805076"/>
                  <a:gd name="connsiteY5" fmla="*/ 326191 h 341792"/>
                  <a:gd name="connsiteX6" fmla="*/ 240026 w 1805076"/>
                  <a:gd name="connsiteY6" fmla="*/ 335716 h 341792"/>
                  <a:gd name="connsiteX7" fmla="*/ 119845 w 1805076"/>
                  <a:gd name="connsiteY7" fmla="*/ 280788 h 341792"/>
                  <a:gd name="connsiteX8" fmla="*/ 0 w 1805076"/>
                  <a:gd name="connsiteY8" fmla="*/ 40464 h 341792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7409"/>
                  <a:gd name="connsiteY0" fmla="*/ 40464 h 366477"/>
                  <a:gd name="connsiteX1" fmla="*/ 140654 w 1807409"/>
                  <a:gd name="connsiteY1" fmla="*/ 128411 h 366477"/>
                  <a:gd name="connsiteX2" fmla="*/ 1604715 w 1807409"/>
                  <a:gd name="connsiteY2" fmla="*/ 120308 h 366477"/>
                  <a:gd name="connsiteX3" fmla="*/ 1805076 w 1807409"/>
                  <a:gd name="connsiteY3" fmla="*/ 2364 h 366477"/>
                  <a:gd name="connsiteX4" fmla="*/ 1715514 w 1807409"/>
                  <a:gd name="connsiteY4" fmla="*/ 231600 h 366477"/>
                  <a:gd name="connsiteX5" fmla="*/ 1805076 w 1807409"/>
                  <a:gd name="connsiteY5" fmla="*/ 351701 h 366477"/>
                  <a:gd name="connsiteX6" fmla="*/ 240026 w 1807409"/>
                  <a:gd name="connsiteY6" fmla="*/ 335716 h 366477"/>
                  <a:gd name="connsiteX7" fmla="*/ 119845 w 1807409"/>
                  <a:gd name="connsiteY7" fmla="*/ 280788 h 366477"/>
                  <a:gd name="connsiteX8" fmla="*/ 0 w 1807409"/>
                  <a:gd name="connsiteY8" fmla="*/ 40464 h 366477"/>
                  <a:gd name="connsiteX0" fmla="*/ 0 w 1805076"/>
                  <a:gd name="connsiteY0" fmla="*/ 40464 h 384462"/>
                  <a:gd name="connsiteX1" fmla="*/ 140654 w 1805076"/>
                  <a:gd name="connsiteY1" fmla="*/ 128411 h 384462"/>
                  <a:gd name="connsiteX2" fmla="*/ 1604715 w 1805076"/>
                  <a:gd name="connsiteY2" fmla="*/ 120308 h 384462"/>
                  <a:gd name="connsiteX3" fmla="*/ 1805076 w 1805076"/>
                  <a:gd name="connsiteY3" fmla="*/ 2364 h 384462"/>
                  <a:gd name="connsiteX4" fmla="*/ 1715514 w 1805076"/>
                  <a:gd name="connsiteY4" fmla="*/ 231600 h 384462"/>
                  <a:gd name="connsiteX5" fmla="*/ 1750829 w 1805076"/>
                  <a:gd name="connsiteY5" fmla="*/ 374211 h 384462"/>
                  <a:gd name="connsiteX6" fmla="*/ 240026 w 1805076"/>
                  <a:gd name="connsiteY6" fmla="*/ 335716 h 384462"/>
                  <a:gd name="connsiteX7" fmla="*/ 119845 w 1805076"/>
                  <a:gd name="connsiteY7" fmla="*/ 280788 h 384462"/>
                  <a:gd name="connsiteX8" fmla="*/ 0 w 1805076"/>
                  <a:gd name="connsiteY8" fmla="*/ 40464 h 384462"/>
                  <a:gd name="connsiteX0" fmla="*/ 0 w 1805076"/>
                  <a:gd name="connsiteY0" fmla="*/ 40464 h 349264"/>
                  <a:gd name="connsiteX1" fmla="*/ 140654 w 1805076"/>
                  <a:gd name="connsiteY1" fmla="*/ 128411 h 349264"/>
                  <a:gd name="connsiteX2" fmla="*/ 1604715 w 1805076"/>
                  <a:gd name="connsiteY2" fmla="*/ 120308 h 349264"/>
                  <a:gd name="connsiteX3" fmla="*/ 1805076 w 1805076"/>
                  <a:gd name="connsiteY3" fmla="*/ 2364 h 349264"/>
                  <a:gd name="connsiteX4" fmla="*/ 1715514 w 1805076"/>
                  <a:gd name="connsiteY4" fmla="*/ 231600 h 349264"/>
                  <a:gd name="connsiteX5" fmla="*/ 1610402 w 1805076"/>
                  <a:gd name="connsiteY5" fmla="*/ 319619 h 349264"/>
                  <a:gd name="connsiteX6" fmla="*/ 240026 w 1805076"/>
                  <a:gd name="connsiteY6" fmla="*/ 335716 h 349264"/>
                  <a:gd name="connsiteX7" fmla="*/ 119845 w 1805076"/>
                  <a:gd name="connsiteY7" fmla="*/ 280788 h 349264"/>
                  <a:gd name="connsiteX8" fmla="*/ 0 w 1805076"/>
                  <a:gd name="connsiteY8" fmla="*/ 40464 h 3492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05076" h="349264">
                    <a:moveTo>
                      <a:pt x="0" y="40464"/>
                    </a:moveTo>
                    <a:cubicBezTo>
                      <a:pt x="0" y="18372"/>
                      <a:pt x="118562" y="128411"/>
                      <a:pt x="140654" y="128411"/>
                    </a:cubicBezTo>
                    <a:cubicBezTo>
                      <a:pt x="610477" y="212145"/>
                      <a:pt x="1174341" y="210438"/>
                      <a:pt x="1604715" y="120308"/>
                    </a:cubicBezTo>
                    <a:cubicBezTo>
                      <a:pt x="1626807" y="120308"/>
                      <a:pt x="1805076" y="-19728"/>
                      <a:pt x="1805076" y="2364"/>
                    </a:cubicBezTo>
                    <a:cubicBezTo>
                      <a:pt x="1805076" y="55698"/>
                      <a:pt x="1787783" y="169495"/>
                      <a:pt x="1715514" y="231600"/>
                    </a:cubicBezTo>
                    <a:cubicBezTo>
                      <a:pt x="1684311" y="285501"/>
                      <a:pt x="1632494" y="319619"/>
                      <a:pt x="1610402" y="319619"/>
                    </a:cubicBezTo>
                    <a:cubicBezTo>
                      <a:pt x="1159202" y="350089"/>
                      <a:pt x="718521" y="359836"/>
                      <a:pt x="240026" y="335716"/>
                    </a:cubicBezTo>
                    <a:cubicBezTo>
                      <a:pt x="217934" y="335716"/>
                      <a:pt x="215380" y="343824"/>
                      <a:pt x="119845" y="280788"/>
                    </a:cubicBezTo>
                    <a:cubicBezTo>
                      <a:pt x="45778" y="193856"/>
                      <a:pt x="39948" y="120572"/>
                      <a:pt x="0" y="4046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4">
                      <a:lumMod val="67000"/>
                    </a:schemeClr>
                  </a:gs>
                  <a:gs pos="48000">
                    <a:schemeClr val="accent4">
                      <a:lumMod val="97000"/>
                      <a:lumOff val="3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 dirty="0"/>
              </a:p>
            </p:txBody>
          </p:sp>
        </p:grp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A33B50DC-E88D-4981-B362-CE3C73C3952E}"/>
                </a:ext>
              </a:extLst>
            </p:cNvPr>
            <p:cNvSpPr txBox="1"/>
            <p:nvPr/>
          </p:nvSpPr>
          <p:spPr>
            <a:xfrm>
              <a:off x="2909726" y="4835516"/>
              <a:ext cx="1379764" cy="530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050" dirty="0">
                  <a:solidFill>
                    <a:schemeClr val="accent2">
                      <a:lumMod val="50000"/>
                    </a:schemeClr>
                  </a:solidFill>
                  <a:latin typeface="Axure Handwriting" panose="020B0402020200020204" pitchFamily="34" charset="0"/>
                </a:rPr>
                <a:t>Loovtööde tegijad</a:t>
              </a:r>
            </a:p>
            <a:p>
              <a:endParaRPr lang="et-EE" dirty="0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2BE0D89-931B-03E1-735C-2F43D51D7F24}"/>
              </a:ext>
            </a:extLst>
          </p:cNvPr>
          <p:cNvSpPr txBox="1"/>
          <p:nvPr/>
        </p:nvSpPr>
        <p:spPr>
          <a:xfrm>
            <a:off x="10378943" y="3345332"/>
            <a:ext cx="1555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FF0000"/>
                </a:solidFill>
              </a:rPr>
              <a:t>5. DETSEMBER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E1244D-CBBC-F5F9-44C6-FF5DA1823917}"/>
              </a:ext>
            </a:extLst>
          </p:cNvPr>
          <p:cNvSpPr txBox="1"/>
          <p:nvPr/>
        </p:nvSpPr>
        <p:spPr>
          <a:xfrm>
            <a:off x="10478003" y="2287418"/>
            <a:ext cx="1672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FF0000"/>
                </a:solidFill>
              </a:rPr>
              <a:t>12. DETSEMBER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E5ED4A-BA4E-4C5C-F636-BA9CF4843397}"/>
              </a:ext>
            </a:extLst>
          </p:cNvPr>
          <p:cNvSpPr txBox="1"/>
          <p:nvPr/>
        </p:nvSpPr>
        <p:spPr>
          <a:xfrm>
            <a:off x="10291637" y="1389346"/>
            <a:ext cx="1414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FF0000"/>
                </a:solidFill>
              </a:rPr>
              <a:t>10. JAANUAR</a:t>
            </a:r>
          </a:p>
        </p:txBody>
      </p:sp>
    </p:spTree>
    <p:extLst>
      <p:ext uri="{BB962C8B-B14F-4D97-AF65-F5344CB8AC3E}">
        <p14:creationId xmlns:p14="http://schemas.microsoft.com/office/powerpoint/2010/main" val="2121690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98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ol: kõver ülesnool 2">
            <a:extLst>
              <a:ext uri="{FF2B5EF4-FFF2-40B4-BE49-F238E27FC236}">
                <a16:creationId xmlns:a16="http://schemas.microsoft.com/office/drawing/2014/main" id="{624E59E7-1346-49F9-9BCE-826CCD7B5A7A}"/>
              </a:ext>
            </a:extLst>
          </p:cNvPr>
          <p:cNvSpPr/>
          <p:nvPr/>
        </p:nvSpPr>
        <p:spPr>
          <a:xfrm>
            <a:off x="218454" y="1859884"/>
            <a:ext cx="11813706" cy="4755090"/>
          </a:xfrm>
          <a:custGeom>
            <a:avLst/>
            <a:gdLst>
              <a:gd name="connsiteX0" fmla="*/ 10690568 w 11919757"/>
              <a:gd name="connsiteY0" fmla="*/ 0 h 4986164"/>
              <a:gd name="connsiteX1" fmla="*/ 11759918 w 11919757"/>
              <a:gd name="connsiteY1" fmla="*/ 1246541 h 4986164"/>
              <a:gd name="connsiteX2" fmla="*/ 11153999 w 11919757"/>
              <a:gd name="connsiteY2" fmla="*/ 1246541 h 4986164"/>
              <a:gd name="connsiteX3" fmla="*/ 5656919 w 11919757"/>
              <a:gd name="connsiteY3" fmla="*/ 4947793 h 4986164"/>
              <a:gd name="connsiteX4" fmla="*/ 9907458 w 11919757"/>
              <a:gd name="connsiteY4" fmla="*/ 1246541 h 4986164"/>
              <a:gd name="connsiteX5" fmla="*/ 9301539 w 11919757"/>
              <a:gd name="connsiteY5" fmla="*/ 1246541 h 4986164"/>
              <a:gd name="connsiteX6" fmla="*/ 10690568 w 11919757"/>
              <a:gd name="connsiteY6" fmla="*/ 0 h 4986164"/>
              <a:gd name="connsiteX0" fmla="*/ 5033649 w 11919757"/>
              <a:gd name="connsiteY0" fmla="*/ 4986164 h 4986164"/>
              <a:gd name="connsiteX1" fmla="*/ 0 w 11919757"/>
              <a:gd name="connsiteY1" fmla="*/ 0 h 4986164"/>
              <a:gd name="connsiteX2" fmla="*/ 1246541 w 11919757"/>
              <a:gd name="connsiteY2" fmla="*/ 0 h 4986164"/>
              <a:gd name="connsiteX3" fmla="*/ 6280190 w 11919757"/>
              <a:gd name="connsiteY3" fmla="*/ 4986164 h 4986164"/>
              <a:gd name="connsiteX4" fmla="*/ 5033649 w 11919757"/>
              <a:gd name="connsiteY4" fmla="*/ 4986164 h 4986164"/>
              <a:gd name="connsiteX0" fmla="*/ 5656919 w 11919757"/>
              <a:gd name="connsiteY0" fmla="*/ 4947793 h 4986164"/>
              <a:gd name="connsiteX1" fmla="*/ 9907458 w 11919757"/>
              <a:gd name="connsiteY1" fmla="*/ 1246541 h 4986164"/>
              <a:gd name="connsiteX2" fmla="*/ 9301539 w 11919757"/>
              <a:gd name="connsiteY2" fmla="*/ 1246541 h 4986164"/>
              <a:gd name="connsiteX3" fmla="*/ 10690568 w 11919757"/>
              <a:gd name="connsiteY3" fmla="*/ 0 h 4986164"/>
              <a:gd name="connsiteX4" fmla="*/ 11759918 w 11919757"/>
              <a:gd name="connsiteY4" fmla="*/ 1246541 h 4986164"/>
              <a:gd name="connsiteX5" fmla="*/ 11153999 w 11919757"/>
              <a:gd name="connsiteY5" fmla="*/ 1246541 h 4986164"/>
              <a:gd name="connsiteX6" fmla="*/ 6280189 w 11919757"/>
              <a:gd name="connsiteY6" fmla="*/ 4986164 h 4986164"/>
              <a:gd name="connsiteX7" fmla="*/ 5033649 w 11919757"/>
              <a:gd name="connsiteY7" fmla="*/ 4986164 h 4986164"/>
              <a:gd name="connsiteX8" fmla="*/ 0 w 11919757"/>
              <a:gd name="connsiteY8" fmla="*/ 0 h 4986164"/>
              <a:gd name="connsiteX9" fmla="*/ 1246541 w 11919757"/>
              <a:gd name="connsiteY9" fmla="*/ 0 h 4986164"/>
              <a:gd name="connsiteX10" fmla="*/ 6280190 w 11919757"/>
              <a:gd name="connsiteY10" fmla="*/ 4986164 h 4986164"/>
              <a:gd name="connsiteX0" fmla="*/ 10690568 w 11759918"/>
              <a:gd name="connsiteY0" fmla="*/ 0 h 4986521"/>
              <a:gd name="connsiteX1" fmla="*/ 11759918 w 11759918"/>
              <a:gd name="connsiteY1" fmla="*/ 1246541 h 4986521"/>
              <a:gd name="connsiteX2" fmla="*/ 11153999 w 11759918"/>
              <a:gd name="connsiteY2" fmla="*/ 1246541 h 4986521"/>
              <a:gd name="connsiteX3" fmla="*/ 5656919 w 11759918"/>
              <a:gd name="connsiteY3" fmla="*/ 4947793 h 4986521"/>
              <a:gd name="connsiteX4" fmla="*/ 9907458 w 11759918"/>
              <a:gd name="connsiteY4" fmla="*/ 1246541 h 4986521"/>
              <a:gd name="connsiteX5" fmla="*/ 9301539 w 11759918"/>
              <a:gd name="connsiteY5" fmla="*/ 1246541 h 4986521"/>
              <a:gd name="connsiteX6" fmla="*/ 10690568 w 11759918"/>
              <a:gd name="connsiteY6" fmla="*/ 0 h 4986521"/>
              <a:gd name="connsiteX0" fmla="*/ 5033649 w 11759918"/>
              <a:gd name="connsiteY0" fmla="*/ 4986164 h 4986521"/>
              <a:gd name="connsiteX1" fmla="*/ 0 w 11759918"/>
              <a:gd name="connsiteY1" fmla="*/ 0 h 4986521"/>
              <a:gd name="connsiteX2" fmla="*/ 1246541 w 11759918"/>
              <a:gd name="connsiteY2" fmla="*/ 0 h 4986521"/>
              <a:gd name="connsiteX3" fmla="*/ 6280190 w 11759918"/>
              <a:gd name="connsiteY3" fmla="*/ 4986164 h 4986521"/>
              <a:gd name="connsiteX4" fmla="*/ 5033649 w 11759918"/>
              <a:gd name="connsiteY4" fmla="*/ 4986164 h 4986521"/>
              <a:gd name="connsiteX0" fmla="*/ 5656919 w 11759918"/>
              <a:gd name="connsiteY0" fmla="*/ 4947793 h 4986521"/>
              <a:gd name="connsiteX1" fmla="*/ 9907458 w 11759918"/>
              <a:gd name="connsiteY1" fmla="*/ 1246541 h 4986521"/>
              <a:gd name="connsiteX2" fmla="*/ 9301539 w 11759918"/>
              <a:gd name="connsiteY2" fmla="*/ 1246541 h 4986521"/>
              <a:gd name="connsiteX3" fmla="*/ 10690568 w 11759918"/>
              <a:gd name="connsiteY3" fmla="*/ 0 h 4986521"/>
              <a:gd name="connsiteX4" fmla="*/ 11759918 w 11759918"/>
              <a:gd name="connsiteY4" fmla="*/ 1246541 h 4986521"/>
              <a:gd name="connsiteX5" fmla="*/ 11153999 w 11759918"/>
              <a:gd name="connsiteY5" fmla="*/ 1246541 h 4986521"/>
              <a:gd name="connsiteX6" fmla="*/ 6280189 w 11759918"/>
              <a:gd name="connsiteY6" fmla="*/ 4986164 h 4986521"/>
              <a:gd name="connsiteX7" fmla="*/ 5033649 w 11759918"/>
              <a:gd name="connsiteY7" fmla="*/ 4986164 h 4986521"/>
              <a:gd name="connsiteX8" fmla="*/ 0 w 11759918"/>
              <a:gd name="connsiteY8" fmla="*/ 0 h 4986521"/>
              <a:gd name="connsiteX9" fmla="*/ 1354118 w 11759918"/>
              <a:gd name="connsiteY9" fmla="*/ 2133600 h 4986521"/>
              <a:gd name="connsiteX10" fmla="*/ 6280190 w 11759918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291364 w 11804741"/>
              <a:gd name="connsiteY2" fmla="*/ 0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434799 w 11804741"/>
              <a:gd name="connsiteY2" fmla="*/ 2124635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96353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60494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5001581"/>
              <a:gd name="connsiteX1" fmla="*/ 11813706 w 11813706"/>
              <a:gd name="connsiteY1" fmla="*/ 1246541 h 5001581"/>
              <a:gd name="connsiteX2" fmla="*/ 11207787 w 11813706"/>
              <a:gd name="connsiteY2" fmla="*/ 1246541 h 5001581"/>
              <a:gd name="connsiteX3" fmla="*/ 5710707 w 11813706"/>
              <a:gd name="connsiteY3" fmla="*/ 4947793 h 5001581"/>
              <a:gd name="connsiteX4" fmla="*/ 9961246 w 11813706"/>
              <a:gd name="connsiteY4" fmla="*/ 1246541 h 5001581"/>
              <a:gd name="connsiteX5" fmla="*/ 9355327 w 11813706"/>
              <a:gd name="connsiteY5" fmla="*/ 1246541 h 5001581"/>
              <a:gd name="connsiteX6" fmla="*/ 10744356 w 11813706"/>
              <a:gd name="connsiteY6" fmla="*/ 0 h 5001581"/>
              <a:gd name="connsiteX0" fmla="*/ 5087437 w 11813706"/>
              <a:gd name="connsiteY0" fmla="*/ 4986164 h 5001581"/>
              <a:gd name="connsiteX1" fmla="*/ 0 w 11813706"/>
              <a:gd name="connsiteY1" fmla="*/ 2151529 h 5001581"/>
              <a:gd name="connsiteX2" fmla="*/ 1443764 w 11813706"/>
              <a:gd name="connsiteY2" fmla="*/ 2124635 h 5001581"/>
              <a:gd name="connsiteX3" fmla="*/ 6333978 w 11813706"/>
              <a:gd name="connsiteY3" fmla="*/ 4986164 h 5001581"/>
              <a:gd name="connsiteX4" fmla="*/ 5087437 w 11813706"/>
              <a:gd name="connsiteY4" fmla="*/ 4986164 h 5001581"/>
              <a:gd name="connsiteX0" fmla="*/ 5092143 w 11813706"/>
              <a:gd name="connsiteY0" fmla="*/ 5001581 h 5001581"/>
              <a:gd name="connsiteX1" fmla="*/ 9961246 w 11813706"/>
              <a:gd name="connsiteY1" fmla="*/ 1246541 h 5001581"/>
              <a:gd name="connsiteX2" fmla="*/ 9355327 w 11813706"/>
              <a:gd name="connsiteY2" fmla="*/ 1246541 h 5001581"/>
              <a:gd name="connsiteX3" fmla="*/ 10744356 w 11813706"/>
              <a:gd name="connsiteY3" fmla="*/ 0 h 5001581"/>
              <a:gd name="connsiteX4" fmla="*/ 11813706 w 11813706"/>
              <a:gd name="connsiteY4" fmla="*/ 1246541 h 5001581"/>
              <a:gd name="connsiteX5" fmla="*/ 11207787 w 11813706"/>
              <a:gd name="connsiteY5" fmla="*/ 1246541 h 5001581"/>
              <a:gd name="connsiteX6" fmla="*/ 6333977 w 11813706"/>
              <a:gd name="connsiteY6" fmla="*/ 4986164 h 5001581"/>
              <a:gd name="connsiteX7" fmla="*/ 5087437 w 11813706"/>
              <a:gd name="connsiteY7" fmla="*/ 4986164 h 5001581"/>
              <a:gd name="connsiteX8" fmla="*/ 8965 w 11813706"/>
              <a:gd name="connsiteY8" fmla="*/ 2160494 h 5001581"/>
              <a:gd name="connsiteX9" fmla="*/ 1407906 w 11813706"/>
              <a:gd name="connsiteY9" fmla="*/ 2133600 h 5001581"/>
              <a:gd name="connsiteX10" fmla="*/ 6333978 w 11813706"/>
              <a:gd name="connsiteY10" fmla="*/ 4986164 h 5001581"/>
              <a:gd name="connsiteX0" fmla="*/ 10744356 w 11813706"/>
              <a:gd name="connsiteY0" fmla="*/ 0 h 5030470"/>
              <a:gd name="connsiteX1" fmla="*/ 11813706 w 11813706"/>
              <a:gd name="connsiteY1" fmla="*/ 1246541 h 5030470"/>
              <a:gd name="connsiteX2" fmla="*/ 11207787 w 11813706"/>
              <a:gd name="connsiteY2" fmla="*/ 1246541 h 5030470"/>
              <a:gd name="connsiteX3" fmla="*/ 5101107 w 11813706"/>
              <a:gd name="connsiteY3" fmla="*/ 4992616 h 5030470"/>
              <a:gd name="connsiteX4" fmla="*/ 9961246 w 11813706"/>
              <a:gd name="connsiteY4" fmla="*/ 1246541 h 5030470"/>
              <a:gd name="connsiteX5" fmla="*/ 9355327 w 11813706"/>
              <a:gd name="connsiteY5" fmla="*/ 1246541 h 5030470"/>
              <a:gd name="connsiteX6" fmla="*/ 10744356 w 11813706"/>
              <a:gd name="connsiteY6" fmla="*/ 0 h 5030470"/>
              <a:gd name="connsiteX0" fmla="*/ 5087437 w 11813706"/>
              <a:gd name="connsiteY0" fmla="*/ 4986164 h 5030470"/>
              <a:gd name="connsiteX1" fmla="*/ 0 w 11813706"/>
              <a:gd name="connsiteY1" fmla="*/ 2151529 h 5030470"/>
              <a:gd name="connsiteX2" fmla="*/ 1443764 w 11813706"/>
              <a:gd name="connsiteY2" fmla="*/ 2124635 h 5030470"/>
              <a:gd name="connsiteX3" fmla="*/ 6333978 w 11813706"/>
              <a:gd name="connsiteY3" fmla="*/ 4986164 h 5030470"/>
              <a:gd name="connsiteX4" fmla="*/ 5087437 w 11813706"/>
              <a:gd name="connsiteY4" fmla="*/ 4986164 h 5030470"/>
              <a:gd name="connsiteX0" fmla="*/ 5092143 w 11813706"/>
              <a:gd name="connsiteY0" fmla="*/ 5001581 h 5030470"/>
              <a:gd name="connsiteX1" fmla="*/ 9961246 w 11813706"/>
              <a:gd name="connsiteY1" fmla="*/ 1246541 h 5030470"/>
              <a:gd name="connsiteX2" fmla="*/ 9355327 w 11813706"/>
              <a:gd name="connsiteY2" fmla="*/ 1246541 h 5030470"/>
              <a:gd name="connsiteX3" fmla="*/ 10744356 w 11813706"/>
              <a:gd name="connsiteY3" fmla="*/ 0 h 5030470"/>
              <a:gd name="connsiteX4" fmla="*/ 11813706 w 11813706"/>
              <a:gd name="connsiteY4" fmla="*/ 1246541 h 5030470"/>
              <a:gd name="connsiteX5" fmla="*/ 11207787 w 11813706"/>
              <a:gd name="connsiteY5" fmla="*/ 1246541 h 5030470"/>
              <a:gd name="connsiteX6" fmla="*/ 6333977 w 11813706"/>
              <a:gd name="connsiteY6" fmla="*/ 4986164 h 5030470"/>
              <a:gd name="connsiteX7" fmla="*/ 5087437 w 11813706"/>
              <a:gd name="connsiteY7" fmla="*/ 4986164 h 5030470"/>
              <a:gd name="connsiteX8" fmla="*/ 8965 w 11813706"/>
              <a:gd name="connsiteY8" fmla="*/ 2160494 h 5030470"/>
              <a:gd name="connsiteX9" fmla="*/ 1407906 w 11813706"/>
              <a:gd name="connsiteY9" fmla="*/ 2133600 h 5030470"/>
              <a:gd name="connsiteX10" fmla="*/ 6333978 w 11813706"/>
              <a:gd name="connsiteY10" fmla="*/ 4986164 h 5030470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333978 w 11813706"/>
              <a:gd name="connsiteY10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9507 w 11813706"/>
              <a:gd name="connsiteY10" fmla="*/ 496823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0543 w 11813706"/>
              <a:gd name="connsiteY10" fmla="*/ 4977199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8" fmla="*/ 1407906 w 11813706"/>
              <a:gd name="connsiteY8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207787 w 11813706"/>
              <a:gd name="connsiteY4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763598 w 11813706"/>
              <a:gd name="connsiteY4" fmla="*/ 1103106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08258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154684 w 11813706"/>
              <a:gd name="connsiteY3" fmla="*/ 4690329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13706" h="4755090" stroke="0" extrusionOk="0">
                <a:moveTo>
                  <a:pt x="10627815" y="0"/>
                </a:moveTo>
                <a:lnTo>
                  <a:pt x="11813706" y="1004494"/>
                </a:lnTo>
                <a:lnTo>
                  <a:pt x="11207787" y="1004494"/>
                </a:lnTo>
                <a:cubicBezTo>
                  <a:pt x="10575147" y="3431586"/>
                  <a:pt x="7522548" y="4845797"/>
                  <a:pt x="5101107" y="4750569"/>
                </a:cubicBezTo>
                <a:cubicBezTo>
                  <a:pt x="7150267" y="4497285"/>
                  <a:pt x="9444983" y="2985109"/>
                  <a:pt x="9961246" y="1004494"/>
                </a:cubicBezTo>
                <a:lnTo>
                  <a:pt x="9355327" y="1004494"/>
                </a:lnTo>
                <a:lnTo>
                  <a:pt x="10627815" y="0"/>
                </a:lnTo>
                <a:close/>
              </a:path>
              <a:path w="11813706" h="4755090" fill="darkenLess" stroke="0" extrusionOk="0">
                <a:moveTo>
                  <a:pt x="5051578" y="4744117"/>
                </a:moveTo>
                <a:cubicBezTo>
                  <a:pt x="2352252" y="4788940"/>
                  <a:pt x="0" y="4663264"/>
                  <a:pt x="0" y="1909482"/>
                </a:cubicBezTo>
                <a:lnTo>
                  <a:pt x="1443764" y="1882588"/>
                </a:lnTo>
                <a:cubicBezTo>
                  <a:pt x="1443764" y="4636370"/>
                  <a:pt x="3374676" y="4690329"/>
                  <a:pt x="6154684" y="4690329"/>
                </a:cubicBezTo>
                <a:cubicBezTo>
                  <a:pt x="5727217" y="4690329"/>
                  <a:pt x="5550762" y="4681364"/>
                  <a:pt x="5051578" y="4744117"/>
                </a:cubicBezTo>
                <a:close/>
              </a:path>
              <a:path w="11813706" h="4755090" fill="none" extrusionOk="0">
                <a:moveTo>
                  <a:pt x="9961246" y="1004494"/>
                </a:moveTo>
                <a:lnTo>
                  <a:pt x="9355327" y="1004494"/>
                </a:lnTo>
                <a:lnTo>
                  <a:pt x="11813706" y="1004494"/>
                </a:lnTo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>
              <a:solidFill>
                <a:schemeClr val="tx1"/>
              </a:solidFill>
            </a:endParaRPr>
          </a:p>
        </p:txBody>
      </p:sp>
      <p:sp>
        <p:nvSpPr>
          <p:cNvPr id="121" name="Ristkülik 120">
            <a:extLst>
              <a:ext uri="{FF2B5EF4-FFF2-40B4-BE49-F238E27FC236}">
                <a16:creationId xmlns:a16="http://schemas.microsoft.com/office/drawing/2014/main" id="{A449048D-7F96-49CE-BA63-0016656A94C2}"/>
              </a:ext>
            </a:extLst>
          </p:cNvPr>
          <p:cNvSpPr/>
          <p:nvPr/>
        </p:nvSpPr>
        <p:spPr>
          <a:xfrm>
            <a:off x="-86791" y="1273873"/>
            <a:ext cx="12467141" cy="5712879"/>
          </a:xfrm>
          <a:custGeom>
            <a:avLst/>
            <a:gdLst>
              <a:gd name="connsiteX0" fmla="*/ 0 w 12467141"/>
              <a:gd name="connsiteY0" fmla="*/ 0 h 5712879"/>
              <a:gd name="connsiteX1" fmla="*/ 443276 w 12467141"/>
              <a:gd name="connsiteY1" fmla="*/ 0 h 5712879"/>
              <a:gd name="connsiteX2" fmla="*/ 1011224 w 12467141"/>
              <a:gd name="connsiteY2" fmla="*/ 0 h 5712879"/>
              <a:gd name="connsiteX3" fmla="*/ 1828514 w 12467141"/>
              <a:gd name="connsiteY3" fmla="*/ 0 h 5712879"/>
              <a:gd name="connsiteX4" fmla="*/ 2770476 w 12467141"/>
              <a:gd name="connsiteY4" fmla="*/ 0 h 5712879"/>
              <a:gd name="connsiteX5" fmla="*/ 3213752 w 12467141"/>
              <a:gd name="connsiteY5" fmla="*/ 0 h 5712879"/>
              <a:gd name="connsiteX6" fmla="*/ 3532357 w 12467141"/>
              <a:gd name="connsiteY6" fmla="*/ 0 h 5712879"/>
              <a:gd name="connsiteX7" fmla="*/ 4474318 w 12467141"/>
              <a:gd name="connsiteY7" fmla="*/ 0 h 5712879"/>
              <a:gd name="connsiteX8" fmla="*/ 4792923 w 12467141"/>
              <a:gd name="connsiteY8" fmla="*/ 0 h 5712879"/>
              <a:gd name="connsiteX9" fmla="*/ 5610213 w 12467141"/>
              <a:gd name="connsiteY9" fmla="*/ 0 h 5712879"/>
              <a:gd name="connsiteX10" fmla="*/ 5928818 w 12467141"/>
              <a:gd name="connsiteY10" fmla="*/ 0 h 5712879"/>
              <a:gd name="connsiteX11" fmla="*/ 6621437 w 12467141"/>
              <a:gd name="connsiteY11" fmla="*/ 0 h 5712879"/>
              <a:gd name="connsiteX12" fmla="*/ 7314056 w 12467141"/>
              <a:gd name="connsiteY12" fmla="*/ 0 h 5712879"/>
              <a:gd name="connsiteX13" fmla="*/ 8006675 w 12467141"/>
              <a:gd name="connsiteY13" fmla="*/ 0 h 5712879"/>
              <a:gd name="connsiteX14" fmla="*/ 8948637 w 12467141"/>
              <a:gd name="connsiteY14" fmla="*/ 0 h 5712879"/>
              <a:gd name="connsiteX15" fmla="*/ 9890599 w 12467141"/>
              <a:gd name="connsiteY15" fmla="*/ 0 h 5712879"/>
              <a:gd name="connsiteX16" fmla="*/ 10583217 w 12467141"/>
              <a:gd name="connsiteY16" fmla="*/ 0 h 5712879"/>
              <a:gd name="connsiteX17" fmla="*/ 11151165 w 12467141"/>
              <a:gd name="connsiteY17" fmla="*/ 0 h 5712879"/>
              <a:gd name="connsiteX18" fmla="*/ 11719113 w 12467141"/>
              <a:gd name="connsiteY18" fmla="*/ 0 h 5712879"/>
              <a:gd name="connsiteX19" fmla="*/ 12467141 w 12467141"/>
              <a:gd name="connsiteY19" fmla="*/ 0 h 5712879"/>
              <a:gd name="connsiteX20" fmla="*/ 12467141 w 12467141"/>
              <a:gd name="connsiteY20" fmla="*/ 749022 h 5712879"/>
              <a:gd name="connsiteX21" fmla="*/ 12467141 w 12467141"/>
              <a:gd name="connsiteY21" fmla="*/ 1440915 h 5712879"/>
              <a:gd name="connsiteX22" fmla="*/ 12467141 w 12467141"/>
              <a:gd name="connsiteY22" fmla="*/ 1961422 h 5712879"/>
              <a:gd name="connsiteX23" fmla="*/ 12467141 w 12467141"/>
              <a:gd name="connsiteY23" fmla="*/ 2539057 h 5712879"/>
              <a:gd name="connsiteX24" fmla="*/ 12467141 w 12467141"/>
              <a:gd name="connsiteY24" fmla="*/ 3059564 h 5712879"/>
              <a:gd name="connsiteX25" fmla="*/ 12467141 w 12467141"/>
              <a:gd name="connsiteY25" fmla="*/ 3522942 h 5712879"/>
              <a:gd name="connsiteX26" fmla="*/ 12467141 w 12467141"/>
              <a:gd name="connsiteY26" fmla="*/ 4214835 h 5712879"/>
              <a:gd name="connsiteX27" fmla="*/ 12467141 w 12467141"/>
              <a:gd name="connsiteY27" fmla="*/ 4792471 h 5712879"/>
              <a:gd name="connsiteX28" fmla="*/ 12467141 w 12467141"/>
              <a:gd name="connsiteY28" fmla="*/ 5712879 h 5712879"/>
              <a:gd name="connsiteX29" fmla="*/ 11899193 w 12467141"/>
              <a:gd name="connsiteY29" fmla="*/ 5712879 h 5712879"/>
              <a:gd name="connsiteX30" fmla="*/ 11580589 w 12467141"/>
              <a:gd name="connsiteY30" fmla="*/ 5712879 h 5712879"/>
              <a:gd name="connsiteX31" fmla="*/ 11261984 w 12467141"/>
              <a:gd name="connsiteY31" fmla="*/ 5712879 h 5712879"/>
              <a:gd name="connsiteX32" fmla="*/ 10694037 w 12467141"/>
              <a:gd name="connsiteY32" fmla="*/ 5712879 h 5712879"/>
              <a:gd name="connsiteX33" fmla="*/ 10250760 w 12467141"/>
              <a:gd name="connsiteY33" fmla="*/ 5712879 h 5712879"/>
              <a:gd name="connsiteX34" fmla="*/ 9682813 w 12467141"/>
              <a:gd name="connsiteY34" fmla="*/ 5712879 h 5712879"/>
              <a:gd name="connsiteX35" fmla="*/ 8740851 w 12467141"/>
              <a:gd name="connsiteY35" fmla="*/ 5712879 h 5712879"/>
              <a:gd name="connsiteX36" fmla="*/ 8048232 w 12467141"/>
              <a:gd name="connsiteY36" fmla="*/ 5712879 h 5712879"/>
              <a:gd name="connsiteX37" fmla="*/ 7480285 w 12467141"/>
              <a:gd name="connsiteY37" fmla="*/ 5712879 h 5712879"/>
              <a:gd name="connsiteX38" fmla="*/ 6787666 w 12467141"/>
              <a:gd name="connsiteY38" fmla="*/ 5712879 h 5712879"/>
              <a:gd name="connsiteX39" fmla="*/ 5970375 w 12467141"/>
              <a:gd name="connsiteY39" fmla="*/ 5712879 h 5712879"/>
              <a:gd name="connsiteX40" fmla="*/ 5028414 w 12467141"/>
              <a:gd name="connsiteY40" fmla="*/ 5712879 h 5712879"/>
              <a:gd name="connsiteX41" fmla="*/ 4585137 w 12467141"/>
              <a:gd name="connsiteY41" fmla="*/ 5712879 h 5712879"/>
              <a:gd name="connsiteX42" fmla="*/ 4017190 w 12467141"/>
              <a:gd name="connsiteY42" fmla="*/ 5712879 h 5712879"/>
              <a:gd name="connsiteX43" fmla="*/ 3075228 w 12467141"/>
              <a:gd name="connsiteY43" fmla="*/ 5712879 h 5712879"/>
              <a:gd name="connsiteX44" fmla="*/ 2133266 w 12467141"/>
              <a:gd name="connsiteY44" fmla="*/ 5712879 h 5712879"/>
              <a:gd name="connsiteX45" fmla="*/ 1814662 w 12467141"/>
              <a:gd name="connsiteY45" fmla="*/ 5712879 h 5712879"/>
              <a:gd name="connsiteX46" fmla="*/ 1122043 w 12467141"/>
              <a:gd name="connsiteY46" fmla="*/ 5712879 h 5712879"/>
              <a:gd name="connsiteX47" fmla="*/ 0 w 12467141"/>
              <a:gd name="connsiteY47" fmla="*/ 5712879 h 5712879"/>
              <a:gd name="connsiteX48" fmla="*/ 0 w 12467141"/>
              <a:gd name="connsiteY48" fmla="*/ 5078115 h 5712879"/>
              <a:gd name="connsiteX49" fmla="*/ 0 w 12467141"/>
              <a:gd name="connsiteY49" fmla="*/ 4329093 h 5712879"/>
              <a:gd name="connsiteX50" fmla="*/ 0 w 12467141"/>
              <a:gd name="connsiteY50" fmla="*/ 3580071 h 5712879"/>
              <a:gd name="connsiteX51" fmla="*/ 0 w 12467141"/>
              <a:gd name="connsiteY51" fmla="*/ 3059564 h 5712879"/>
              <a:gd name="connsiteX52" fmla="*/ 0 w 12467141"/>
              <a:gd name="connsiteY52" fmla="*/ 2310542 h 5712879"/>
              <a:gd name="connsiteX53" fmla="*/ 0 w 12467141"/>
              <a:gd name="connsiteY53" fmla="*/ 1561520 h 5712879"/>
              <a:gd name="connsiteX54" fmla="*/ 0 w 12467141"/>
              <a:gd name="connsiteY54" fmla="*/ 812498 h 5712879"/>
              <a:gd name="connsiteX55" fmla="*/ 0 w 12467141"/>
              <a:gd name="connsiteY55" fmla="*/ 0 h 5712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467141" h="5712879" fill="none" extrusionOk="0">
                <a:moveTo>
                  <a:pt x="0" y="0"/>
                </a:moveTo>
                <a:cubicBezTo>
                  <a:pt x="153780" y="12435"/>
                  <a:pt x="339318" y="-1607"/>
                  <a:pt x="443276" y="0"/>
                </a:cubicBezTo>
                <a:cubicBezTo>
                  <a:pt x="547234" y="1607"/>
                  <a:pt x="775270" y="-3161"/>
                  <a:pt x="1011224" y="0"/>
                </a:cubicBezTo>
                <a:cubicBezTo>
                  <a:pt x="1247178" y="3161"/>
                  <a:pt x="1577588" y="33387"/>
                  <a:pt x="1828514" y="0"/>
                </a:cubicBezTo>
                <a:cubicBezTo>
                  <a:pt x="2079440" y="-33387"/>
                  <a:pt x="2439963" y="44315"/>
                  <a:pt x="2770476" y="0"/>
                </a:cubicBezTo>
                <a:cubicBezTo>
                  <a:pt x="3100989" y="-44315"/>
                  <a:pt x="3090277" y="4806"/>
                  <a:pt x="3213752" y="0"/>
                </a:cubicBezTo>
                <a:cubicBezTo>
                  <a:pt x="3337227" y="-4806"/>
                  <a:pt x="3408405" y="-12180"/>
                  <a:pt x="3532357" y="0"/>
                </a:cubicBezTo>
                <a:cubicBezTo>
                  <a:pt x="3656310" y="12180"/>
                  <a:pt x="4222534" y="7611"/>
                  <a:pt x="4474318" y="0"/>
                </a:cubicBezTo>
                <a:cubicBezTo>
                  <a:pt x="4726102" y="-7611"/>
                  <a:pt x="4705364" y="-1576"/>
                  <a:pt x="4792923" y="0"/>
                </a:cubicBezTo>
                <a:cubicBezTo>
                  <a:pt x="4880483" y="1576"/>
                  <a:pt x="5314034" y="-11474"/>
                  <a:pt x="5610213" y="0"/>
                </a:cubicBezTo>
                <a:cubicBezTo>
                  <a:pt x="5906392" y="11474"/>
                  <a:pt x="5791016" y="-4831"/>
                  <a:pt x="5928818" y="0"/>
                </a:cubicBezTo>
                <a:cubicBezTo>
                  <a:pt x="6066621" y="4831"/>
                  <a:pt x="6443027" y="-18450"/>
                  <a:pt x="6621437" y="0"/>
                </a:cubicBezTo>
                <a:cubicBezTo>
                  <a:pt x="6799847" y="18450"/>
                  <a:pt x="7057230" y="-21612"/>
                  <a:pt x="7314056" y="0"/>
                </a:cubicBezTo>
                <a:cubicBezTo>
                  <a:pt x="7570882" y="21612"/>
                  <a:pt x="7761040" y="-16715"/>
                  <a:pt x="8006675" y="0"/>
                </a:cubicBezTo>
                <a:cubicBezTo>
                  <a:pt x="8252310" y="16715"/>
                  <a:pt x="8666320" y="-45864"/>
                  <a:pt x="8948637" y="0"/>
                </a:cubicBezTo>
                <a:cubicBezTo>
                  <a:pt x="9230954" y="45864"/>
                  <a:pt x="9488565" y="42635"/>
                  <a:pt x="9890599" y="0"/>
                </a:cubicBezTo>
                <a:cubicBezTo>
                  <a:pt x="10292633" y="-42635"/>
                  <a:pt x="10291957" y="14117"/>
                  <a:pt x="10583217" y="0"/>
                </a:cubicBezTo>
                <a:cubicBezTo>
                  <a:pt x="10874477" y="-14117"/>
                  <a:pt x="10968348" y="-16131"/>
                  <a:pt x="11151165" y="0"/>
                </a:cubicBezTo>
                <a:cubicBezTo>
                  <a:pt x="11333982" y="16131"/>
                  <a:pt x="11557209" y="-8431"/>
                  <a:pt x="11719113" y="0"/>
                </a:cubicBezTo>
                <a:cubicBezTo>
                  <a:pt x="11881017" y="8431"/>
                  <a:pt x="12200218" y="-7226"/>
                  <a:pt x="12467141" y="0"/>
                </a:cubicBezTo>
                <a:cubicBezTo>
                  <a:pt x="12453588" y="156572"/>
                  <a:pt x="12495416" y="464544"/>
                  <a:pt x="12467141" y="749022"/>
                </a:cubicBezTo>
                <a:cubicBezTo>
                  <a:pt x="12438866" y="1033500"/>
                  <a:pt x="12465801" y="1300305"/>
                  <a:pt x="12467141" y="1440915"/>
                </a:cubicBezTo>
                <a:cubicBezTo>
                  <a:pt x="12468481" y="1581525"/>
                  <a:pt x="12486241" y="1760515"/>
                  <a:pt x="12467141" y="1961422"/>
                </a:cubicBezTo>
                <a:cubicBezTo>
                  <a:pt x="12448041" y="2162329"/>
                  <a:pt x="12450643" y="2339421"/>
                  <a:pt x="12467141" y="2539057"/>
                </a:cubicBezTo>
                <a:cubicBezTo>
                  <a:pt x="12483639" y="2738694"/>
                  <a:pt x="12487590" y="2860729"/>
                  <a:pt x="12467141" y="3059564"/>
                </a:cubicBezTo>
                <a:cubicBezTo>
                  <a:pt x="12446692" y="3258399"/>
                  <a:pt x="12469816" y="3296314"/>
                  <a:pt x="12467141" y="3522942"/>
                </a:cubicBezTo>
                <a:cubicBezTo>
                  <a:pt x="12464466" y="3749570"/>
                  <a:pt x="12459778" y="3916490"/>
                  <a:pt x="12467141" y="4214835"/>
                </a:cubicBezTo>
                <a:cubicBezTo>
                  <a:pt x="12474504" y="4513180"/>
                  <a:pt x="12449509" y="4656556"/>
                  <a:pt x="12467141" y="4792471"/>
                </a:cubicBezTo>
                <a:cubicBezTo>
                  <a:pt x="12484773" y="4928386"/>
                  <a:pt x="12499452" y="5288271"/>
                  <a:pt x="12467141" y="5712879"/>
                </a:cubicBezTo>
                <a:cubicBezTo>
                  <a:pt x="12335570" y="5704028"/>
                  <a:pt x="12147852" y="5710606"/>
                  <a:pt x="11899193" y="5712879"/>
                </a:cubicBezTo>
                <a:cubicBezTo>
                  <a:pt x="11650534" y="5715152"/>
                  <a:pt x="11681534" y="5713399"/>
                  <a:pt x="11580589" y="5712879"/>
                </a:cubicBezTo>
                <a:cubicBezTo>
                  <a:pt x="11479644" y="5712359"/>
                  <a:pt x="11366655" y="5727642"/>
                  <a:pt x="11261984" y="5712879"/>
                </a:cubicBezTo>
                <a:cubicBezTo>
                  <a:pt x="11157313" y="5698116"/>
                  <a:pt x="10893234" y="5736963"/>
                  <a:pt x="10694037" y="5712879"/>
                </a:cubicBezTo>
                <a:cubicBezTo>
                  <a:pt x="10494840" y="5688795"/>
                  <a:pt x="10361724" y="5708646"/>
                  <a:pt x="10250760" y="5712879"/>
                </a:cubicBezTo>
                <a:cubicBezTo>
                  <a:pt x="10139796" y="5717112"/>
                  <a:pt x="9900726" y="5695308"/>
                  <a:pt x="9682813" y="5712879"/>
                </a:cubicBezTo>
                <a:cubicBezTo>
                  <a:pt x="9464900" y="5730450"/>
                  <a:pt x="9160700" y="5757365"/>
                  <a:pt x="8740851" y="5712879"/>
                </a:cubicBezTo>
                <a:cubicBezTo>
                  <a:pt x="8321002" y="5668393"/>
                  <a:pt x="8195363" y="5698303"/>
                  <a:pt x="8048232" y="5712879"/>
                </a:cubicBezTo>
                <a:cubicBezTo>
                  <a:pt x="7901101" y="5727455"/>
                  <a:pt x="7626737" y="5690090"/>
                  <a:pt x="7480285" y="5712879"/>
                </a:cubicBezTo>
                <a:cubicBezTo>
                  <a:pt x="7333833" y="5735668"/>
                  <a:pt x="7041367" y="5723112"/>
                  <a:pt x="6787666" y="5712879"/>
                </a:cubicBezTo>
                <a:cubicBezTo>
                  <a:pt x="6533965" y="5702646"/>
                  <a:pt x="6286930" y="5675115"/>
                  <a:pt x="5970375" y="5712879"/>
                </a:cubicBezTo>
                <a:cubicBezTo>
                  <a:pt x="5653820" y="5750643"/>
                  <a:pt x="5232916" y="5732346"/>
                  <a:pt x="5028414" y="5712879"/>
                </a:cubicBezTo>
                <a:cubicBezTo>
                  <a:pt x="4823912" y="5693412"/>
                  <a:pt x="4702636" y="5708581"/>
                  <a:pt x="4585137" y="5712879"/>
                </a:cubicBezTo>
                <a:cubicBezTo>
                  <a:pt x="4467638" y="5717177"/>
                  <a:pt x="4238169" y="5696624"/>
                  <a:pt x="4017190" y="5712879"/>
                </a:cubicBezTo>
                <a:cubicBezTo>
                  <a:pt x="3796211" y="5729134"/>
                  <a:pt x="3530253" y="5719076"/>
                  <a:pt x="3075228" y="5712879"/>
                </a:cubicBezTo>
                <a:cubicBezTo>
                  <a:pt x="2620203" y="5706682"/>
                  <a:pt x="2483982" y="5704328"/>
                  <a:pt x="2133266" y="5712879"/>
                </a:cubicBezTo>
                <a:cubicBezTo>
                  <a:pt x="1782550" y="5721430"/>
                  <a:pt x="1879879" y="5697660"/>
                  <a:pt x="1814662" y="5712879"/>
                </a:cubicBezTo>
                <a:cubicBezTo>
                  <a:pt x="1749445" y="5728098"/>
                  <a:pt x="1361661" y="5700387"/>
                  <a:pt x="1122043" y="5712879"/>
                </a:cubicBezTo>
                <a:cubicBezTo>
                  <a:pt x="882425" y="5725371"/>
                  <a:pt x="292288" y="5683482"/>
                  <a:pt x="0" y="5712879"/>
                </a:cubicBezTo>
                <a:cubicBezTo>
                  <a:pt x="18744" y="5547807"/>
                  <a:pt x="-22007" y="5208653"/>
                  <a:pt x="0" y="5078115"/>
                </a:cubicBezTo>
                <a:cubicBezTo>
                  <a:pt x="22007" y="4947577"/>
                  <a:pt x="-2956" y="4525014"/>
                  <a:pt x="0" y="4329093"/>
                </a:cubicBezTo>
                <a:cubicBezTo>
                  <a:pt x="2956" y="4133172"/>
                  <a:pt x="20049" y="3832943"/>
                  <a:pt x="0" y="3580071"/>
                </a:cubicBezTo>
                <a:cubicBezTo>
                  <a:pt x="-20049" y="3327199"/>
                  <a:pt x="-25807" y="3255224"/>
                  <a:pt x="0" y="3059564"/>
                </a:cubicBezTo>
                <a:cubicBezTo>
                  <a:pt x="25807" y="2863904"/>
                  <a:pt x="-35804" y="2498545"/>
                  <a:pt x="0" y="2310542"/>
                </a:cubicBezTo>
                <a:cubicBezTo>
                  <a:pt x="35804" y="2122539"/>
                  <a:pt x="46" y="1906497"/>
                  <a:pt x="0" y="1561520"/>
                </a:cubicBezTo>
                <a:cubicBezTo>
                  <a:pt x="-46" y="1216543"/>
                  <a:pt x="-21339" y="1117122"/>
                  <a:pt x="0" y="812498"/>
                </a:cubicBezTo>
                <a:cubicBezTo>
                  <a:pt x="21339" y="507874"/>
                  <a:pt x="15697" y="220559"/>
                  <a:pt x="0" y="0"/>
                </a:cubicBezTo>
                <a:close/>
              </a:path>
              <a:path w="12467141" h="5712879" stroke="0" extrusionOk="0">
                <a:moveTo>
                  <a:pt x="0" y="0"/>
                </a:moveTo>
                <a:cubicBezTo>
                  <a:pt x="320008" y="-5661"/>
                  <a:pt x="643867" y="28809"/>
                  <a:pt x="941962" y="0"/>
                </a:cubicBezTo>
                <a:cubicBezTo>
                  <a:pt x="1240057" y="-28809"/>
                  <a:pt x="1265776" y="644"/>
                  <a:pt x="1509909" y="0"/>
                </a:cubicBezTo>
                <a:cubicBezTo>
                  <a:pt x="1754042" y="-644"/>
                  <a:pt x="2054596" y="-12074"/>
                  <a:pt x="2202528" y="0"/>
                </a:cubicBezTo>
                <a:cubicBezTo>
                  <a:pt x="2350460" y="12074"/>
                  <a:pt x="2466549" y="-7747"/>
                  <a:pt x="2645804" y="0"/>
                </a:cubicBezTo>
                <a:cubicBezTo>
                  <a:pt x="2825059" y="7747"/>
                  <a:pt x="3202919" y="-39158"/>
                  <a:pt x="3587766" y="0"/>
                </a:cubicBezTo>
                <a:cubicBezTo>
                  <a:pt x="3972613" y="39158"/>
                  <a:pt x="4155949" y="19642"/>
                  <a:pt x="4405056" y="0"/>
                </a:cubicBezTo>
                <a:cubicBezTo>
                  <a:pt x="4654163" y="-19642"/>
                  <a:pt x="4677816" y="10239"/>
                  <a:pt x="4848333" y="0"/>
                </a:cubicBezTo>
                <a:cubicBezTo>
                  <a:pt x="5018850" y="-10239"/>
                  <a:pt x="5097820" y="19995"/>
                  <a:pt x="5291609" y="0"/>
                </a:cubicBezTo>
                <a:cubicBezTo>
                  <a:pt x="5485398" y="-19995"/>
                  <a:pt x="5695964" y="23659"/>
                  <a:pt x="5984228" y="0"/>
                </a:cubicBezTo>
                <a:cubicBezTo>
                  <a:pt x="6272492" y="-23659"/>
                  <a:pt x="6494050" y="33725"/>
                  <a:pt x="6801518" y="0"/>
                </a:cubicBezTo>
                <a:cubicBezTo>
                  <a:pt x="7108986" y="-33725"/>
                  <a:pt x="7060988" y="-3814"/>
                  <a:pt x="7244794" y="0"/>
                </a:cubicBezTo>
                <a:cubicBezTo>
                  <a:pt x="7428600" y="3814"/>
                  <a:pt x="7549301" y="19524"/>
                  <a:pt x="7688070" y="0"/>
                </a:cubicBezTo>
                <a:cubicBezTo>
                  <a:pt x="7826839" y="-19524"/>
                  <a:pt x="8001348" y="12090"/>
                  <a:pt x="8131346" y="0"/>
                </a:cubicBezTo>
                <a:cubicBezTo>
                  <a:pt x="8261344" y="-12090"/>
                  <a:pt x="8666739" y="26654"/>
                  <a:pt x="9073308" y="0"/>
                </a:cubicBezTo>
                <a:cubicBezTo>
                  <a:pt x="9479877" y="-26654"/>
                  <a:pt x="9428996" y="11343"/>
                  <a:pt x="9765927" y="0"/>
                </a:cubicBezTo>
                <a:cubicBezTo>
                  <a:pt x="10102858" y="-11343"/>
                  <a:pt x="9971287" y="-4672"/>
                  <a:pt x="10084532" y="0"/>
                </a:cubicBezTo>
                <a:cubicBezTo>
                  <a:pt x="10197778" y="4672"/>
                  <a:pt x="10818897" y="-38116"/>
                  <a:pt x="11026494" y="0"/>
                </a:cubicBezTo>
                <a:cubicBezTo>
                  <a:pt x="11234091" y="38116"/>
                  <a:pt x="11332363" y="11291"/>
                  <a:pt x="11469770" y="0"/>
                </a:cubicBezTo>
                <a:cubicBezTo>
                  <a:pt x="11607177" y="-11291"/>
                  <a:pt x="11690892" y="-1091"/>
                  <a:pt x="11788374" y="0"/>
                </a:cubicBezTo>
                <a:cubicBezTo>
                  <a:pt x="11885856" y="1091"/>
                  <a:pt x="12280572" y="-16190"/>
                  <a:pt x="12467141" y="0"/>
                </a:cubicBezTo>
                <a:cubicBezTo>
                  <a:pt x="12483009" y="112702"/>
                  <a:pt x="12486765" y="248923"/>
                  <a:pt x="12467141" y="463378"/>
                </a:cubicBezTo>
                <a:cubicBezTo>
                  <a:pt x="12447517" y="677833"/>
                  <a:pt x="12488340" y="902694"/>
                  <a:pt x="12467141" y="1098142"/>
                </a:cubicBezTo>
                <a:cubicBezTo>
                  <a:pt x="12445942" y="1293590"/>
                  <a:pt x="12481179" y="1542486"/>
                  <a:pt x="12467141" y="1675778"/>
                </a:cubicBezTo>
                <a:cubicBezTo>
                  <a:pt x="12453103" y="1809070"/>
                  <a:pt x="12477472" y="1980191"/>
                  <a:pt x="12467141" y="2196285"/>
                </a:cubicBezTo>
                <a:cubicBezTo>
                  <a:pt x="12456810" y="2412379"/>
                  <a:pt x="12484725" y="2650477"/>
                  <a:pt x="12467141" y="2831049"/>
                </a:cubicBezTo>
                <a:cubicBezTo>
                  <a:pt x="12449557" y="3011621"/>
                  <a:pt x="12486365" y="3361031"/>
                  <a:pt x="12467141" y="3580071"/>
                </a:cubicBezTo>
                <a:cubicBezTo>
                  <a:pt x="12447917" y="3799111"/>
                  <a:pt x="12494064" y="4104524"/>
                  <a:pt x="12467141" y="4271964"/>
                </a:cubicBezTo>
                <a:cubicBezTo>
                  <a:pt x="12440218" y="4439404"/>
                  <a:pt x="12452914" y="4572118"/>
                  <a:pt x="12467141" y="4792471"/>
                </a:cubicBezTo>
                <a:cubicBezTo>
                  <a:pt x="12481368" y="5012824"/>
                  <a:pt x="12497542" y="5423756"/>
                  <a:pt x="12467141" y="5712879"/>
                </a:cubicBezTo>
                <a:cubicBezTo>
                  <a:pt x="12292893" y="5709559"/>
                  <a:pt x="12060498" y="5726239"/>
                  <a:pt x="11899193" y="5712879"/>
                </a:cubicBezTo>
                <a:cubicBezTo>
                  <a:pt x="11737888" y="5699519"/>
                  <a:pt x="11622789" y="5715364"/>
                  <a:pt x="11455917" y="5712879"/>
                </a:cubicBezTo>
                <a:cubicBezTo>
                  <a:pt x="11289045" y="5710394"/>
                  <a:pt x="11023849" y="5726026"/>
                  <a:pt x="10638627" y="5712879"/>
                </a:cubicBezTo>
                <a:cubicBezTo>
                  <a:pt x="10253405" y="5699733"/>
                  <a:pt x="10262178" y="5736129"/>
                  <a:pt x="9946008" y="5712879"/>
                </a:cubicBezTo>
                <a:cubicBezTo>
                  <a:pt x="9629838" y="5689629"/>
                  <a:pt x="9215497" y="5714334"/>
                  <a:pt x="9004046" y="5712879"/>
                </a:cubicBezTo>
                <a:cubicBezTo>
                  <a:pt x="8792595" y="5711424"/>
                  <a:pt x="8642777" y="5707916"/>
                  <a:pt x="8311427" y="5712879"/>
                </a:cubicBezTo>
                <a:cubicBezTo>
                  <a:pt x="7980077" y="5717842"/>
                  <a:pt x="7658917" y="5679574"/>
                  <a:pt x="7369466" y="5712879"/>
                </a:cubicBezTo>
                <a:cubicBezTo>
                  <a:pt x="7080015" y="5746184"/>
                  <a:pt x="7187027" y="5701957"/>
                  <a:pt x="7050861" y="5712879"/>
                </a:cubicBezTo>
                <a:cubicBezTo>
                  <a:pt x="6914695" y="5723801"/>
                  <a:pt x="6843672" y="5718876"/>
                  <a:pt x="6732256" y="5712879"/>
                </a:cubicBezTo>
                <a:cubicBezTo>
                  <a:pt x="6620841" y="5706882"/>
                  <a:pt x="6494237" y="5727771"/>
                  <a:pt x="6413651" y="5712879"/>
                </a:cubicBezTo>
                <a:cubicBezTo>
                  <a:pt x="6333065" y="5697987"/>
                  <a:pt x="5999077" y="5688091"/>
                  <a:pt x="5721032" y="5712879"/>
                </a:cubicBezTo>
                <a:cubicBezTo>
                  <a:pt x="5442987" y="5737667"/>
                  <a:pt x="5339325" y="5724635"/>
                  <a:pt x="5153085" y="5712879"/>
                </a:cubicBezTo>
                <a:cubicBezTo>
                  <a:pt x="4966845" y="5701123"/>
                  <a:pt x="4745235" y="5739661"/>
                  <a:pt x="4460466" y="5712879"/>
                </a:cubicBezTo>
                <a:cubicBezTo>
                  <a:pt x="4175697" y="5686097"/>
                  <a:pt x="4212821" y="5704915"/>
                  <a:pt x="4141861" y="5712879"/>
                </a:cubicBezTo>
                <a:cubicBezTo>
                  <a:pt x="4070901" y="5720843"/>
                  <a:pt x="3727114" y="5690783"/>
                  <a:pt x="3449242" y="5712879"/>
                </a:cubicBezTo>
                <a:cubicBezTo>
                  <a:pt x="3171370" y="5734975"/>
                  <a:pt x="3212531" y="5715344"/>
                  <a:pt x="3130638" y="5712879"/>
                </a:cubicBezTo>
                <a:cubicBezTo>
                  <a:pt x="3048745" y="5710414"/>
                  <a:pt x="2815248" y="5722445"/>
                  <a:pt x="2687362" y="5712879"/>
                </a:cubicBezTo>
                <a:cubicBezTo>
                  <a:pt x="2559476" y="5703313"/>
                  <a:pt x="2521717" y="5701044"/>
                  <a:pt x="2368757" y="5712879"/>
                </a:cubicBezTo>
                <a:cubicBezTo>
                  <a:pt x="2215798" y="5724714"/>
                  <a:pt x="1751815" y="5718198"/>
                  <a:pt x="1426795" y="5712879"/>
                </a:cubicBezTo>
                <a:cubicBezTo>
                  <a:pt x="1101775" y="5707560"/>
                  <a:pt x="1105446" y="5721064"/>
                  <a:pt x="983519" y="5712879"/>
                </a:cubicBezTo>
                <a:cubicBezTo>
                  <a:pt x="861592" y="5704694"/>
                  <a:pt x="467487" y="5665811"/>
                  <a:pt x="0" y="5712879"/>
                </a:cubicBezTo>
                <a:cubicBezTo>
                  <a:pt x="-33111" y="5503628"/>
                  <a:pt x="-12087" y="5361930"/>
                  <a:pt x="0" y="5020986"/>
                </a:cubicBezTo>
                <a:cubicBezTo>
                  <a:pt x="12087" y="4680042"/>
                  <a:pt x="-18143" y="4628731"/>
                  <a:pt x="0" y="4271964"/>
                </a:cubicBezTo>
                <a:cubicBezTo>
                  <a:pt x="18143" y="3915197"/>
                  <a:pt x="-18081" y="4017976"/>
                  <a:pt x="0" y="3808586"/>
                </a:cubicBezTo>
                <a:cubicBezTo>
                  <a:pt x="18081" y="3599196"/>
                  <a:pt x="28773" y="3452594"/>
                  <a:pt x="0" y="3230950"/>
                </a:cubicBezTo>
                <a:cubicBezTo>
                  <a:pt x="-28773" y="3009306"/>
                  <a:pt x="-12550" y="2746551"/>
                  <a:pt x="0" y="2481929"/>
                </a:cubicBezTo>
                <a:cubicBezTo>
                  <a:pt x="12550" y="2217307"/>
                  <a:pt x="-5790" y="2132067"/>
                  <a:pt x="0" y="1904293"/>
                </a:cubicBezTo>
                <a:cubicBezTo>
                  <a:pt x="5790" y="1676519"/>
                  <a:pt x="-16938" y="1506194"/>
                  <a:pt x="0" y="1326657"/>
                </a:cubicBezTo>
                <a:cubicBezTo>
                  <a:pt x="16938" y="1147120"/>
                  <a:pt x="-32924" y="944576"/>
                  <a:pt x="0" y="634764"/>
                </a:cubicBezTo>
                <a:cubicBezTo>
                  <a:pt x="32924" y="324952"/>
                  <a:pt x="-12179" y="180843"/>
                  <a:pt x="0" y="0"/>
                </a:cubicBezTo>
                <a:close/>
              </a:path>
            </a:pathLst>
          </a:custGeom>
          <a:solidFill>
            <a:srgbClr val="0070C0">
              <a:alpha val="50000"/>
            </a:srgb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14042596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/>
          </a:p>
        </p:txBody>
      </p:sp>
      <p:sp>
        <p:nvSpPr>
          <p:cNvPr id="84" name="Ristkülik: ümarnurkne 83">
            <a:extLst>
              <a:ext uri="{FF2B5EF4-FFF2-40B4-BE49-F238E27FC236}">
                <a16:creationId xmlns:a16="http://schemas.microsoft.com/office/drawing/2014/main" id="{F606C205-DCBB-4F60-8EA7-4FD7EFF292EC}"/>
              </a:ext>
            </a:extLst>
          </p:cNvPr>
          <p:cNvSpPr/>
          <p:nvPr/>
        </p:nvSpPr>
        <p:spPr>
          <a:xfrm>
            <a:off x="25052" y="20819"/>
            <a:ext cx="5134802" cy="3308916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5138A76-A4DF-47CC-B05A-8E1EF36A4B62}"/>
              </a:ext>
            </a:extLst>
          </p:cNvPr>
          <p:cNvSpPr txBox="1"/>
          <p:nvPr/>
        </p:nvSpPr>
        <p:spPr>
          <a:xfrm>
            <a:off x="1882549" y="1247346"/>
            <a:ext cx="3010924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t-EE" sz="1200" dirty="0">
                <a:latin typeface="Axure Handwriting" panose="020B0402020200020204" pitchFamily="34" charset="0"/>
              </a:rPr>
              <a:t>Loovtöö sooritamine on vajalik põhikooli lõpetamiseks.</a:t>
            </a:r>
          </a:p>
          <a:p>
            <a:r>
              <a:rPr lang="et-EE" sz="1200" dirty="0">
                <a:latin typeface="Axure Handwriting" panose="020B0402020200020204" pitchFamily="34" charset="0"/>
              </a:rPr>
              <a:t>ÕPIME JA ARENDAME OSKUSI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Ajaplaneerimise oskus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Tähtaegadest kinnipidamise oskus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Eneseväljendusoskus ja -julgus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Esinemisoskus ja -julgus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Tehtu analüüs ja järelduste tegemine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Loovuse rakendamine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… õpime midagi uut</a:t>
            </a:r>
          </a:p>
        </p:txBody>
      </p:sp>
      <p:grpSp>
        <p:nvGrpSpPr>
          <p:cNvPr id="13" name="Rühm 12">
            <a:extLst>
              <a:ext uri="{FF2B5EF4-FFF2-40B4-BE49-F238E27FC236}">
                <a16:creationId xmlns:a16="http://schemas.microsoft.com/office/drawing/2014/main" id="{191AAA14-F028-4AA0-AB7B-4802314B7BA1}"/>
              </a:ext>
            </a:extLst>
          </p:cNvPr>
          <p:cNvGrpSpPr/>
          <p:nvPr/>
        </p:nvGrpSpPr>
        <p:grpSpPr>
          <a:xfrm>
            <a:off x="35242" y="901625"/>
            <a:ext cx="1715133" cy="1195783"/>
            <a:chOff x="107384" y="2243627"/>
            <a:chExt cx="1715133" cy="1195783"/>
          </a:xfrm>
        </p:grpSpPr>
        <p:sp>
          <p:nvSpPr>
            <p:cNvPr id="10" name="Jutumull: ümarnurk-ristkülik 9">
              <a:extLst>
                <a:ext uri="{FF2B5EF4-FFF2-40B4-BE49-F238E27FC236}">
                  <a16:creationId xmlns:a16="http://schemas.microsoft.com/office/drawing/2014/main" id="{3114B8FD-DEF5-4768-8521-0CCB300E2284}"/>
                </a:ext>
              </a:extLst>
            </p:cNvPr>
            <p:cNvSpPr/>
            <p:nvPr/>
          </p:nvSpPr>
          <p:spPr>
            <a:xfrm>
              <a:off x="107384" y="2543886"/>
              <a:ext cx="1715133" cy="895524"/>
            </a:xfrm>
            <a:prstGeom prst="wedgeRoundRectCallout">
              <a:avLst>
                <a:gd name="adj1" fmla="val 35051"/>
                <a:gd name="adj2" fmla="val 64635"/>
                <a:gd name="adj3" fmla="val 16667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t-EE" sz="1100" b="1" dirty="0">
                  <a:latin typeface="Axure Handwriting" panose="020B0402020200020204" pitchFamily="34" charset="0"/>
                </a:rPr>
                <a:t>LOOVTÖÖ</a:t>
              </a:r>
              <a:r>
                <a:rPr lang="et-EE" sz="1100" dirty="0">
                  <a:latin typeface="Axure Handwriting" panose="020B0402020200020204" pitchFamily="34" charset="0"/>
                </a:rPr>
                <a:t> 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uurimus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projekt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kunstitöö</a:t>
              </a:r>
              <a:endParaRPr lang="fi-FI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või</a:t>
              </a:r>
              <a:r>
                <a:rPr lang="fi-FI" sz="1100" dirty="0">
                  <a:latin typeface="Axure Handwriting" panose="020B0402020200020204" pitchFamily="34" charset="0"/>
                </a:rPr>
                <a:t> muu </a:t>
              </a:r>
              <a:r>
                <a:rPr lang="fi-FI" sz="1100" dirty="0" err="1">
                  <a:latin typeface="Axure Handwriting" panose="020B0402020200020204" pitchFamily="34" charset="0"/>
                </a:rPr>
                <a:t>taoline</a:t>
              </a:r>
              <a:endParaRPr lang="et-EE" sz="1100" dirty="0">
                <a:latin typeface="Axure Handwriting" panose="020B0402020200020204" pitchFamily="34" charset="0"/>
              </a:endParaRP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14476BFE-E906-4515-852F-B997E7948D22}"/>
                </a:ext>
              </a:extLst>
            </p:cNvPr>
            <p:cNvSpPr txBox="1"/>
            <p:nvPr/>
          </p:nvSpPr>
          <p:spPr>
            <a:xfrm>
              <a:off x="107384" y="2243627"/>
              <a:ext cx="6719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dirty="0">
                  <a:latin typeface="Axure Handwriting" panose="020B0402020200020204" pitchFamily="34" charset="0"/>
                </a:rPr>
                <a:t>Mis?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17C1DF3-4F75-4A9B-B6D5-B725862313DA}"/>
              </a:ext>
            </a:extLst>
          </p:cNvPr>
          <p:cNvSpPr txBox="1"/>
          <p:nvPr/>
        </p:nvSpPr>
        <p:spPr>
          <a:xfrm>
            <a:off x="2066989" y="939203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Miks?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F64633-0F0D-4D24-8B99-93814F78892B}"/>
              </a:ext>
            </a:extLst>
          </p:cNvPr>
          <p:cNvSpPr txBox="1"/>
          <p:nvPr/>
        </p:nvSpPr>
        <p:spPr>
          <a:xfrm>
            <a:off x="55041" y="2224811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Kes?</a:t>
            </a:r>
          </a:p>
        </p:txBody>
      </p:sp>
      <p:sp>
        <p:nvSpPr>
          <p:cNvPr id="21" name="Ristkülik: ümarnurkne 20">
            <a:extLst>
              <a:ext uri="{FF2B5EF4-FFF2-40B4-BE49-F238E27FC236}">
                <a16:creationId xmlns:a16="http://schemas.microsoft.com/office/drawing/2014/main" id="{0B004407-45D6-42C4-A830-5020CFC2C8D1}"/>
              </a:ext>
            </a:extLst>
          </p:cNvPr>
          <p:cNvSpPr/>
          <p:nvPr/>
        </p:nvSpPr>
        <p:spPr>
          <a:xfrm>
            <a:off x="678010" y="4702882"/>
            <a:ext cx="2144730" cy="403278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2. Sissejuhatus on olemas</a:t>
            </a:r>
            <a:endParaRPr lang="et-EE" dirty="0">
              <a:latin typeface="Axure Handwriting" panose="020B0402020200020204" pitchFamily="34" charset="0"/>
            </a:endParaRPr>
          </a:p>
        </p:txBody>
      </p:sp>
      <p:grpSp>
        <p:nvGrpSpPr>
          <p:cNvPr id="11" name="Rühm 10">
            <a:extLst>
              <a:ext uri="{FF2B5EF4-FFF2-40B4-BE49-F238E27FC236}">
                <a16:creationId xmlns:a16="http://schemas.microsoft.com/office/drawing/2014/main" id="{266A0C8A-6105-4532-B3ED-252E9BA016A4}"/>
              </a:ext>
            </a:extLst>
          </p:cNvPr>
          <p:cNvGrpSpPr/>
          <p:nvPr/>
        </p:nvGrpSpPr>
        <p:grpSpPr>
          <a:xfrm>
            <a:off x="831016" y="2300339"/>
            <a:ext cx="578740" cy="383154"/>
            <a:chOff x="1343973" y="4366146"/>
            <a:chExt cx="782387" cy="520404"/>
          </a:xfrm>
        </p:grpSpPr>
        <p:grpSp>
          <p:nvGrpSpPr>
            <p:cNvPr id="71" name="Rühm 70">
              <a:extLst>
                <a:ext uri="{FF2B5EF4-FFF2-40B4-BE49-F238E27FC236}">
                  <a16:creationId xmlns:a16="http://schemas.microsoft.com/office/drawing/2014/main" id="{D66FA6F0-B63E-4F75-A3D2-5D4E70484862}"/>
                </a:ext>
              </a:extLst>
            </p:cNvPr>
            <p:cNvGrpSpPr/>
            <p:nvPr/>
          </p:nvGrpSpPr>
          <p:grpSpPr>
            <a:xfrm>
              <a:off x="1343973" y="4366146"/>
              <a:ext cx="252253" cy="520404"/>
              <a:chOff x="282619" y="5543545"/>
              <a:chExt cx="301536" cy="669372"/>
            </a:xfrm>
          </p:grpSpPr>
          <p:sp>
            <p:nvSpPr>
              <p:cNvPr id="72" name="Ovaal 71">
                <a:extLst>
                  <a:ext uri="{FF2B5EF4-FFF2-40B4-BE49-F238E27FC236}">
                    <a16:creationId xmlns:a16="http://schemas.microsoft.com/office/drawing/2014/main" id="{65131F35-A3BF-4594-B9D0-6980994FC488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-7395" y="70039"/>
                      <a:pt x="45517" y="7904"/>
                      <a:pt x="109538" y="0"/>
                    </a:cubicBezTo>
                    <a:cubicBezTo>
                      <a:pt x="157350" y="10101"/>
                      <a:pt x="236499" y="69713"/>
                      <a:pt x="219076" y="150020"/>
                    </a:cubicBezTo>
                    <a:cubicBezTo>
                      <a:pt x="209533" y="228757"/>
                      <a:pt x="181259" y="305370"/>
                      <a:pt x="109538" y="300040"/>
                    </a:cubicBezTo>
                    <a:cubicBezTo>
                      <a:pt x="60493" y="301187"/>
                      <a:pt x="9356" y="225880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11317" y="61273"/>
                      <a:pt x="48892" y="-6353"/>
                      <a:pt x="109538" y="0"/>
                    </a:cubicBezTo>
                    <a:cubicBezTo>
                      <a:pt x="172373" y="10939"/>
                      <a:pt x="216506" y="84476"/>
                      <a:pt x="219076" y="150020"/>
                    </a:cubicBezTo>
                    <a:cubicBezTo>
                      <a:pt x="213465" y="231825"/>
                      <a:pt x="162863" y="296014"/>
                      <a:pt x="109538" y="300040"/>
                    </a:cubicBezTo>
                    <a:cubicBezTo>
                      <a:pt x="51684" y="304938"/>
                      <a:pt x="2146" y="225857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3917585345">
                      <a:prstGeom prst="ellipse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3" name="Vooskeemikujund &quot;viivitus&quot; 72">
                <a:extLst>
                  <a:ext uri="{FF2B5EF4-FFF2-40B4-BE49-F238E27FC236}">
                    <a16:creationId xmlns:a16="http://schemas.microsoft.com/office/drawing/2014/main" id="{E8178B56-AB39-4D3B-AAEB-B6B4240D2A84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90043" y="-2544"/>
                      <a:pt x="134717" y="-4430"/>
                      <a:pt x="184666" y="0"/>
                    </a:cubicBezTo>
                    <a:cubicBezTo>
                      <a:pt x="283230" y="19896"/>
                      <a:pt x="363336" y="71511"/>
                      <a:pt x="369332" y="150768"/>
                    </a:cubicBezTo>
                    <a:cubicBezTo>
                      <a:pt x="373371" y="235499"/>
                      <a:pt x="286885" y="320864"/>
                      <a:pt x="184666" y="301536"/>
                    </a:cubicBezTo>
                    <a:cubicBezTo>
                      <a:pt x="140940" y="294122"/>
                      <a:pt x="54564" y="310322"/>
                      <a:pt x="0" y="301536"/>
                    </a:cubicBezTo>
                    <a:cubicBezTo>
                      <a:pt x="6238" y="161657"/>
                      <a:pt x="5909" y="93906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85645" y="5500"/>
                      <a:pt x="121803" y="-4468"/>
                      <a:pt x="184666" y="0"/>
                    </a:cubicBezTo>
                    <a:cubicBezTo>
                      <a:pt x="278620" y="4876"/>
                      <a:pt x="386273" y="74967"/>
                      <a:pt x="369332" y="150768"/>
                    </a:cubicBezTo>
                    <a:cubicBezTo>
                      <a:pt x="392126" y="226096"/>
                      <a:pt x="286270" y="311449"/>
                      <a:pt x="184666" y="301536"/>
                    </a:cubicBezTo>
                    <a:cubicBezTo>
                      <a:pt x="122398" y="306645"/>
                      <a:pt x="53644" y="309199"/>
                      <a:pt x="0" y="301536"/>
                    </a:cubicBezTo>
                    <a:cubicBezTo>
                      <a:pt x="-13945" y="202028"/>
                      <a:pt x="-14977" y="100635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1035231457">
                      <a:prstGeom prst="flowChartDelay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grpSp>
          <p:nvGrpSpPr>
            <p:cNvPr id="74" name="Rühm 73">
              <a:extLst>
                <a:ext uri="{FF2B5EF4-FFF2-40B4-BE49-F238E27FC236}">
                  <a16:creationId xmlns:a16="http://schemas.microsoft.com/office/drawing/2014/main" id="{26FE367C-E0A9-4C4D-B5D1-8FC12E66E53C}"/>
                </a:ext>
              </a:extLst>
            </p:cNvPr>
            <p:cNvGrpSpPr/>
            <p:nvPr/>
          </p:nvGrpSpPr>
          <p:grpSpPr>
            <a:xfrm>
              <a:off x="1604756" y="4366146"/>
              <a:ext cx="252253" cy="520404"/>
              <a:chOff x="282619" y="5543545"/>
              <a:chExt cx="301536" cy="669372"/>
            </a:xfrm>
          </p:grpSpPr>
          <p:sp>
            <p:nvSpPr>
              <p:cNvPr id="75" name="Ovaal 74">
                <a:extLst>
                  <a:ext uri="{FF2B5EF4-FFF2-40B4-BE49-F238E27FC236}">
                    <a16:creationId xmlns:a16="http://schemas.microsoft.com/office/drawing/2014/main" id="{C28BAE79-C6DB-4295-B241-7D98AB1FD8A9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2098" y="66904"/>
                      <a:pt x="49508" y="-1468"/>
                      <a:pt x="109538" y="0"/>
                    </a:cubicBezTo>
                    <a:cubicBezTo>
                      <a:pt x="174231" y="-2887"/>
                      <a:pt x="230419" y="70081"/>
                      <a:pt x="219076" y="150020"/>
                    </a:cubicBezTo>
                    <a:cubicBezTo>
                      <a:pt x="228259" y="228578"/>
                      <a:pt x="165637" y="306934"/>
                      <a:pt x="109538" y="300040"/>
                    </a:cubicBezTo>
                    <a:cubicBezTo>
                      <a:pt x="43935" y="290548"/>
                      <a:pt x="-9771" y="237774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3417" y="61987"/>
                      <a:pt x="52785" y="993"/>
                      <a:pt x="109538" y="0"/>
                    </a:cubicBezTo>
                    <a:cubicBezTo>
                      <a:pt x="163642" y="7724"/>
                      <a:pt x="223905" y="57083"/>
                      <a:pt x="219076" y="150020"/>
                    </a:cubicBezTo>
                    <a:cubicBezTo>
                      <a:pt x="217553" y="231494"/>
                      <a:pt x="175221" y="301618"/>
                      <a:pt x="109538" y="300040"/>
                    </a:cubicBezTo>
                    <a:cubicBezTo>
                      <a:pt x="45350" y="299127"/>
                      <a:pt x="16055" y="230144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3915929437">
                      <a:prstGeom prst="ellipse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6" name="Vooskeemikujund &quot;viivitus&quot; 75">
                <a:extLst>
                  <a:ext uri="{FF2B5EF4-FFF2-40B4-BE49-F238E27FC236}">
                    <a16:creationId xmlns:a16="http://schemas.microsoft.com/office/drawing/2014/main" id="{1806D3A3-9E08-4AFA-8C19-5485B1920639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71027" y="16008"/>
                      <a:pt x="162275" y="-14314"/>
                      <a:pt x="184666" y="0"/>
                    </a:cubicBezTo>
                    <a:cubicBezTo>
                      <a:pt x="294154" y="12708"/>
                      <a:pt x="369814" y="70810"/>
                      <a:pt x="369332" y="150768"/>
                    </a:cubicBezTo>
                    <a:cubicBezTo>
                      <a:pt x="377297" y="249846"/>
                      <a:pt x="299965" y="295160"/>
                      <a:pt x="184666" y="301536"/>
                    </a:cubicBezTo>
                    <a:cubicBezTo>
                      <a:pt x="144287" y="315538"/>
                      <a:pt x="80353" y="313872"/>
                      <a:pt x="0" y="301536"/>
                    </a:cubicBezTo>
                    <a:cubicBezTo>
                      <a:pt x="-9330" y="261369"/>
                      <a:pt x="19416" y="74316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25395" y="3675"/>
                      <a:pt x="136488" y="-12787"/>
                      <a:pt x="184666" y="0"/>
                    </a:cubicBezTo>
                    <a:cubicBezTo>
                      <a:pt x="295766" y="7503"/>
                      <a:pt x="365283" y="67832"/>
                      <a:pt x="369332" y="150768"/>
                    </a:cubicBezTo>
                    <a:cubicBezTo>
                      <a:pt x="355548" y="234758"/>
                      <a:pt x="272669" y="313588"/>
                      <a:pt x="184666" y="301536"/>
                    </a:cubicBezTo>
                    <a:cubicBezTo>
                      <a:pt x="148057" y="305117"/>
                      <a:pt x="70688" y="315265"/>
                      <a:pt x="0" y="301536"/>
                    </a:cubicBezTo>
                    <a:cubicBezTo>
                      <a:pt x="19784" y="270823"/>
                      <a:pt x="-14819" y="62627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979891324">
                      <a:prstGeom prst="flowChartDelay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grpSp>
          <p:nvGrpSpPr>
            <p:cNvPr id="77" name="Rühm 76">
              <a:extLst>
                <a:ext uri="{FF2B5EF4-FFF2-40B4-BE49-F238E27FC236}">
                  <a16:creationId xmlns:a16="http://schemas.microsoft.com/office/drawing/2014/main" id="{B4F5DA2A-4932-4628-8E75-A99427227E0F}"/>
                </a:ext>
              </a:extLst>
            </p:cNvPr>
            <p:cNvGrpSpPr/>
            <p:nvPr/>
          </p:nvGrpSpPr>
          <p:grpSpPr>
            <a:xfrm>
              <a:off x="1874107" y="4366146"/>
              <a:ext cx="252253" cy="520404"/>
              <a:chOff x="282619" y="5543545"/>
              <a:chExt cx="301536" cy="669372"/>
            </a:xfrm>
          </p:grpSpPr>
          <p:sp>
            <p:nvSpPr>
              <p:cNvPr id="78" name="Ovaal 77">
                <a:extLst>
                  <a:ext uri="{FF2B5EF4-FFF2-40B4-BE49-F238E27FC236}">
                    <a16:creationId xmlns:a16="http://schemas.microsoft.com/office/drawing/2014/main" id="{B8BF9C71-A600-4F8D-9C46-971F694C16B7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-2334" y="60759"/>
                      <a:pt x="49439" y="1623"/>
                      <a:pt x="109538" y="0"/>
                    </a:cubicBezTo>
                    <a:cubicBezTo>
                      <a:pt x="164219" y="931"/>
                      <a:pt x="218030" y="69006"/>
                      <a:pt x="219076" y="150020"/>
                    </a:cubicBezTo>
                    <a:cubicBezTo>
                      <a:pt x="217492" y="236554"/>
                      <a:pt x="172629" y="301498"/>
                      <a:pt x="109538" y="300040"/>
                    </a:cubicBezTo>
                    <a:cubicBezTo>
                      <a:pt x="42928" y="301431"/>
                      <a:pt x="12394" y="233863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1379" y="67485"/>
                      <a:pt x="40927" y="10587"/>
                      <a:pt x="109538" y="0"/>
                    </a:cubicBezTo>
                    <a:cubicBezTo>
                      <a:pt x="181769" y="-14847"/>
                      <a:pt x="239541" y="68776"/>
                      <a:pt x="219076" y="150020"/>
                    </a:cubicBezTo>
                    <a:cubicBezTo>
                      <a:pt x="221209" y="230519"/>
                      <a:pt x="161963" y="311281"/>
                      <a:pt x="109538" y="300040"/>
                    </a:cubicBezTo>
                    <a:cubicBezTo>
                      <a:pt x="52000" y="298918"/>
                      <a:pt x="-6459" y="225233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2228546805">
                      <a:prstGeom prst="ellipse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9" name="Vooskeemikujund &quot;viivitus&quot; 78">
                <a:extLst>
                  <a:ext uri="{FF2B5EF4-FFF2-40B4-BE49-F238E27FC236}">
                    <a16:creationId xmlns:a16="http://schemas.microsoft.com/office/drawing/2014/main" id="{05016422-2246-43BB-9B9D-F104381BCF26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43496" y="-5644"/>
                      <a:pt x="126406" y="-7624"/>
                      <a:pt x="184666" y="0"/>
                    </a:cubicBezTo>
                    <a:cubicBezTo>
                      <a:pt x="274206" y="10449"/>
                      <a:pt x="366483" y="67031"/>
                      <a:pt x="369332" y="150768"/>
                    </a:cubicBezTo>
                    <a:cubicBezTo>
                      <a:pt x="362000" y="242406"/>
                      <a:pt x="282295" y="291341"/>
                      <a:pt x="184666" y="301536"/>
                    </a:cubicBezTo>
                    <a:cubicBezTo>
                      <a:pt x="97288" y="302226"/>
                      <a:pt x="71703" y="293711"/>
                      <a:pt x="0" y="301536"/>
                    </a:cubicBezTo>
                    <a:cubicBezTo>
                      <a:pt x="-2372" y="213709"/>
                      <a:pt x="14452" y="120397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63797" y="4334"/>
                      <a:pt x="145459" y="6756"/>
                      <a:pt x="184666" y="0"/>
                    </a:cubicBezTo>
                    <a:cubicBezTo>
                      <a:pt x="279346" y="2784"/>
                      <a:pt x="384591" y="70643"/>
                      <a:pt x="369332" y="150768"/>
                    </a:cubicBezTo>
                    <a:cubicBezTo>
                      <a:pt x="347307" y="244804"/>
                      <a:pt x="266166" y="296652"/>
                      <a:pt x="184666" y="301536"/>
                    </a:cubicBezTo>
                    <a:cubicBezTo>
                      <a:pt x="110099" y="294817"/>
                      <a:pt x="55599" y="308807"/>
                      <a:pt x="0" y="301536"/>
                    </a:cubicBezTo>
                    <a:cubicBezTo>
                      <a:pt x="9396" y="237078"/>
                      <a:pt x="-5802" y="126410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1712796701">
                      <a:prstGeom prst="flowChartDelay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CF2A6B86-A7EE-4721-A507-835C9A0B3CC2}"/>
              </a:ext>
            </a:extLst>
          </p:cNvPr>
          <p:cNvSpPr txBox="1"/>
          <p:nvPr/>
        </p:nvSpPr>
        <p:spPr>
          <a:xfrm>
            <a:off x="32104" y="2693524"/>
            <a:ext cx="1920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200" dirty="0">
                <a:latin typeface="Axure Handwriting" panose="020B0402020200020204" pitchFamily="34" charset="0"/>
              </a:rPr>
              <a:t>8. KLASSIDE ÕPILASED</a:t>
            </a:r>
          </a:p>
        </p:txBody>
      </p:sp>
      <p:grpSp>
        <p:nvGrpSpPr>
          <p:cNvPr id="17" name="Rühm 16">
            <a:extLst>
              <a:ext uri="{FF2B5EF4-FFF2-40B4-BE49-F238E27FC236}">
                <a16:creationId xmlns:a16="http://schemas.microsoft.com/office/drawing/2014/main" id="{19C3097A-6203-4BE1-881C-4DAED1D037DC}"/>
              </a:ext>
            </a:extLst>
          </p:cNvPr>
          <p:cNvGrpSpPr/>
          <p:nvPr/>
        </p:nvGrpSpPr>
        <p:grpSpPr>
          <a:xfrm>
            <a:off x="225310" y="30238"/>
            <a:ext cx="1767334" cy="743019"/>
            <a:chOff x="292344" y="1151767"/>
            <a:chExt cx="1767334" cy="743019"/>
          </a:xfrm>
        </p:grpSpPr>
        <p:sp>
          <p:nvSpPr>
            <p:cNvPr id="97" name="Võrdkülgne kolmnurk 96">
              <a:extLst>
                <a:ext uri="{FF2B5EF4-FFF2-40B4-BE49-F238E27FC236}">
                  <a16:creationId xmlns:a16="http://schemas.microsoft.com/office/drawing/2014/main" id="{049D88B9-DDA7-4A53-BBE7-56D9A9766BB1}"/>
                </a:ext>
              </a:extLst>
            </p:cNvPr>
            <p:cNvSpPr/>
            <p:nvPr/>
          </p:nvSpPr>
          <p:spPr>
            <a:xfrm>
              <a:off x="292344" y="1224655"/>
              <a:ext cx="1767334" cy="30484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grpSp>
          <p:nvGrpSpPr>
            <p:cNvPr id="16" name="Rühm 15">
              <a:extLst>
                <a:ext uri="{FF2B5EF4-FFF2-40B4-BE49-F238E27FC236}">
                  <a16:creationId xmlns:a16="http://schemas.microsoft.com/office/drawing/2014/main" id="{22388E40-D0E2-4280-B112-A0AE9209C002}"/>
                </a:ext>
              </a:extLst>
            </p:cNvPr>
            <p:cNvGrpSpPr/>
            <p:nvPr/>
          </p:nvGrpSpPr>
          <p:grpSpPr>
            <a:xfrm>
              <a:off x="292344" y="1151767"/>
              <a:ext cx="1746006" cy="743019"/>
              <a:chOff x="292344" y="1151767"/>
              <a:chExt cx="1746006" cy="743019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F598BDD-F2FF-4E11-99E6-3C1AE7721777}"/>
                  </a:ext>
                </a:extLst>
              </p:cNvPr>
              <p:cNvSpPr txBox="1"/>
              <p:nvPr/>
            </p:nvSpPr>
            <p:spPr>
              <a:xfrm>
                <a:off x="292344" y="1433121"/>
                <a:ext cx="1746006" cy="461665"/>
              </a:xfrm>
              <a:custGeom>
                <a:avLst/>
                <a:gdLst>
                  <a:gd name="connsiteX0" fmla="*/ 0 w 1746006"/>
                  <a:gd name="connsiteY0" fmla="*/ 0 h 461665"/>
                  <a:gd name="connsiteX1" fmla="*/ 547082 w 1746006"/>
                  <a:gd name="connsiteY1" fmla="*/ 0 h 461665"/>
                  <a:gd name="connsiteX2" fmla="*/ 1094164 w 1746006"/>
                  <a:gd name="connsiteY2" fmla="*/ 0 h 461665"/>
                  <a:gd name="connsiteX3" fmla="*/ 1746006 w 1746006"/>
                  <a:gd name="connsiteY3" fmla="*/ 0 h 461665"/>
                  <a:gd name="connsiteX4" fmla="*/ 1746006 w 1746006"/>
                  <a:gd name="connsiteY4" fmla="*/ 461665 h 461665"/>
                  <a:gd name="connsiteX5" fmla="*/ 1146544 w 1746006"/>
                  <a:gd name="connsiteY5" fmla="*/ 461665 h 461665"/>
                  <a:gd name="connsiteX6" fmla="*/ 547082 w 1746006"/>
                  <a:gd name="connsiteY6" fmla="*/ 461665 h 461665"/>
                  <a:gd name="connsiteX7" fmla="*/ 0 w 1746006"/>
                  <a:gd name="connsiteY7" fmla="*/ 461665 h 461665"/>
                  <a:gd name="connsiteX8" fmla="*/ 0 w 1746006"/>
                  <a:gd name="connsiteY8" fmla="*/ 0 h 461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46006" h="461665" fill="none" extrusionOk="0">
                    <a:moveTo>
                      <a:pt x="0" y="0"/>
                    </a:moveTo>
                    <a:cubicBezTo>
                      <a:pt x="244476" y="-23758"/>
                      <a:pt x="324873" y="-5101"/>
                      <a:pt x="547082" y="0"/>
                    </a:cubicBezTo>
                    <a:cubicBezTo>
                      <a:pt x="769291" y="5101"/>
                      <a:pt x="982316" y="-1150"/>
                      <a:pt x="1094164" y="0"/>
                    </a:cubicBezTo>
                    <a:cubicBezTo>
                      <a:pt x="1206012" y="1150"/>
                      <a:pt x="1531019" y="-26192"/>
                      <a:pt x="1746006" y="0"/>
                    </a:cubicBezTo>
                    <a:cubicBezTo>
                      <a:pt x="1759911" y="119617"/>
                      <a:pt x="1736107" y="301980"/>
                      <a:pt x="1746006" y="461665"/>
                    </a:cubicBezTo>
                    <a:cubicBezTo>
                      <a:pt x="1523347" y="450303"/>
                      <a:pt x="1329315" y="447484"/>
                      <a:pt x="1146544" y="461665"/>
                    </a:cubicBezTo>
                    <a:cubicBezTo>
                      <a:pt x="963773" y="475846"/>
                      <a:pt x="680581" y="480080"/>
                      <a:pt x="547082" y="461665"/>
                    </a:cubicBezTo>
                    <a:cubicBezTo>
                      <a:pt x="413583" y="443250"/>
                      <a:pt x="140821" y="448140"/>
                      <a:pt x="0" y="461665"/>
                    </a:cubicBezTo>
                    <a:cubicBezTo>
                      <a:pt x="-12485" y="322479"/>
                      <a:pt x="15535" y="230197"/>
                      <a:pt x="0" y="0"/>
                    </a:cubicBezTo>
                    <a:close/>
                  </a:path>
                  <a:path w="1746006" h="461665" stroke="0" extrusionOk="0">
                    <a:moveTo>
                      <a:pt x="0" y="0"/>
                    </a:moveTo>
                    <a:cubicBezTo>
                      <a:pt x="154966" y="6892"/>
                      <a:pt x="348970" y="14826"/>
                      <a:pt x="599462" y="0"/>
                    </a:cubicBezTo>
                    <a:cubicBezTo>
                      <a:pt x="849954" y="-14826"/>
                      <a:pt x="965453" y="-19866"/>
                      <a:pt x="1198924" y="0"/>
                    </a:cubicBezTo>
                    <a:cubicBezTo>
                      <a:pt x="1432395" y="19866"/>
                      <a:pt x="1607270" y="7281"/>
                      <a:pt x="1746006" y="0"/>
                    </a:cubicBezTo>
                    <a:cubicBezTo>
                      <a:pt x="1747914" y="153943"/>
                      <a:pt x="1765447" y="364432"/>
                      <a:pt x="1746006" y="461665"/>
                    </a:cubicBezTo>
                    <a:cubicBezTo>
                      <a:pt x="1524481" y="465686"/>
                      <a:pt x="1356803" y="466249"/>
                      <a:pt x="1146544" y="461665"/>
                    </a:cubicBezTo>
                    <a:cubicBezTo>
                      <a:pt x="936285" y="457081"/>
                      <a:pt x="710919" y="454999"/>
                      <a:pt x="582002" y="461665"/>
                    </a:cubicBezTo>
                    <a:cubicBezTo>
                      <a:pt x="453085" y="468331"/>
                      <a:pt x="242581" y="462129"/>
                      <a:pt x="0" y="461665"/>
                    </a:cubicBezTo>
                    <a:cubicBezTo>
                      <a:pt x="-4295" y="288312"/>
                      <a:pt x="221" y="99376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885490621">
                      <a:prstGeom prst="rect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t-EE" sz="1200" dirty="0">
                    <a:latin typeface="Axure Handwriting" panose="020B0402020200020204" pitchFamily="34" charset="0"/>
                  </a:rPr>
                  <a:t>PÕHIKOOLI RIIKLIK ÕPPEKAVA</a:t>
                </a:r>
              </a:p>
            </p:txBody>
          </p:sp>
          <p:sp>
            <p:nvSpPr>
              <p:cNvPr id="98" name="Ovaal 97">
                <a:extLst>
                  <a:ext uri="{FF2B5EF4-FFF2-40B4-BE49-F238E27FC236}">
                    <a16:creationId xmlns:a16="http://schemas.microsoft.com/office/drawing/2014/main" id="{FDF33D5B-0E88-4192-9171-431C160D9220}"/>
                  </a:ext>
                </a:extLst>
              </p:cNvPr>
              <p:cNvSpPr/>
              <p:nvPr/>
            </p:nvSpPr>
            <p:spPr>
              <a:xfrm>
                <a:off x="1131752" y="1151767"/>
                <a:ext cx="161186" cy="184666"/>
              </a:xfrm>
              <a:prstGeom prst="ellipse">
                <a:avLst/>
              </a:prstGeom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grpSp>
        <p:nvGrpSpPr>
          <p:cNvPr id="18" name="Rühm 17">
            <a:extLst>
              <a:ext uri="{FF2B5EF4-FFF2-40B4-BE49-F238E27FC236}">
                <a16:creationId xmlns:a16="http://schemas.microsoft.com/office/drawing/2014/main" id="{5C207ED9-6525-4018-91B7-A5BF79F0DB08}"/>
              </a:ext>
            </a:extLst>
          </p:cNvPr>
          <p:cNvGrpSpPr/>
          <p:nvPr/>
        </p:nvGrpSpPr>
        <p:grpSpPr>
          <a:xfrm>
            <a:off x="1776739" y="20819"/>
            <a:ext cx="1506560" cy="974374"/>
            <a:chOff x="1852978" y="1152586"/>
            <a:chExt cx="1506560" cy="974374"/>
          </a:xfrm>
        </p:grpSpPr>
        <p:sp>
          <p:nvSpPr>
            <p:cNvPr id="93" name="Võrdkülgne kolmnurk 92">
              <a:extLst>
                <a:ext uri="{FF2B5EF4-FFF2-40B4-BE49-F238E27FC236}">
                  <a16:creationId xmlns:a16="http://schemas.microsoft.com/office/drawing/2014/main" id="{B8505E8C-1A99-4FCC-849F-E542291EDD0C}"/>
                </a:ext>
              </a:extLst>
            </p:cNvPr>
            <p:cNvSpPr/>
            <p:nvPr/>
          </p:nvSpPr>
          <p:spPr>
            <a:xfrm>
              <a:off x="1885950" y="1212299"/>
              <a:ext cx="1411715" cy="38469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3DC491F-E6D5-4E99-8953-A98A420262BF}"/>
                </a:ext>
              </a:extLst>
            </p:cNvPr>
            <p:cNvSpPr txBox="1"/>
            <p:nvPr/>
          </p:nvSpPr>
          <p:spPr>
            <a:xfrm>
              <a:off x="1852978" y="1480629"/>
              <a:ext cx="1506560" cy="646331"/>
            </a:xfrm>
            <a:custGeom>
              <a:avLst/>
              <a:gdLst>
                <a:gd name="connsiteX0" fmla="*/ 0 w 1506560"/>
                <a:gd name="connsiteY0" fmla="*/ 0 h 646331"/>
                <a:gd name="connsiteX1" fmla="*/ 472055 w 1506560"/>
                <a:gd name="connsiteY1" fmla="*/ 0 h 646331"/>
                <a:gd name="connsiteX2" fmla="*/ 929045 w 1506560"/>
                <a:gd name="connsiteY2" fmla="*/ 0 h 646331"/>
                <a:gd name="connsiteX3" fmla="*/ 1506560 w 1506560"/>
                <a:gd name="connsiteY3" fmla="*/ 0 h 646331"/>
                <a:gd name="connsiteX4" fmla="*/ 1506560 w 1506560"/>
                <a:gd name="connsiteY4" fmla="*/ 646331 h 646331"/>
                <a:gd name="connsiteX5" fmla="*/ 974242 w 1506560"/>
                <a:gd name="connsiteY5" fmla="*/ 646331 h 646331"/>
                <a:gd name="connsiteX6" fmla="*/ 441924 w 1506560"/>
                <a:gd name="connsiteY6" fmla="*/ 646331 h 646331"/>
                <a:gd name="connsiteX7" fmla="*/ 0 w 1506560"/>
                <a:gd name="connsiteY7" fmla="*/ 646331 h 646331"/>
                <a:gd name="connsiteX8" fmla="*/ 0 w 1506560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6560" h="646331" fill="none" extrusionOk="0">
                  <a:moveTo>
                    <a:pt x="0" y="0"/>
                  </a:moveTo>
                  <a:cubicBezTo>
                    <a:pt x="155287" y="-3594"/>
                    <a:pt x="263206" y="-8341"/>
                    <a:pt x="472055" y="0"/>
                  </a:cubicBezTo>
                  <a:cubicBezTo>
                    <a:pt x="680905" y="8341"/>
                    <a:pt x="712346" y="21082"/>
                    <a:pt x="929045" y="0"/>
                  </a:cubicBezTo>
                  <a:cubicBezTo>
                    <a:pt x="1145744" y="-21082"/>
                    <a:pt x="1302426" y="-2082"/>
                    <a:pt x="1506560" y="0"/>
                  </a:cubicBezTo>
                  <a:cubicBezTo>
                    <a:pt x="1509846" y="245214"/>
                    <a:pt x="1511839" y="463610"/>
                    <a:pt x="1506560" y="646331"/>
                  </a:cubicBezTo>
                  <a:cubicBezTo>
                    <a:pt x="1274763" y="650527"/>
                    <a:pt x="1178289" y="661019"/>
                    <a:pt x="974242" y="646331"/>
                  </a:cubicBezTo>
                  <a:cubicBezTo>
                    <a:pt x="770195" y="631643"/>
                    <a:pt x="589605" y="650316"/>
                    <a:pt x="441924" y="646331"/>
                  </a:cubicBezTo>
                  <a:cubicBezTo>
                    <a:pt x="294243" y="642346"/>
                    <a:pt x="165796" y="625718"/>
                    <a:pt x="0" y="646331"/>
                  </a:cubicBezTo>
                  <a:cubicBezTo>
                    <a:pt x="3321" y="411559"/>
                    <a:pt x="-8550" y="154046"/>
                    <a:pt x="0" y="0"/>
                  </a:cubicBezTo>
                  <a:close/>
                </a:path>
                <a:path w="1506560" h="646331" stroke="0" extrusionOk="0">
                  <a:moveTo>
                    <a:pt x="0" y="0"/>
                  </a:moveTo>
                  <a:cubicBezTo>
                    <a:pt x="177530" y="9144"/>
                    <a:pt x="369818" y="6746"/>
                    <a:pt x="532318" y="0"/>
                  </a:cubicBezTo>
                  <a:cubicBezTo>
                    <a:pt x="694818" y="-6746"/>
                    <a:pt x="853952" y="7586"/>
                    <a:pt x="1034505" y="0"/>
                  </a:cubicBezTo>
                  <a:cubicBezTo>
                    <a:pt x="1215058" y="-7586"/>
                    <a:pt x="1287891" y="3917"/>
                    <a:pt x="1506560" y="0"/>
                  </a:cubicBezTo>
                  <a:cubicBezTo>
                    <a:pt x="1502277" y="162431"/>
                    <a:pt x="1512433" y="349804"/>
                    <a:pt x="1506560" y="646331"/>
                  </a:cubicBezTo>
                  <a:cubicBezTo>
                    <a:pt x="1299807" y="654975"/>
                    <a:pt x="1117979" y="652171"/>
                    <a:pt x="989308" y="646331"/>
                  </a:cubicBezTo>
                  <a:cubicBezTo>
                    <a:pt x="860637" y="640491"/>
                    <a:pt x="664505" y="649009"/>
                    <a:pt x="472055" y="646331"/>
                  </a:cubicBezTo>
                  <a:cubicBezTo>
                    <a:pt x="279605" y="643653"/>
                    <a:pt x="142754" y="662374"/>
                    <a:pt x="0" y="646331"/>
                  </a:cubicBezTo>
                  <a:cubicBezTo>
                    <a:pt x="-7439" y="409355"/>
                    <a:pt x="-8088" y="19461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399442095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 ÕPPEKAVA </a:t>
              </a:r>
            </a:p>
          </p:txBody>
        </p:sp>
        <p:sp>
          <p:nvSpPr>
            <p:cNvPr id="92" name="Ovaal 91">
              <a:extLst>
                <a:ext uri="{FF2B5EF4-FFF2-40B4-BE49-F238E27FC236}">
                  <a16:creationId xmlns:a16="http://schemas.microsoft.com/office/drawing/2014/main" id="{320C2E1F-A4D8-4A3C-8BF7-30D5942A11F9}"/>
                </a:ext>
              </a:extLst>
            </p:cNvPr>
            <p:cNvSpPr/>
            <p:nvPr/>
          </p:nvSpPr>
          <p:spPr>
            <a:xfrm>
              <a:off x="2501949" y="1152586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</p:grpSp>
      <p:grpSp>
        <p:nvGrpSpPr>
          <p:cNvPr id="28" name="Rühm 27">
            <a:extLst>
              <a:ext uri="{FF2B5EF4-FFF2-40B4-BE49-F238E27FC236}">
                <a16:creationId xmlns:a16="http://schemas.microsoft.com/office/drawing/2014/main" id="{9A9B1E81-3506-426B-8A86-4AD01152939D}"/>
              </a:ext>
            </a:extLst>
          </p:cNvPr>
          <p:cNvGrpSpPr/>
          <p:nvPr/>
        </p:nvGrpSpPr>
        <p:grpSpPr>
          <a:xfrm>
            <a:off x="2892464" y="108056"/>
            <a:ext cx="2079383" cy="975311"/>
            <a:chOff x="3024332" y="1250449"/>
            <a:chExt cx="2079383" cy="975311"/>
          </a:xfrm>
        </p:grpSpPr>
        <p:sp>
          <p:nvSpPr>
            <p:cNvPr id="100" name="Võrdkülgne kolmnurk 99">
              <a:extLst>
                <a:ext uri="{FF2B5EF4-FFF2-40B4-BE49-F238E27FC236}">
                  <a16:creationId xmlns:a16="http://schemas.microsoft.com/office/drawing/2014/main" id="{1F2C6942-65A5-405E-ADAE-91194B6FB3DE}"/>
                </a:ext>
              </a:extLst>
            </p:cNvPr>
            <p:cNvSpPr/>
            <p:nvPr/>
          </p:nvSpPr>
          <p:spPr>
            <a:xfrm>
              <a:off x="3024334" y="1410892"/>
              <a:ext cx="2079381" cy="184666"/>
            </a:xfrm>
            <a:prstGeom prst="triangle">
              <a:avLst>
                <a:gd name="adj" fmla="val 50000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01" name="Ovaal 100">
              <a:extLst>
                <a:ext uri="{FF2B5EF4-FFF2-40B4-BE49-F238E27FC236}">
                  <a16:creationId xmlns:a16="http://schemas.microsoft.com/office/drawing/2014/main" id="{509DFBC8-3AAA-49DE-B97E-F0CE6F3F5AEA}"/>
                </a:ext>
              </a:extLst>
            </p:cNvPr>
            <p:cNvSpPr/>
            <p:nvPr/>
          </p:nvSpPr>
          <p:spPr>
            <a:xfrm>
              <a:off x="3986678" y="1250449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0ECAC44-E8C0-4AAE-B107-9AA9D4134086}"/>
                </a:ext>
              </a:extLst>
            </p:cNvPr>
            <p:cNvSpPr txBox="1"/>
            <p:nvPr/>
          </p:nvSpPr>
          <p:spPr>
            <a:xfrm>
              <a:off x="3024332" y="1579429"/>
              <a:ext cx="2079381" cy="646331"/>
            </a:xfrm>
            <a:custGeom>
              <a:avLst/>
              <a:gdLst>
                <a:gd name="connsiteX0" fmla="*/ 0 w 2079381"/>
                <a:gd name="connsiteY0" fmla="*/ 0 h 646331"/>
                <a:gd name="connsiteX1" fmla="*/ 734715 w 2079381"/>
                <a:gd name="connsiteY1" fmla="*/ 0 h 646331"/>
                <a:gd name="connsiteX2" fmla="*/ 1386254 w 2079381"/>
                <a:gd name="connsiteY2" fmla="*/ 0 h 646331"/>
                <a:gd name="connsiteX3" fmla="*/ 2079381 w 2079381"/>
                <a:gd name="connsiteY3" fmla="*/ 0 h 646331"/>
                <a:gd name="connsiteX4" fmla="*/ 2079381 w 2079381"/>
                <a:gd name="connsiteY4" fmla="*/ 646331 h 646331"/>
                <a:gd name="connsiteX5" fmla="*/ 1365460 w 2079381"/>
                <a:gd name="connsiteY5" fmla="*/ 646331 h 646331"/>
                <a:gd name="connsiteX6" fmla="*/ 713921 w 2079381"/>
                <a:gd name="connsiteY6" fmla="*/ 646331 h 646331"/>
                <a:gd name="connsiteX7" fmla="*/ 0 w 2079381"/>
                <a:gd name="connsiteY7" fmla="*/ 646331 h 646331"/>
                <a:gd name="connsiteX8" fmla="*/ 0 w 2079381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9381" h="646331" fill="none" extrusionOk="0">
                  <a:moveTo>
                    <a:pt x="0" y="0"/>
                  </a:moveTo>
                  <a:cubicBezTo>
                    <a:pt x="355212" y="8306"/>
                    <a:pt x="585177" y="7903"/>
                    <a:pt x="734715" y="0"/>
                  </a:cubicBezTo>
                  <a:cubicBezTo>
                    <a:pt x="884253" y="-7903"/>
                    <a:pt x="1229711" y="-11722"/>
                    <a:pt x="1386254" y="0"/>
                  </a:cubicBezTo>
                  <a:cubicBezTo>
                    <a:pt x="1542797" y="11722"/>
                    <a:pt x="1897845" y="-18900"/>
                    <a:pt x="2079381" y="0"/>
                  </a:cubicBezTo>
                  <a:cubicBezTo>
                    <a:pt x="2055088" y="162549"/>
                    <a:pt x="2066517" y="421427"/>
                    <a:pt x="2079381" y="646331"/>
                  </a:cubicBezTo>
                  <a:cubicBezTo>
                    <a:pt x="1732092" y="679159"/>
                    <a:pt x="1556123" y="673581"/>
                    <a:pt x="1365460" y="646331"/>
                  </a:cubicBezTo>
                  <a:cubicBezTo>
                    <a:pt x="1174797" y="619081"/>
                    <a:pt x="953021" y="672056"/>
                    <a:pt x="713921" y="646331"/>
                  </a:cubicBezTo>
                  <a:cubicBezTo>
                    <a:pt x="474821" y="620606"/>
                    <a:pt x="325709" y="650499"/>
                    <a:pt x="0" y="646331"/>
                  </a:cubicBezTo>
                  <a:cubicBezTo>
                    <a:pt x="8849" y="351869"/>
                    <a:pt x="-722" y="238833"/>
                    <a:pt x="0" y="0"/>
                  </a:cubicBezTo>
                  <a:close/>
                </a:path>
                <a:path w="2079381" h="646331" stroke="0" extrusionOk="0">
                  <a:moveTo>
                    <a:pt x="0" y="0"/>
                  </a:moveTo>
                  <a:cubicBezTo>
                    <a:pt x="233787" y="-32581"/>
                    <a:pt x="337020" y="-3291"/>
                    <a:pt x="672333" y="0"/>
                  </a:cubicBezTo>
                  <a:cubicBezTo>
                    <a:pt x="1007646" y="3291"/>
                    <a:pt x="1087529" y="-4906"/>
                    <a:pt x="1303079" y="0"/>
                  </a:cubicBezTo>
                  <a:cubicBezTo>
                    <a:pt x="1518629" y="4906"/>
                    <a:pt x="1710036" y="-16222"/>
                    <a:pt x="2079381" y="0"/>
                  </a:cubicBezTo>
                  <a:cubicBezTo>
                    <a:pt x="2058163" y="247755"/>
                    <a:pt x="2090153" y="357162"/>
                    <a:pt x="2079381" y="646331"/>
                  </a:cubicBezTo>
                  <a:cubicBezTo>
                    <a:pt x="1929388" y="652884"/>
                    <a:pt x="1584377" y="646190"/>
                    <a:pt x="1344666" y="646331"/>
                  </a:cubicBezTo>
                  <a:cubicBezTo>
                    <a:pt x="1104955" y="646472"/>
                    <a:pt x="871396" y="614227"/>
                    <a:pt x="609952" y="646331"/>
                  </a:cubicBezTo>
                  <a:cubicBezTo>
                    <a:pt x="348508" y="678435"/>
                    <a:pt x="137578" y="641932"/>
                    <a:pt x="0" y="646331"/>
                  </a:cubicBezTo>
                  <a:cubicBezTo>
                    <a:pt x="-22594" y="392149"/>
                    <a:pt x="-1166" y="27335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1573457534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III kooliastme loovtöö korraldamise põhimõtted</a:t>
              </a:r>
            </a:p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Keskkoolis</a:t>
              </a:r>
            </a:p>
          </p:txBody>
        </p:sp>
      </p:grpSp>
      <p:sp>
        <p:nvSpPr>
          <p:cNvPr id="171" name="Ovaal 170">
            <a:extLst>
              <a:ext uri="{FF2B5EF4-FFF2-40B4-BE49-F238E27FC236}">
                <a16:creationId xmlns:a16="http://schemas.microsoft.com/office/drawing/2014/main" id="{BA176956-8739-4273-8157-72FD2861ACFD}"/>
              </a:ext>
            </a:extLst>
          </p:cNvPr>
          <p:cNvSpPr/>
          <p:nvPr/>
        </p:nvSpPr>
        <p:spPr>
          <a:xfrm>
            <a:off x="9845458" y="1323125"/>
            <a:ext cx="2255737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grpSp>
        <p:nvGrpSpPr>
          <p:cNvPr id="35" name="Rühm 34">
            <a:extLst>
              <a:ext uri="{FF2B5EF4-FFF2-40B4-BE49-F238E27FC236}">
                <a16:creationId xmlns:a16="http://schemas.microsoft.com/office/drawing/2014/main" id="{85E5FE09-0E89-4DC6-92B4-D723126AF293}"/>
              </a:ext>
            </a:extLst>
          </p:cNvPr>
          <p:cNvGrpSpPr/>
          <p:nvPr/>
        </p:nvGrpSpPr>
        <p:grpSpPr>
          <a:xfrm>
            <a:off x="9949278" y="798870"/>
            <a:ext cx="1985250" cy="768994"/>
            <a:chOff x="8507990" y="348862"/>
            <a:chExt cx="2079382" cy="768994"/>
          </a:xfrm>
        </p:grpSpPr>
        <p:grpSp>
          <p:nvGrpSpPr>
            <p:cNvPr id="80" name="Rühm 79">
              <a:extLst>
                <a:ext uri="{FF2B5EF4-FFF2-40B4-BE49-F238E27FC236}">
                  <a16:creationId xmlns:a16="http://schemas.microsoft.com/office/drawing/2014/main" id="{C2BE79CC-56FD-4B54-8472-3F42DFFC5209}"/>
                </a:ext>
              </a:extLst>
            </p:cNvPr>
            <p:cNvGrpSpPr/>
            <p:nvPr/>
          </p:nvGrpSpPr>
          <p:grpSpPr>
            <a:xfrm>
              <a:off x="8507990" y="348862"/>
              <a:ext cx="2079382" cy="768994"/>
              <a:chOff x="8181975" y="419100"/>
              <a:chExt cx="3067050" cy="1135772"/>
            </a:xfrm>
            <a:solidFill>
              <a:srgbClr val="FFFF00"/>
            </a:solidFill>
            <a:effectLst>
              <a:glow rad="419100">
                <a:schemeClr val="accent4">
                  <a:satMod val="175000"/>
                  <a:alpha val="40000"/>
                </a:schemeClr>
              </a:glow>
            </a:effectLst>
          </p:grpSpPr>
          <p:sp>
            <p:nvSpPr>
              <p:cNvPr id="54" name="Ristkülik 53">
                <a:extLst>
                  <a:ext uri="{FF2B5EF4-FFF2-40B4-BE49-F238E27FC236}">
                    <a16:creationId xmlns:a16="http://schemas.microsoft.com/office/drawing/2014/main" id="{C3537E85-046B-45AA-8849-928A10F64C4E}"/>
                  </a:ext>
                </a:extLst>
              </p:cNvPr>
              <p:cNvSpPr/>
              <p:nvPr/>
            </p:nvSpPr>
            <p:spPr>
              <a:xfrm>
                <a:off x="8181975" y="533400"/>
                <a:ext cx="3067050" cy="718629"/>
              </a:xfrm>
              <a:custGeom>
                <a:avLst/>
                <a:gdLst>
                  <a:gd name="connsiteX0" fmla="*/ 0 w 3067050"/>
                  <a:gd name="connsiteY0" fmla="*/ 0 h 718629"/>
                  <a:gd name="connsiteX1" fmla="*/ 3067050 w 3067050"/>
                  <a:gd name="connsiteY1" fmla="*/ 0 h 718629"/>
                  <a:gd name="connsiteX2" fmla="*/ 3067050 w 3067050"/>
                  <a:gd name="connsiteY2" fmla="*/ 718629 h 718629"/>
                  <a:gd name="connsiteX3" fmla="*/ 0 w 3067050"/>
                  <a:gd name="connsiteY3" fmla="*/ 718629 h 718629"/>
                  <a:gd name="connsiteX4" fmla="*/ 0 w 3067050"/>
                  <a:gd name="connsiteY4" fmla="*/ 0 h 7186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67050" h="718629" fill="none" extrusionOk="0">
                    <a:moveTo>
                      <a:pt x="0" y="0"/>
                    </a:moveTo>
                    <a:cubicBezTo>
                      <a:pt x="862236" y="-107097"/>
                      <a:pt x="2491030" y="114891"/>
                      <a:pt x="3067050" y="0"/>
                    </a:cubicBezTo>
                    <a:cubicBezTo>
                      <a:pt x="3040265" y="105332"/>
                      <a:pt x="3128989" y="627639"/>
                      <a:pt x="3067050" y="718629"/>
                    </a:cubicBezTo>
                    <a:cubicBezTo>
                      <a:pt x="2153437" y="737082"/>
                      <a:pt x="1521045" y="741219"/>
                      <a:pt x="0" y="718629"/>
                    </a:cubicBezTo>
                    <a:cubicBezTo>
                      <a:pt x="-37831" y="556652"/>
                      <a:pt x="-55212" y="241638"/>
                      <a:pt x="0" y="0"/>
                    </a:cubicBezTo>
                    <a:close/>
                  </a:path>
                  <a:path w="3067050" h="718629" stroke="0" extrusionOk="0">
                    <a:moveTo>
                      <a:pt x="0" y="0"/>
                    </a:moveTo>
                    <a:cubicBezTo>
                      <a:pt x="1130857" y="80376"/>
                      <a:pt x="2195956" y="-106280"/>
                      <a:pt x="3067050" y="0"/>
                    </a:cubicBezTo>
                    <a:cubicBezTo>
                      <a:pt x="3121705" y="329539"/>
                      <a:pt x="3003995" y="371467"/>
                      <a:pt x="3067050" y="718629"/>
                    </a:cubicBezTo>
                    <a:cubicBezTo>
                      <a:pt x="2758452" y="750429"/>
                      <a:pt x="557250" y="757264"/>
                      <a:pt x="0" y="718629"/>
                    </a:cubicBezTo>
                    <a:cubicBezTo>
                      <a:pt x="10018" y="635154"/>
                      <a:pt x="-55049" y="282686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1374697064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69" name="Ristkülik 68">
                <a:extLst>
                  <a:ext uri="{FF2B5EF4-FFF2-40B4-BE49-F238E27FC236}">
                    <a16:creationId xmlns:a16="http://schemas.microsoft.com/office/drawing/2014/main" id="{C10300AD-269C-4BD8-B6C3-E420057E84C3}"/>
                  </a:ext>
                </a:extLst>
              </p:cNvPr>
              <p:cNvSpPr/>
              <p:nvPr/>
            </p:nvSpPr>
            <p:spPr>
              <a:xfrm>
                <a:off x="8181975" y="419100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10030" y="-3116"/>
                      <a:pt x="29687" y="-4597"/>
                      <a:pt x="52357" y="0"/>
                    </a:cubicBezTo>
                    <a:cubicBezTo>
                      <a:pt x="57340" y="346621"/>
                      <a:pt x="2724" y="564217"/>
                      <a:pt x="52357" y="1117933"/>
                    </a:cubicBezTo>
                    <a:cubicBezTo>
                      <a:pt x="43165" y="1115370"/>
                      <a:pt x="16973" y="1114969"/>
                      <a:pt x="0" y="1117933"/>
                    </a:cubicBezTo>
                    <a:cubicBezTo>
                      <a:pt x="23161" y="884623"/>
                      <a:pt x="-36435" y="164293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551" y="-4032"/>
                      <a:pt x="39074" y="-1451"/>
                      <a:pt x="52357" y="0"/>
                    </a:cubicBezTo>
                    <a:cubicBezTo>
                      <a:pt x="-20614" y="533321"/>
                      <a:pt x="147548" y="909647"/>
                      <a:pt x="52357" y="1117933"/>
                    </a:cubicBezTo>
                    <a:cubicBezTo>
                      <a:pt x="37022" y="1121952"/>
                      <a:pt x="25406" y="1121930"/>
                      <a:pt x="0" y="1117933"/>
                    </a:cubicBezTo>
                    <a:cubicBezTo>
                      <a:pt x="11877" y="980195"/>
                      <a:pt x="-78410" y="434718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619034263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82" name="Ristkülik 81">
                <a:extLst>
                  <a:ext uri="{FF2B5EF4-FFF2-40B4-BE49-F238E27FC236}">
                    <a16:creationId xmlns:a16="http://schemas.microsoft.com/office/drawing/2014/main" id="{30ECFA76-B163-4FEF-9251-9D87D8A14C56}"/>
                  </a:ext>
                </a:extLst>
              </p:cNvPr>
              <p:cNvSpPr/>
              <p:nvPr/>
            </p:nvSpPr>
            <p:spPr>
              <a:xfrm>
                <a:off x="11190325" y="436939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21154" y="51"/>
                      <a:pt x="34603" y="4524"/>
                      <a:pt x="52357" y="0"/>
                    </a:cubicBezTo>
                    <a:cubicBezTo>
                      <a:pt x="110739" y="167846"/>
                      <a:pt x="26941" y="828818"/>
                      <a:pt x="52357" y="1117933"/>
                    </a:cubicBezTo>
                    <a:cubicBezTo>
                      <a:pt x="40320" y="1118327"/>
                      <a:pt x="15161" y="1122270"/>
                      <a:pt x="0" y="1117933"/>
                    </a:cubicBezTo>
                    <a:cubicBezTo>
                      <a:pt x="42693" y="844449"/>
                      <a:pt x="94707" y="483009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730" y="4431"/>
                      <a:pt x="33458" y="243"/>
                      <a:pt x="52357" y="0"/>
                    </a:cubicBezTo>
                    <a:cubicBezTo>
                      <a:pt x="62809" y="151767"/>
                      <a:pt x="78993" y="941538"/>
                      <a:pt x="52357" y="1117933"/>
                    </a:cubicBezTo>
                    <a:cubicBezTo>
                      <a:pt x="33172" y="1114131"/>
                      <a:pt x="12591" y="1120258"/>
                      <a:pt x="0" y="1117933"/>
                    </a:cubicBezTo>
                    <a:cubicBezTo>
                      <a:pt x="-53786" y="802572"/>
                      <a:pt x="84409" y="468984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540606347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A89EBF2-A38A-48CA-99E0-8AA9F1B58E94}"/>
                </a:ext>
              </a:extLst>
            </p:cNvPr>
            <p:cNvSpPr txBox="1"/>
            <p:nvPr/>
          </p:nvSpPr>
          <p:spPr>
            <a:xfrm>
              <a:off x="8594535" y="547976"/>
              <a:ext cx="19062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LOOVTÖÖ ESITLEMINE</a:t>
              </a:r>
            </a:p>
          </p:txBody>
        </p: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0D1192F3-3E9F-48A5-A6C3-CA88717839F1}"/>
              </a:ext>
            </a:extLst>
          </p:cNvPr>
          <p:cNvSpPr txBox="1"/>
          <p:nvPr/>
        </p:nvSpPr>
        <p:spPr>
          <a:xfrm>
            <a:off x="7264431" y="6355799"/>
            <a:ext cx="1286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NOVEMBER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FF8AE9D0-574B-4B6C-BE5F-45E1D86FE3F7}"/>
              </a:ext>
            </a:extLst>
          </p:cNvPr>
          <p:cNvSpPr txBox="1"/>
          <p:nvPr/>
        </p:nvSpPr>
        <p:spPr>
          <a:xfrm>
            <a:off x="-45243" y="5808961"/>
            <a:ext cx="130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SEPTEMBER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2BC3F922-482A-4D25-92AA-46FC132A0FD3}"/>
              </a:ext>
            </a:extLst>
          </p:cNvPr>
          <p:cNvSpPr txBox="1"/>
          <p:nvPr/>
        </p:nvSpPr>
        <p:spPr>
          <a:xfrm>
            <a:off x="1093441" y="6392153"/>
            <a:ext cx="122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OKTOOBER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FE0FCB3C-A6EA-4A32-9300-33980D5E61BC}"/>
              </a:ext>
            </a:extLst>
          </p:cNvPr>
          <p:cNvSpPr txBox="1"/>
          <p:nvPr/>
        </p:nvSpPr>
        <p:spPr>
          <a:xfrm>
            <a:off x="314485" y="4389618"/>
            <a:ext cx="122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OKTOOBER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84A460D0-B00F-4F06-8B7E-13249307927E}"/>
              </a:ext>
            </a:extLst>
          </p:cNvPr>
          <p:cNvSpPr txBox="1"/>
          <p:nvPr/>
        </p:nvSpPr>
        <p:spPr>
          <a:xfrm>
            <a:off x="10539148" y="4455432"/>
            <a:ext cx="1328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DETSEMBER</a:t>
            </a:r>
          </a:p>
        </p:txBody>
      </p:sp>
      <p:grpSp>
        <p:nvGrpSpPr>
          <p:cNvPr id="191" name="Rühm 190">
            <a:extLst>
              <a:ext uri="{FF2B5EF4-FFF2-40B4-BE49-F238E27FC236}">
                <a16:creationId xmlns:a16="http://schemas.microsoft.com/office/drawing/2014/main" id="{4FD78946-AA63-4811-A46D-2AB29F062D99}"/>
              </a:ext>
            </a:extLst>
          </p:cNvPr>
          <p:cNvGrpSpPr/>
          <p:nvPr/>
        </p:nvGrpSpPr>
        <p:grpSpPr>
          <a:xfrm>
            <a:off x="9983168" y="5280290"/>
            <a:ext cx="2068480" cy="1384995"/>
            <a:chOff x="10155898" y="1404983"/>
            <a:chExt cx="1895788" cy="2149680"/>
          </a:xfrm>
        </p:grpSpPr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CC5E341D-1CBE-409E-BE28-A4E0F1A901D5}"/>
                </a:ext>
              </a:extLst>
            </p:cNvPr>
            <p:cNvSpPr txBox="1"/>
            <p:nvPr/>
          </p:nvSpPr>
          <p:spPr>
            <a:xfrm>
              <a:off x="10155901" y="1404983"/>
              <a:ext cx="1895785" cy="2149680"/>
            </a:xfrm>
            <a:custGeom>
              <a:avLst/>
              <a:gdLst>
                <a:gd name="connsiteX0" fmla="*/ 0 w 1895785"/>
                <a:gd name="connsiteY0" fmla="*/ 0 h 2149680"/>
                <a:gd name="connsiteX1" fmla="*/ 1895785 w 1895785"/>
                <a:gd name="connsiteY1" fmla="*/ 0 h 2149680"/>
                <a:gd name="connsiteX2" fmla="*/ 1895785 w 1895785"/>
                <a:gd name="connsiteY2" fmla="*/ 2149680 h 2149680"/>
                <a:gd name="connsiteX3" fmla="*/ 0 w 1895785"/>
                <a:gd name="connsiteY3" fmla="*/ 2149680 h 2149680"/>
                <a:gd name="connsiteX4" fmla="*/ 0 w 1895785"/>
                <a:gd name="connsiteY4" fmla="*/ 0 h 2149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5785" h="2149680" fill="none" extrusionOk="0">
                  <a:moveTo>
                    <a:pt x="0" y="0"/>
                  </a:moveTo>
                  <a:cubicBezTo>
                    <a:pt x="658898" y="-75222"/>
                    <a:pt x="1222189" y="72740"/>
                    <a:pt x="1895785" y="0"/>
                  </a:cubicBezTo>
                  <a:cubicBezTo>
                    <a:pt x="1955973" y="996020"/>
                    <a:pt x="1841510" y="1358282"/>
                    <a:pt x="1895785" y="2149680"/>
                  </a:cubicBezTo>
                  <a:cubicBezTo>
                    <a:pt x="1408604" y="2166970"/>
                    <a:pt x="259107" y="2253979"/>
                    <a:pt x="0" y="2149680"/>
                  </a:cubicBezTo>
                  <a:cubicBezTo>
                    <a:pt x="149124" y="1665454"/>
                    <a:pt x="-136142" y="700629"/>
                    <a:pt x="0" y="0"/>
                  </a:cubicBezTo>
                  <a:close/>
                </a:path>
                <a:path w="1895785" h="2149680" stroke="0" extrusionOk="0">
                  <a:moveTo>
                    <a:pt x="0" y="0"/>
                  </a:moveTo>
                  <a:cubicBezTo>
                    <a:pt x="419909" y="-22724"/>
                    <a:pt x="1381735" y="-72999"/>
                    <a:pt x="1895785" y="0"/>
                  </a:cubicBezTo>
                  <a:cubicBezTo>
                    <a:pt x="1908373" y="215361"/>
                    <a:pt x="1967825" y="1746340"/>
                    <a:pt x="1895785" y="2149680"/>
                  </a:cubicBezTo>
                  <a:cubicBezTo>
                    <a:pt x="1159174" y="1987101"/>
                    <a:pt x="224919" y="1996643"/>
                    <a:pt x="0" y="2149680"/>
                  </a:cubicBezTo>
                  <a:cubicBezTo>
                    <a:pt x="-98976" y="1542988"/>
                    <a:pt x="-14399" y="1025945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1934413625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400" dirty="0">
                  <a:latin typeface="Axure Handwriting" panose="020B0402020200020204" pitchFamily="34" charset="0"/>
                </a:rPr>
                <a:t>          ABIKS ON</a:t>
              </a: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</p:txBody>
        </p:sp>
        <p:sp>
          <p:nvSpPr>
            <p:cNvPr id="193" name="Nool: vasaknool 192">
              <a:extLst>
                <a:ext uri="{FF2B5EF4-FFF2-40B4-BE49-F238E27FC236}">
                  <a16:creationId xmlns:a16="http://schemas.microsoft.com/office/drawing/2014/main" id="{7CDE25E8-D9FF-44B1-8DFB-5B0006E26323}"/>
                </a:ext>
              </a:extLst>
            </p:cNvPr>
            <p:cNvSpPr/>
            <p:nvPr/>
          </p:nvSpPr>
          <p:spPr>
            <a:xfrm>
              <a:off x="10155898" y="2142110"/>
              <a:ext cx="1895785" cy="700826"/>
            </a:xfrm>
            <a:custGeom>
              <a:avLst/>
              <a:gdLst>
                <a:gd name="connsiteX0" fmla="*/ 0 w 1895785"/>
                <a:gd name="connsiteY0" fmla="*/ 350413 h 700826"/>
                <a:gd name="connsiteX1" fmla="*/ 350413 w 1895785"/>
                <a:gd name="connsiteY1" fmla="*/ 0 h 700826"/>
                <a:gd name="connsiteX2" fmla="*/ 350413 w 1895785"/>
                <a:gd name="connsiteY2" fmla="*/ 175207 h 700826"/>
                <a:gd name="connsiteX3" fmla="*/ 865537 w 1895785"/>
                <a:gd name="connsiteY3" fmla="*/ 175207 h 700826"/>
                <a:gd name="connsiteX4" fmla="*/ 1334300 w 1895785"/>
                <a:gd name="connsiteY4" fmla="*/ 175207 h 700826"/>
                <a:gd name="connsiteX5" fmla="*/ 1895785 w 1895785"/>
                <a:gd name="connsiteY5" fmla="*/ 175207 h 700826"/>
                <a:gd name="connsiteX6" fmla="*/ 1895785 w 1895785"/>
                <a:gd name="connsiteY6" fmla="*/ 525620 h 700826"/>
                <a:gd name="connsiteX7" fmla="*/ 1365207 w 1895785"/>
                <a:gd name="connsiteY7" fmla="*/ 525620 h 700826"/>
                <a:gd name="connsiteX8" fmla="*/ 880991 w 1895785"/>
                <a:gd name="connsiteY8" fmla="*/ 525620 h 700826"/>
                <a:gd name="connsiteX9" fmla="*/ 350413 w 1895785"/>
                <a:gd name="connsiteY9" fmla="*/ 525620 h 700826"/>
                <a:gd name="connsiteX10" fmla="*/ 350413 w 1895785"/>
                <a:gd name="connsiteY10" fmla="*/ 700826 h 700826"/>
                <a:gd name="connsiteX11" fmla="*/ 0 w 1895785"/>
                <a:gd name="connsiteY11" fmla="*/ 350413 h 700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95785" h="700826" fill="none" extrusionOk="0">
                  <a:moveTo>
                    <a:pt x="0" y="350413"/>
                  </a:moveTo>
                  <a:cubicBezTo>
                    <a:pt x="67721" y="264072"/>
                    <a:pt x="209341" y="111613"/>
                    <a:pt x="350413" y="0"/>
                  </a:cubicBezTo>
                  <a:cubicBezTo>
                    <a:pt x="357663" y="75227"/>
                    <a:pt x="350560" y="136427"/>
                    <a:pt x="350413" y="175207"/>
                  </a:cubicBezTo>
                  <a:cubicBezTo>
                    <a:pt x="555587" y="150132"/>
                    <a:pt x="623527" y="193174"/>
                    <a:pt x="865537" y="175207"/>
                  </a:cubicBezTo>
                  <a:cubicBezTo>
                    <a:pt x="1107547" y="157240"/>
                    <a:pt x="1116542" y="196056"/>
                    <a:pt x="1334300" y="175207"/>
                  </a:cubicBezTo>
                  <a:cubicBezTo>
                    <a:pt x="1552058" y="154358"/>
                    <a:pt x="1728089" y="168982"/>
                    <a:pt x="1895785" y="175207"/>
                  </a:cubicBezTo>
                  <a:cubicBezTo>
                    <a:pt x="1888427" y="338966"/>
                    <a:pt x="1883246" y="374396"/>
                    <a:pt x="1895785" y="525620"/>
                  </a:cubicBezTo>
                  <a:cubicBezTo>
                    <a:pt x="1656438" y="528073"/>
                    <a:pt x="1619977" y="514181"/>
                    <a:pt x="1365207" y="525620"/>
                  </a:cubicBezTo>
                  <a:cubicBezTo>
                    <a:pt x="1110437" y="537059"/>
                    <a:pt x="991939" y="517164"/>
                    <a:pt x="880991" y="525620"/>
                  </a:cubicBezTo>
                  <a:cubicBezTo>
                    <a:pt x="770043" y="534076"/>
                    <a:pt x="511470" y="522472"/>
                    <a:pt x="350413" y="525620"/>
                  </a:cubicBezTo>
                  <a:cubicBezTo>
                    <a:pt x="356834" y="608072"/>
                    <a:pt x="356112" y="643444"/>
                    <a:pt x="350413" y="700826"/>
                  </a:cubicBezTo>
                  <a:cubicBezTo>
                    <a:pt x="240209" y="613440"/>
                    <a:pt x="138234" y="507563"/>
                    <a:pt x="0" y="350413"/>
                  </a:cubicBezTo>
                  <a:close/>
                </a:path>
                <a:path w="1895785" h="700826" stroke="0" extrusionOk="0">
                  <a:moveTo>
                    <a:pt x="0" y="350413"/>
                  </a:moveTo>
                  <a:cubicBezTo>
                    <a:pt x="160703" y="168359"/>
                    <a:pt x="165119" y="158143"/>
                    <a:pt x="350413" y="0"/>
                  </a:cubicBezTo>
                  <a:cubicBezTo>
                    <a:pt x="358071" y="57289"/>
                    <a:pt x="348313" y="133973"/>
                    <a:pt x="350413" y="175207"/>
                  </a:cubicBezTo>
                  <a:cubicBezTo>
                    <a:pt x="456916" y="192389"/>
                    <a:pt x="637443" y="159786"/>
                    <a:pt x="850083" y="175207"/>
                  </a:cubicBezTo>
                  <a:cubicBezTo>
                    <a:pt x="1062723" y="190629"/>
                    <a:pt x="1164785" y="155555"/>
                    <a:pt x="1365207" y="175207"/>
                  </a:cubicBezTo>
                  <a:cubicBezTo>
                    <a:pt x="1565629" y="194859"/>
                    <a:pt x="1710547" y="186425"/>
                    <a:pt x="1895785" y="175207"/>
                  </a:cubicBezTo>
                  <a:cubicBezTo>
                    <a:pt x="1890458" y="287167"/>
                    <a:pt x="1901077" y="437807"/>
                    <a:pt x="1895785" y="525620"/>
                  </a:cubicBezTo>
                  <a:cubicBezTo>
                    <a:pt x="1794343" y="520210"/>
                    <a:pt x="1655407" y="538441"/>
                    <a:pt x="1427022" y="525620"/>
                  </a:cubicBezTo>
                  <a:cubicBezTo>
                    <a:pt x="1198637" y="512799"/>
                    <a:pt x="1058605" y="539198"/>
                    <a:pt x="896444" y="525620"/>
                  </a:cubicBezTo>
                  <a:cubicBezTo>
                    <a:pt x="734283" y="512042"/>
                    <a:pt x="554674" y="521829"/>
                    <a:pt x="350413" y="525620"/>
                  </a:cubicBezTo>
                  <a:cubicBezTo>
                    <a:pt x="359005" y="586933"/>
                    <a:pt x="353461" y="632085"/>
                    <a:pt x="350413" y="700826"/>
                  </a:cubicBezTo>
                  <a:cubicBezTo>
                    <a:pt x="219484" y="535146"/>
                    <a:pt x="79385" y="450231"/>
                    <a:pt x="0" y="350413"/>
                  </a:cubicBezTo>
                  <a:close/>
                </a:path>
              </a:pathLst>
            </a:custGeom>
            <a:solidFill>
              <a:srgbClr val="FCBF5E"/>
            </a:solidFill>
            <a:ln>
              <a:extLst>
                <a:ext uri="{C807C97D-BFC1-408E-A445-0C87EB9F89A2}">
                  <ask:lineSketchStyleProps xmlns:ask="http://schemas.microsoft.com/office/drawing/2018/sketchyshapes" sd="3799920595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Multimeedia tunnid</a:t>
              </a:r>
            </a:p>
          </p:txBody>
        </p:sp>
        <p:sp>
          <p:nvSpPr>
            <p:cNvPr id="194" name="Nool: vasaknool 193">
              <a:extLst>
                <a:ext uri="{FF2B5EF4-FFF2-40B4-BE49-F238E27FC236}">
                  <a16:creationId xmlns:a16="http://schemas.microsoft.com/office/drawing/2014/main" id="{AED67416-3FAB-464A-9C5C-FA158CFC6A6A}"/>
                </a:ext>
              </a:extLst>
            </p:cNvPr>
            <p:cNvSpPr/>
            <p:nvPr/>
          </p:nvSpPr>
          <p:spPr>
            <a:xfrm>
              <a:off x="10155900" y="1714789"/>
              <a:ext cx="1895785" cy="585424"/>
            </a:xfrm>
            <a:custGeom>
              <a:avLst/>
              <a:gdLst>
                <a:gd name="connsiteX0" fmla="*/ 0 w 1895785"/>
                <a:gd name="connsiteY0" fmla="*/ 292712 h 585424"/>
                <a:gd name="connsiteX1" fmla="*/ 292712 w 1895785"/>
                <a:gd name="connsiteY1" fmla="*/ 0 h 585424"/>
                <a:gd name="connsiteX2" fmla="*/ 292712 w 1895785"/>
                <a:gd name="connsiteY2" fmla="*/ 146356 h 585424"/>
                <a:gd name="connsiteX3" fmla="*/ 827070 w 1895785"/>
                <a:gd name="connsiteY3" fmla="*/ 146356 h 585424"/>
                <a:gd name="connsiteX4" fmla="*/ 1377458 w 1895785"/>
                <a:gd name="connsiteY4" fmla="*/ 146356 h 585424"/>
                <a:gd name="connsiteX5" fmla="*/ 1895785 w 1895785"/>
                <a:gd name="connsiteY5" fmla="*/ 146356 h 585424"/>
                <a:gd name="connsiteX6" fmla="*/ 1895785 w 1895785"/>
                <a:gd name="connsiteY6" fmla="*/ 439068 h 585424"/>
                <a:gd name="connsiteX7" fmla="*/ 1345397 w 1895785"/>
                <a:gd name="connsiteY7" fmla="*/ 439068 h 585424"/>
                <a:gd name="connsiteX8" fmla="*/ 859131 w 1895785"/>
                <a:gd name="connsiteY8" fmla="*/ 439068 h 585424"/>
                <a:gd name="connsiteX9" fmla="*/ 292712 w 1895785"/>
                <a:gd name="connsiteY9" fmla="*/ 439068 h 585424"/>
                <a:gd name="connsiteX10" fmla="*/ 292712 w 1895785"/>
                <a:gd name="connsiteY10" fmla="*/ 585424 h 585424"/>
                <a:gd name="connsiteX11" fmla="*/ 0 w 1895785"/>
                <a:gd name="connsiteY11" fmla="*/ 292712 h 585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95785" h="585424" fill="none" extrusionOk="0">
                  <a:moveTo>
                    <a:pt x="0" y="292712"/>
                  </a:moveTo>
                  <a:cubicBezTo>
                    <a:pt x="70099" y="208976"/>
                    <a:pt x="172130" y="118757"/>
                    <a:pt x="292712" y="0"/>
                  </a:cubicBezTo>
                  <a:cubicBezTo>
                    <a:pt x="286998" y="45554"/>
                    <a:pt x="293384" y="101725"/>
                    <a:pt x="292712" y="146356"/>
                  </a:cubicBezTo>
                  <a:cubicBezTo>
                    <a:pt x="540922" y="160222"/>
                    <a:pt x="661004" y="155555"/>
                    <a:pt x="827070" y="146356"/>
                  </a:cubicBezTo>
                  <a:cubicBezTo>
                    <a:pt x="993136" y="137157"/>
                    <a:pt x="1157821" y="170483"/>
                    <a:pt x="1377458" y="146356"/>
                  </a:cubicBezTo>
                  <a:cubicBezTo>
                    <a:pt x="1597095" y="122229"/>
                    <a:pt x="1742830" y="123895"/>
                    <a:pt x="1895785" y="146356"/>
                  </a:cubicBezTo>
                  <a:cubicBezTo>
                    <a:pt x="1903358" y="221549"/>
                    <a:pt x="1904737" y="364126"/>
                    <a:pt x="1895785" y="439068"/>
                  </a:cubicBezTo>
                  <a:cubicBezTo>
                    <a:pt x="1672959" y="429601"/>
                    <a:pt x="1607475" y="448111"/>
                    <a:pt x="1345397" y="439068"/>
                  </a:cubicBezTo>
                  <a:cubicBezTo>
                    <a:pt x="1083319" y="430025"/>
                    <a:pt x="1019221" y="461273"/>
                    <a:pt x="859131" y="439068"/>
                  </a:cubicBezTo>
                  <a:cubicBezTo>
                    <a:pt x="699041" y="416863"/>
                    <a:pt x="488899" y="419535"/>
                    <a:pt x="292712" y="439068"/>
                  </a:cubicBezTo>
                  <a:cubicBezTo>
                    <a:pt x="287990" y="493400"/>
                    <a:pt x="286804" y="515434"/>
                    <a:pt x="292712" y="585424"/>
                  </a:cubicBezTo>
                  <a:cubicBezTo>
                    <a:pt x="183590" y="450185"/>
                    <a:pt x="139242" y="403082"/>
                    <a:pt x="0" y="292712"/>
                  </a:cubicBezTo>
                  <a:close/>
                </a:path>
                <a:path w="1895785" h="585424" stroke="0" extrusionOk="0">
                  <a:moveTo>
                    <a:pt x="0" y="292712"/>
                  </a:moveTo>
                  <a:cubicBezTo>
                    <a:pt x="138962" y="159460"/>
                    <a:pt x="146133" y="127539"/>
                    <a:pt x="292712" y="0"/>
                  </a:cubicBezTo>
                  <a:cubicBezTo>
                    <a:pt x="287437" y="31120"/>
                    <a:pt x="294121" y="99314"/>
                    <a:pt x="292712" y="146356"/>
                  </a:cubicBezTo>
                  <a:cubicBezTo>
                    <a:pt x="422611" y="123356"/>
                    <a:pt x="696186" y="170352"/>
                    <a:pt x="811039" y="146356"/>
                  </a:cubicBezTo>
                  <a:cubicBezTo>
                    <a:pt x="925892" y="122360"/>
                    <a:pt x="1115885" y="143648"/>
                    <a:pt x="1313335" y="146356"/>
                  </a:cubicBezTo>
                  <a:cubicBezTo>
                    <a:pt x="1510785" y="149064"/>
                    <a:pt x="1739029" y="146464"/>
                    <a:pt x="1895785" y="146356"/>
                  </a:cubicBezTo>
                  <a:cubicBezTo>
                    <a:pt x="1888311" y="291726"/>
                    <a:pt x="1883569" y="342128"/>
                    <a:pt x="1895785" y="439068"/>
                  </a:cubicBezTo>
                  <a:cubicBezTo>
                    <a:pt x="1702032" y="441087"/>
                    <a:pt x="1553910" y="466840"/>
                    <a:pt x="1329366" y="439068"/>
                  </a:cubicBezTo>
                  <a:cubicBezTo>
                    <a:pt x="1104822" y="411296"/>
                    <a:pt x="1047584" y="416895"/>
                    <a:pt x="795008" y="439068"/>
                  </a:cubicBezTo>
                  <a:cubicBezTo>
                    <a:pt x="542432" y="461241"/>
                    <a:pt x="534312" y="431728"/>
                    <a:pt x="292712" y="439068"/>
                  </a:cubicBezTo>
                  <a:cubicBezTo>
                    <a:pt x="298424" y="473678"/>
                    <a:pt x="297763" y="548261"/>
                    <a:pt x="292712" y="585424"/>
                  </a:cubicBezTo>
                  <a:cubicBezTo>
                    <a:pt x="152296" y="467923"/>
                    <a:pt x="95130" y="395064"/>
                    <a:pt x="0" y="292712"/>
                  </a:cubicBezTo>
                  <a:close/>
                </a:path>
              </a:pathLst>
            </a:custGeom>
            <a:solidFill>
              <a:srgbClr val="6AB3DE"/>
            </a:solidFill>
            <a:ln>
              <a:extLst>
                <a:ext uri="{C807C97D-BFC1-408E-A445-0C87EB9F89A2}">
                  <ask:lineSketchStyleProps xmlns:ask="http://schemas.microsoft.com/office/drawing/2018/sketchyshapes" sd="3651287871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Koostöö juhendajaga</a:t>
              </a:r>
            </a:p>
          </p:txBody>
        </p:sp>
        <p:sp>
          <p:nvSpPr>
            <p:cNvPr id="195" name="Nool: vasaknool 194">
              <a:extLst>
                <a:ext uri="{FF2B5EF4-FFF2-40B4-BE49-F238E27FC236}">
                  <a16:creationId xmlns:a16="http://schemas.microsoft.com/office/drawing/2014/main" id="{3C717769-6636-46BC-BA7C-14A5F6DE237E}"/>
                </a:ext>
              </a:extLst>
            </p:cNvPr>
            <p:cNvSpPr/>
            <p:nvPr/>
          </p:nvSpPr>
          <p:spPr>
            <a:xfrm>
              <a:off x="10233182" y="2719153"/>
              <a:ext cx="1818502" cy="673312"/>
            </a:xfrm>
            <a:custGeom>
              <a:avLst/>
              <a:gdLst>
                <a:gd name="connsiteX0" fmla="*/ 0 w 1818502"/>
                <a:gd name="connsiteY0" fmla="*/ 336656 h 673312"/>
                <a:gd name="connsiteX1" fmla="*/ 336656 w 1818502"/>
                <a:gd name="connsiteY1" fmla="*/ 0 h 673312"/>
                <a:gd name="connsiteX2" fmla="*/ 336656 w 1818502"/>
                <a:gd name="connsiteY2" fmla="*/ 168328 h 673312"/>
                <a:gd name="connsiteX3" fmla="*/ 860242 w 1818502"/>
                <a:gd name="connsiteY3" fmla="*/ 168328 h 673312"/>
                <a:gd name="connsiteX4" fmla="*/ 1309735 w 1818502"/>
                <a:gd name="connsiteY4" fmla="*/ 168328 h 673312"/>
                <a:gd name="connsiteX5" fmla="*/ 1818502 w 1818502"/>
                <a:gd name="connsiteY5" fmla="*/ 168328 h 673312"/>
                <a:gd name="connsiteX6" fmla="*/ 1818502 w 1818502"/>
                <a:gd name="connsiteY6" fmla="*/ 504984 h 673312"/>
                <a:gd name="connsiteX7" fmla="*/ 1294916 w 1818502"/>
                <a:gd name="connsiteY7" fmla="*/ 504984 h 673312"/>
                <a:gd name="connsiteX8" fmla="*/ 800968 w 1818502"/>
                <a:gd name="connsiteY8" fmla="*/ 504984 h 673312"/>
                <a:gd name="connsiteX9" fmla="*/ 336656 w 1818502"/>
                <a:gd name="connsiteY9" fmla="*/ 504984 h 673312"/>
                <a:gd name="connsiteX10" fmla="*/ 336656 w 1818502"/>
                <a:gd name="connsiteY10" fmla="*/ 673312 h 673312"/>
                <a:gd name="connsiteX11" fmla="*/ 0 w 1818502"/>
                <a:gd name="connsiteY11" fmla="*/ 336656 h 673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18502" h="673312" fill="none" extrusionOk="0">
                  <a:moveTo>
                    <a:pt x="0" y="336656"/>
                  </a:moveTo>
                  <a:cubicBezTo>
                    <a:pt x="116903" y="205227"/>
                    <a:pt x="241978" y="109860"/>
                    <a:pt x="336656" y="0"/>
                  </a:cubicBezTo>
                  <a:cubicBezTo>
                    <a:pt x="336973" y="59141"/>
                    <a:pt x="335021" y="85824"/>
                    <a:pt x="336656" y="168328"/>
                  </a:cubicBezTo>
                  <a:cubicBezTo>
                    <a:pt x="593431" y="182316"/>
                    <a:pt x="666299" y="172428"/>
                    <a:pt x="860242" y="168328"/>
                  </a:cubicBezTo>
                  <a:cubicBezTo>
                    <a:pt x="1054185" y="164228"/>
                    <a:pt x="1193240" y="172030"/>
                    <a:pt x="1309735" y="168328"/>
                  </a:cubicBezTo>
                  <a:cubicBezTo>
                    <a:pt x="1426230" y="164626"/>
                    <a:pt x="1708483" y="157614"/>
                    <a:pt x="1818502" y="168328"/>
                  </a:cubicBezTo>
                  <a:cubicBezTo>
                    <a:pt x="1817953" y="318021"/>
                    <a:pt x="1824831" y="394089"/>
                    <a:pt x="1818502" y="504984"/>
                  </a:cubicBezTo>
                  <a:cubicBezTo>
                    <a:pt x="1712003" y="484069"/>
                    <a:pt x="1515146" y="480382"/>
                    <a:pt x="1294916" y="504984"/>
                  </a:cubicBezTo>
                  <a:cubicBezTo>
                    <a:pt x="1074686" y="529586"/>
                    <a:pt x="994227" y="508329"/>
                    <a:pt x="800968" y="504984"/>
                  </a:cubicBezTo>
                  <a:cubicBezTo>
                    <a:pt x="607709" y="501639"/>
                    <a:pt x="526816" y="489944"/>
                    <a:pt x="336656" y="504984"/>
                  </a:cubicBezTo>
                  <a:cubicBezTo>
                    <a:pt x="337803" y="552224"/>
                    <a:pt x="338253" y="626631"/>
                    <a:pt x="336656" y="673312"/>
                  </a:cubicBezTo>
                  <a:cubicBezTo>
                    <a:pt x="211611" y="552342"/>
                    <a:pt x="154729" y="490479"/>
                    <a:pt x="0" y="336656"/>
                  </a:cubicBezTo>
                  <a:close/>
                </a:path>
                <a:path w="1818502" h="673312" stroke="0" extrusionOk="0">
                  <a:moveTo>
                    <a:pt x="0" y="336656"/>
                  </a:moveTo>
                  <a:cubicBezTo>
                    <a:pt x="91276" y="255802"/>
                    <a:pt x="222906" y="125108"/>
                    <a:pt x="336656" y="0"/>
                  </a:cubicBezTo>
                  <a:cubicBezTo>
                    <a:pt x="328762" y="38371"/>
                    <a:pt x="337410" y="111019"/>
                    <a:pt x="336656" y="168328"/>
                  </a:cubicBezTo>
                  <a:cubicBezTo>
                    <a:pt x="453669" y="178420"/>
                    <a:pt x="712344" y="179372"/>
                    <a:pt x="860242" y="168328"/>
                  </a:cubicBezTo>
                  <a:cubicBezTo>
                    <a:pt x="1008140" y="157284"/>
                    <a:pt x="1177433" y="145735"/>
                    <a:pt x="1339372" y="168328"/>
                  </a:cubicBezTo>
                  <a:cubicBezTo>
                    <a:pt x="1501311" y="190922"/>
                    <a:pt x="1658719" y="145414"/>
                    <a:pt x="1818502" y="168328"/>
                  </a:cubicBezTo>
                  <a:cubicBezTo>
                    <a:pt x="1821895" y="281057"/>
                    <a:pt x="1803107" y="409621"/>
                    <a:pt x="1818502" y="504984"/>
                  </a:cubicBezTo>
                  <a:cubicBezTo>
                    <a:pt x="1625344" y="486612"/>
                    <a:pt x="1438790" y="494042"/>
                    <a:pt x="1294916" y="504984"/>
                  </a:cubicBezTo>
                  <a:cubicBezTo>
                    <a:pt x="1151042" y="515926"/>
                    <a:pt x="991036" y="485515"/>
                    <a:pt x="771331" y="504984"/>
                  </a:cubicBezTo>
                  <a:cubicBezTo>
                    <a:pt x="551626" y="524453"/>
                    <a:pt x="486329" y="492234"/>
                    <a:pt x="336656" y="504984"/>
                  </a:cubicBezTo>
                  <a:cubicBezTo>
                    <a:pt x="333389" y="552601"/>
                    <a:pt x="335919" y="615832"/>
                    <a:pt x="336656" y="673312"/>
                  </a:cubicBezTo>
                  <a:cubicBezTo>
                    <a:pt x="225172" y="557875"/>
                    <a:pt x="112134" y="430360"/>
                    <a:pt x="0" y="336656"/>
                  </a:cubicBezTo>
                  <a:close/>
                </a:path>
              </a:pathLst>
            </a:custGeom>
            <a:solidFill>
              <a:srgbClr val="2DBE7D"/>
            </a:solidFill>
            <a:ln>
              <a:extLst>
                <a:ext uri="{C807C97D-BFC1-408E-A445-0C87EB9F89A2}">
                  <ask:lineSketchStyleProps xmlns:ask="http://schemas.microsoft.com/office/drawing/2018/sketchyshapes" sd="3954525675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Digitaip.ee</a:t>
              </a:r>
            </a:p>
          </p:txBody>
        </p:sp>
        <p:sp>
          <p:nvSpPr>
            <p:cNvPr id="196" name="Ovaal 195">
              <a:extLst>
                <a:ext uri="{FF2B5EF4-FFF2-40B4-BE49-F238E27FC236}">
                  <a16:creationId xmlns:a16="http://schemas.microsoft.com/office/drawing/2014/main" id="{1E94ADD8-D0AF-4033-BD3A-806A489B8B3D}"/>
                </a:ext>
              </a:extLst>
            </p:cNvPr>
            <p:cNvSpPr/>
            <p:nvPr/>
          </p:nvSpPr>
          <p:spPr>
            <a:xfrm>
              <a:off x="11849100" y="1436695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97" name="Ovaal 196">
              <a:extLst>
                <a:ext uri="{FF2B5EF4-FFF2-40B4-BE49-F238E27FC236}">
                  <a16:creationId xmlns:a16="http://schemas.microsoft.com/office/drawing/2014/main" id="{BA764866-2A96-4405-A207-C8CA28CF2FFE}"/>
                </a:ext>
              </a:extLst>
            </p:cNvPr>
            <p:cNvSpPr/>
            <p:nvPr/>
          </p:nvSpPr>
          <p:spPr>
            <a:xfrm>
              <a:off x="10233183" y="1460590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</p:grpSp>
      <p:grpSp>
        <p:nvGrpSpPr>
          <p:cNvPr id="119" name="Rühm 118">
            <a:extLst>
              <a:ext uri="{FF2B5EF4-FFF2-40B4-BE49-F238E27FC236}">
                <a16:creationId xmlns:a16="http://schemas.microsoft.com/office/drawing/2014/main" id="{F28F6EBF-76D5-49F8-82E8-CC91581A9BF8}"/>
              </a:ext>
            </a:extLst>
          </p:cNvPr>
          <p:cNvGrpSpPr/>
          <p:nvPr/>
        </p:nvGrpSpPr>
        <p:grpSpPr>
          <a:xfrm>
            <a:off x="125303" y="3097926"/>
            <a:ext cx="1536650" cy="789331"/>
            <a:chOff x="2261422" y="5591100"/>
            <a:chExt cx="2031645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39" name="Ristkülik 138">
              <a:extLst>
                <a:ext uri="{FF2B5EF4-FFF2-40B4-BE49-F238E27FC236}">
                  <a16:creationId xmlns:a16="http://schemas.microsoft.com/office/drawing/2014/main" id="{13F9649F-EA3C-4B1A-AED4-A4CF9DF4EB6D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40" name="Ristkülik 139">
              <a:extLst>
                <a:ext uri="{FF2B5EF4-FFF2-40B4-BE49-F238E27FC236}">
                  <a16:creationId xmlns:a16="http://schemas.microsoft.com/office/drawing/2014/main" id="{7A3780CF-4806-4960-9824-B7E6BDEE0DE7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00908D4C-37EC-49AC-ACE2-821CEDB42586}"/>
                </a:ext>
              </a:extLst>
            </p:cNvPr>
            <p:cNvSpPr txBox="1"/>
            <p:nvPr/>
          </p:nvSpPr>
          <p:spPr>
            <a:xfrm>
              <a:off x="2261422" y="5713776"/>
              <a:ext cx="2031645" cy="319251"/>
            </a:xfrm>
            <a:custGeom>
              <a:avLst/>
              <a:gdLst>
                <a:gd name="connsiteX0" fmla="*/ 0 w 2031645"/>
                <a:gd name="connsiteY0" fmla="*/ 0 h 319251"/>
                <a:gd name="connsiteX1" fmla="*/ 2031645 w 2031645"/>
                <a:gd name="connsiteY1" fmla="*/ 0 h 319251"/>
                <a:gd name="connsiteX2" fmla="*/ 2031645 w 2031645"/>
                <a:gd name="connsiteY2" fmla="*/ 319251 h 319251"/>
                <a:gd name="connsiteX3" fmla="*/ 0 w 2031645"/>
                <a:gd name="connsiteY3" fmla="*/ 319251 h 319251"/>
                <a:gd name="connsiteX4" fmla="*/ 0 w 2031645"/>
                <a:gd name="connsiteY4" fmla="*/ 0 h 319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1645" h="319251" fill="none" extrusionOk="0">
                  <a:moveTo>
                    <a:pt x="0" y="0"/>
                  </a:moveTo>
                  <a:cubicBezTo>
                    <a:pt x="555720" y="-86046"/>
                    <a:pt x="1413679" y="58771"/>
                    <a:pt x="2031645" y="0"/>
                  </a:cubicBezTo>
                  <a:cubicBezTo>
                    <a:pt x="2013761" y="150063"/>
                    <a:pt x="2057537" y="211418"/>
                    <a:pt x="2031645" y="319251"/>
                  </a:cubicBezTo>
                  <a:cubicBezTo>
                    <a:pt x="1323660" y="357820"/>
                    <a:pt x="222541" y="229879"/>
                    <a:pt x="0" y="319251"/>
                  </a:cubicBezTo>
                  <a:cubicBezTo>
                    <a:pt x="-28582" y="170479"/>
                    <a:pt x="11843" y="157483"/>
                    <a:pt x="0" y="0"/>
                  </a:cubicBezTo>
                  <a:close/>
                </a:path>
                <a:path w="2031645" h="319251" stroke="0" extrusionOk="0">
                  <a:moveTo>
                    <a:pt x="0" y="0"/>
                  </a:moveTo>
                  <a:cubicBezTo>
                    <a:pt x="580161" y="-108589"/>
                    <a:pt x="1193376" y="35042"/>
                    <a:pt x="2031645" y="0"/>
                  </a:cubicBezTo>
                  <a:cubicBezTo>
                    <a:pt x="2004847" y="105889"/>
                    <a:pt x="2034166" y="180749"/>
                    <a:pt x="2031645" y="319251"/>
                  </a:cubicBezTo>
                  <a:cubicBezTo>
                    <a:pt x="1769853" y="396179"/>
                    <a:pt x="817229" y="299220"/>
                    <a:pt x="0" y="319251"/>
                  </a:cubicBezTo>
                  <a:cubicBezTo>
                    <a:pt x="10630" y="175929"/>
                    <a:pt x="17430" y="52711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LOOVTÖÖ ALGUS</a:t>
              </a:r>
            </a:p>
          </p:txBody>
        </p:sp>
      </p:grpSp>
      <p:sp>
        <p:nvSpPr>
          <p:cNvPr id="51" name="Ovaal 50">
            <a:extLst>
              <a:ext uri="{FF2B5EF4-FFF2-40B4-BE49-F238E27FC236}">
                <a16:creationId xmlns:a16="http://schemas.microsoft.com/office/drawing/2014/main" id="{A32AE1DA-CBEC-4E18-BDED-AB80B9BEC001}"/>
              </a:ext>
            </a:extLst>
          </p:cNvPr>
          <p:cNvSpPr/>
          <p:nvPr/>
        </p:nvSpPr>
        <p:spPr>
          <a:xfrm>
            <a:off x="32104" y="3566751"/>
            <a:ext cx="170524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B7381B02-85E1-4C47-982C-379B4B6C31E3}"/>
              </a:ext>
            </a:extLst>
          </p:cNvPr>
          <p:cNvSpPr txBox="1"/>
          <p:nvPr/>
        </p:nvSpPr>
        <p:spPr>
          <a:xfrm>
            <a:off x="272243" y="3591345"/>
            <a:ext cx="130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chemeClr val="accent6">
                    <a:lumMod val="50000"/>
                  </a:schemeClr>
                </a:solidFill>
              </a:rPr>
              <a:t>SEPTEMBER</a:t>
            </a:r>
          </a:p>
        </p:txBody>
      </p:sp>
      <p:sp>
        <p:nvSpPr>
          <p:cNvPr id="20" name="Ristkülik: ümarnurkne 19">
            <a:extLst>
              <a:ext uri="{FF2B5EF4-FFF2-40B4-BE49-F238E27FC236}">
                <a16:creationId xmlns:a16="http://schemas.microsoft.com/office/drawing/2014/main" id="{57A8C862-07B4-4798-8783-107AA3223F0B}"/>
              </a:ext>
            </a:extLst>
          </p:cNvPr>
          <p:cNvSpPr/>
          <p:nvPr/>
        </p:nvSpPr>
        <p:spPr>
          <a:xfrm>
            <a:off x="231791" y="3973232"/>
            <a:ext cx="2501850" cy="426367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1. Teema ja juhendaja on valitud</a:t>
            </a:r>
          </a:p>
        </p:txBody>
      </p:sp>
      <p:sp>
        <p:nvSpPr>
          <p:cNvPr id="53" name="Jutumull: pilv 52">
            <a:extLst>
              <a:ext uri="{FF2B5EF4-FFF2-40B4-BE49-F238E27FC236}">
                <a16:creationId xmlns:a16="http://schemas.microsoft.com/office/drawing/2014/main" id="{29E0372F-4DDF-4909-AA97-EB2C58D70786}"/>
              </a:ext>
            </a:extLst>
          </p:cNvPr>
          <p:cNvSpPr/>
          <p:nvPr/>
        </p:nvSpPr>
        <p:spPr>
          <a:xfrm>
            <a:off x="2384335" y="3557978"/>
            <a:ext cx="926926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1-3</a:t>
            </a:r>
          </a:p>
        </p:txBody>
      </p:sp>
      <p:sp>
        <p:nvSpPr>
          <p:cNvPr id="173" name="Jutumull: pilv 172">
            <a:extLst>
              <a:ext uri="{FF2B5EF4-FFF2-40B4-BE49-F238E27FC236}">
                <a16:creationId xmlns:a16="http://schemas.microsoft.com/office/drawing/2014/main" id="{33C82478-BFAA-43DF-93FA-336A3E951A20}"/>
              </a:ext>
            </a:extLst>
          </p:cNvPr>
          <p:cNvSpPr/>
          <p:nvPr/>
        </p:nvSpPr>
        <p:spPr>
          <a:xfrm>
            <a:off x="2560342" y="4324148"/>
            <a:ext cx="926926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4-5</a:t>
            </a:r>
          </a:p>
        </p:txBody>
      </p:sp>
      <p:grpSp>
        <p:nvGrpSpPr>
          <p:cNvPr id="83" name="Rühm 82">
            <a:extLst>
              <a:ext uri="{FF2B5EF4-FFF2-40B4-BE49-F238E27FC236}">
                <a16:creationId xmlns:a16="http://schemas.microsoft.com/office/drawing/2014/main" id="{F2E25549-C185-4754-BCF8-2AD08BC5A54C}"/>
              </a:ext>
            </a:extLst>
          </p:cNvPr>
          <p:cNvGrpSpPr/>
          <p:nvPr/>
        </p:nvGrpSpPr>
        <p:grpSpPr>
          <a:xfrm>
            <a:off x="-3633" y="5196486"/>
            <a:ext cx="1536883" cy="837720"/>
            <a:chOff x="2909726" y="4528711"/>
            <a:chExt cx="1536883" cy="837720"/>
          </a:xfrm>
        </p:grpSpPr>
        <p:grpSp>
          <p:nvGrpSpPr>
            <p:cNvPr id="85" name="Rühm 84">
              <a:extLst>
                <a:ext uri="{FF2B5EF4-FFF2-40B4-BE49-F238E27FC236}">
                  <a16:creationId xmlns:a16="http://schemas.microsoft.com/office/drawing/2014/main" id="{1C043635-0E4E-41EA-9B73-07C70C246F36}"/>
                </a:ext>
              </a:extLst>
            </p:cNvPr>
            <p:cNvGrpSpPr/>
            <p:nvPr/>
          </p:nvGrpSpPr>
          <p:grpSpPr>
            <a:xfrm>
              <a:off x="2949870" y="4528711"/>
              <a:ext cx="1496739" cy="522320"/>
              <a:chOff x="-19725" y="3994445"/>
              <a:chExt cx="1902273" cy="847938"/>
            </a:xfrm>
          </p:grpSpPr>
          <p:grpSp>
            <p:nvGrpSpPr>
              <p:cNvPr id="88" name="Rühm 87">
                <a:extLst>
                  <a:ext uri="{FF2B5EF4-FFF2-40B4-BE49-F238E27FC236}">
                    <a16:creationId xmlns:a16="http://schemas.microsoft.com/office/drawing/2014/main" id="{21370370-1365-4254-902E-8EC2889182AB}"/>
                  </a:ext>
                </a:extLst>
              </p:cNvPr>
              <p:cNvGrpSpPr/>
              <p:nvPr/>
            </p:nvGrpSpPr>
            <p:grpSpPr>
              <a:xfrm>
                <a:off x="161390" y="3994445"/>
                <a:ext cx="1721158" cy="675646"/>
                <a:chOff x="-8868" y="3426173"/>
                <a:chExt cx="1721158" cy="675646"/>
              </a:xfrm>
            </p:grpSpPr>
            <p:grpSp>
              <p:nvGrpSpPr>
                <p:cNvPr id="90" name="Rühm 89">
                  <a:extLst>
                    <a:ext uri="{FF2B5EF4-FFF2-40B4-BE49-F238E27FC236}">
                      <a16:creationId xmlns:a16="http://schemas.microsoft.com/office/drawing/2014/main" id="{50C2B2F2-446B-45B0-9A70-9E5ADE1DCE30}"/>
                    </a:ext>
                  </a:extLst>
                </p:cNvPr>
                <p:cNvGrpSpPr/>
                <p:nvPr/>
              </p:nvGrpSpPr>
              <p:grpSpPr>
                <a:xfrm>
                  <a:off x="16490" y="3426173"/>
                  <a:ext cx="1288071" cy="675646"/>
                  <a:chOff x="244901" y="5558229"/>
                  <a:chExt cx="1288071" cy="675646"/>
                </a:xfrm>
              </p:grpSpPr>
              <p:grpSp>
                <p:nvGrpSpPr>
                  <p:cNvPr id="94" name="Rühm 93">
                    <a:extLst>
                      <a:ext uri="{FF2B5EF4-FFF2-40B4-BE49-F238E27FC236}">
                        <a16:creationId xmlns:a16="http://schemas.microsoft.com/office/drawing/2014/main" id="{8A859DFD-27BC-4695-AF4B-B583AEED139C}"/>
                      </a:ext>
                    </a:extLst>
                  </p:cNvPr>
                  <p:cNvGrpSpPr/>
                  <p:nvPr/>
                </p:nvGrpSpPr>
                <p:grpSpPr>
                  <a:xfrm>
                    <a:off x="244901" y="5561284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22" name="Ovaal 121">
                      <a:extLst>
                        <a:ext uri="{FF2B5EF4-FFF2-40B4-BE49-F238E27FC236}">
                          <a16:creationId xmlns:a16="http://schemas.microsoft.com/office/drawing/2014/main" id="{E997BC2A-1485-48DC-8626-13FC0C34158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6484" y="58824"/>
                            <a:pt x="48310" y="-4968"/>
                            <a:pt x="109538" y="0"/>
                          </a:cubicBezTo>
                          <a:cubicBezTo>
                            <a:pt x="167333" y="-12111"/>
                            <a:pt x="234821" y="62187"/>
                            <a:pt x="219076" y="150020"/>
                          </a:cubicBezTo>
                          <a:cubicBezTo>
                            <a:pt x="221890" y="230724"/>
                            <a:pt x="171003" y="291250"/>
                            <a:pt x="109538" y="300040"/>
                          </a:cubicBezTo>
                          <a:cubicBezTo>
                            <a:pt x="42086" y="297965"/>
                            <a:pt x="-12417" y="223435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-3600" y="63295"/>
                            <a:pt x="51410" y="-12975"/>
                            <a:pt x="109538" y="0"/>
                          </a:cubicBezTo>
                          <a:cubicBezTo>
                            <a:pt x="182617" y="14148"/>
                            <a:pt x="213075" y="57826"/>
                            <a:pt x="219076" y="150020"/>
                          </a:cubicBezTo>
                          <a:cubicBezTo>
                            <a:pt x="220562" y="230984"/>
                            <a:pt x="163990" y="309695"/>
                            <a:pt x="109538" y="300040"/>
                          </a:cubicBezTo>
                          <a:cubicBezTo>
                            <a:pt x="60025" y="296408"/>
                            <a:pt x="2366" y="240119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61367085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23" name="Vooskeemikujund &quot;viivitus&quot; 122">
                      <a:extLst>
                        <a:ext uri="{FF2B5EF4-FFF2-40B4-BE49-F238E27FC236}">
                          <a16:creationId xmlns:a16="http://schemas.microsoft.com/office/drawing/2014/main" id="{C1E0EA55-4F1E-4567-85DB-CAD97ECF824A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69246" y="3101"/>
                            <a:pt x="119480" y="7157"/>
                            <a:pt x="184666" y="0"/>
                          </a:cubicBezTo>
                          <a:cubicBezTo>
                            <a:pt x="269567" y="6660"/>
                            <a:pt x="376529" y="49832"/>
                            <a:pt x="369332" y="150768"/>
                          </a:cubicBezTo>
                          <a:cubicBezTo>
                            <a:pt x="345099" y="239858"/>
                            <a:pt x="289590" y="288716"/>
                            <a:pt x="184666" y="301536"/>
                          </a:cubicBezTo>
                          <a:cubicBezTo>
                            <a:pt x="104278" y="301167"/>
                            <a:pt x="67606" y="298697"/>
                            <a:pt x="0" y="301536"/>
                          </a:cubicBezTo>
                          <a:cubicBezTo>
                            <a:pt x="13698" y="210216"/>
                            <a:pt x="-3759" y="106851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53427" y="-3890"/>
                            <a:pt x="145688" y="4368"/>
                            <a:pt x="184666" y="0"/>
                          </a:cubicBezTo>
                          <a:cubicBezTo>
                            <a:pt x="300270" y="4419"/>
                            <a:pt x="362568" y="52414"/>
                            <a:pt x="369332" y="150768"/>
                          </a:cubicBezTo>
                          <a:cubicBezTo>
                            <a:pt x="383511" y="230726"/>
                            <a:pt x="303236" y="319786"/>
                            <a:pt x="184666" y="301536"/>
                          </a:cubicBezTo>
                          <a:cubicBezTo>
                            <a:pt x="107679" y="308106"/>
                            <a:pt x="91718" y="304493"/>
                            <a:pt x="0" y="301536"/>
                          </a:cubicBezTo>
                          <a:cubicBezTo>
                            <a:pt x="-12068" y="203860"/>
                            <a:pt x="14454" y="104300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4049099605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5" name="Rühm 94">
                    <a:extLst>
                      <a:ext uri="{FF2B5EF4-FFF2-40B4-BE49-F238E27FC236}">
                        <a16:creationId xmlns:a16="http://schemas.microsoft.com/office/drawing/2014/main" id="{33872CA6-EF3D-4F9D-A5F7-F4E64CB1454C}"/>
                      </a:ext>
                    </a:extLst>
                  </p:cNvPr>
                  <p:cNvGrpSpPr/>
                  <p:nvPr/>
                </p:nvGrpSpPr>
                <p:grpSpPr>
                  <a:xfrm>
                    <a:off x="492952" y="5562724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10" name="Ovaal 109">
                      <a:extLst>
                        <a:ext uri="{FF2B5EF4-FFF2-40B4-BE49-F238E27FC236}">
                          <a16:creationId xmlns:a16="http://schemas.microsoft.com/office/drawing/2014/main" id="{B22AF8A0-3AD0-433D-8BF6-7BD7541E4F9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2024" y="67483"/>
                            <a:pt x="45546" y="4306"/>
                            <a:pt x="109538" y="0"/>
                          </a:cubicBezTo>
                          <a:cubicBezTo>
                            <a:pt x="165477" y="-3868"/>
                            <a:pt x="215332" y="56769"/>
                            <a:pt x="219076" y="150020"/>
                          </a:cubicBezTo>
                          <a:cubicBezTo>
                            <a:pt x="225313" y="234208"/>
                            <a:pt x="159522" y="291964"/>
                            <a:pt x="109538" y="300040"/>
                          </a:cubicBezTo>
                          <a:cubicBezTo>
                            <a:pt x="50832" y="313056"/>
                            <a:pt x="6143" y="234406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-3993" y="52992"/>
                            <a:pt x="39601" y="-10199"/>
                            <a:pt x="109538" y="0"/>
                          </a:cubicBezTo>
                          <a:cubicBezTo>
                            <a:pt x="175806" y="-1105"/>
                            <a:pt x="225804" y="68284"/>
                            <a:pt x="219076" y="150020"/>
                          </a:cubicBezTo>
                          <a:cubicBezTo>
                            <a:pt x="206586" y="232562"/>
                            <a:pt x="172633" y="305005"/>
                            <a:pt x="109538" y="300040"/>
                          </a:cubicBezTo>
                          <a:cubicBezTo>
                            <a:pt x="55088" y="282024"/>
                            <a:pt x="-12807" y="218411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76358852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11" name="Vooskeemikujund &quot;viivitus&quot; 110">
                      <a:extLst>
                        <a:ext uri="{FF2B5EF4-FFF2-40B4-BE49-F238E27FC236}">
                          <a16:creationId xmlns:a16="http://schemas.microsoft.com/office/drawing/2014/main" id="{CBB63489-C530-46C6-B6A0-FE90627357D1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88813" y="2372"/>
                            <a:pt x="131137" y="-4136"/>
                            <a:pt x="184666" y="0"/>
                          </a:cubicBezTo>
                          <a:cubicBezTo>
                            <a:pt x="276702" y="-7599"/>
                            <a:pt x="359333" y="74841"/>
                            <a:pt x="369332" y="150768"/>
                          </a:cubicBezTo>
                          <a:cubicBezTo>
                            <a:pt x="361374" y="236902"/>
                            <a:pt x="293337" y="281641"/>
                            <a:pt x="184666" y="301536"/>
                          </a:cubicBezTo>
                          <a:cubicBezTo>
                            <a:pt x="144991" y="299229"/>
                            <a:pt x="59856" y="295883"/>
                            <a:pt x="0" y="301536"/>
                          </a:cubicBezTo>
                          <a:cubicBezTo>
                            <a:pt x="-12455" y="174480"/>
                            <a:pt x="1613" y="143682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42817" y="6479"/>
                            <a:pt x="114527" y="-7277"/>
                            <a:pt x="184666" y="0"/>
                          </a:cubicBezTo>
                          <a:cubicBezTo>
                            <a:pt x="292245" y="-5351"/>
                            <a:pt x="363598" y="66555"/>
                            <a:pt x="369332" y="150768"/>
                          </a:cubicBezTo>
                          <a:cubicBezTo>
                            <a:pt x="360684" y="246496"/>
                            <a:pt x="277110" y="279361"/>
                            <a:pt x="184666" y="301536"/>
                          </a:cubicBezTo>
                          <a:cubicBezTo>
                            <a:pt x="141915" y="310182"/>
                            <a:pt x="70695" y="301527"/>
                            <a:pt x="0" y="301536"/>
                          </a:cubicBezTo>
                          <a:cubicBezTo>
                            <a:pt x="-6364" y="185186"/>
                            <a:pt x="-14121" y="71245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165379890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6" name="Rühm 95">
                    <a:extLst>
                      <a:ext uri="{FF2B5EF4-FFF2-40B4-BE49-F238E27FC236}">
                        <a16:creationId xmlns:a16="http://schemas.microsoft.com/office/drawing/2014/main" id="{B21A851D-5E80-4BD4-918D-8AA77021EB75}"/>
                      </a:ext>
                    </a:extLst>
                  </p:cNvPr>
                  <p:cNvGrpSpPr/>
                  <p:nvPr/>
                </p:nvGrpSpPr>
                <p:grpSpPr>
                  <a:xfrm>
                    <a:off x="720769" y="5564503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07" name="Ovaal 106">
                      <a:extLst>
                        <a:ext uri="{FF2B5EF4-FFF2-40B4-BE49-F238E27FC236}">
                          <a16:creationId xmlns:a16="http://schemas.microsoft.com/office/drawing/2014/main" id="{EC598F0D-EE48-4121-B374-907EAE62744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1530" y="67574"/>
                            <a:pt x="49083" y="-9206"/>
                            <a:pt x="109538" y="0"/>
                          </a:cubicBezTo>
                          <a:cubicBezTo>
                            <a:pt x="164069" y="5672"/>
                            <a:pt x="221176" y="65585"/>
                            <a:pt x="219076" y="150020"/>
                          </a:cubicBezTo>
                          <a:cubicBezTo>
                            <a:pt x="221262" y="245895"/>
                            <a:pt x="165941" y="311496"/>
                            <a:pt x="109538" y="300040"/>
                          </a:cubicBezTo>
                          <a:cubicBezTo>
                            <a:pt x="46515" y="283335"/>
                            <a:pt x="-19865" y="237957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4869" y="55910"/>
                            <a:pt x="48616" y="-7075"/>
                            <a:pt x="109538" y="0"/>
                          </a:cubicBezTo>
                          <a:cubicBezTo>
                            <a:pt x="165992" y="3165"/>
                            <a:pt x="225801" y="75649"/>
                            <a:pt x="219076" y="150020"/>
                          </a:cubicBezTo>
                          <a:cubicBezTo>
                            <a:pt x="219310" y="228102"/>
                            <a:pt x="168631" y="285036"/>
                            <a:pt x="109538" y="300040"/>
                          </a:cubicBezTo>
                          <a:cubicBezTo>
                            <a:pt x="47689" y="289310"/>
                            <a:pt x="-1507" y="238379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2642516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8" name="Vooskeemikujund &quot;viivitus&quot; 107">
                      <a:extLst>
                        <a:ext uri="{FF2B5EF4-FFF2-40B4-BE49-F238E27FC236}">
                          <a16:creationId xmlns:a16="http://schemas.microsoft.com/office/drawing/2014/main" id="{E7A2CEC6-1589-423E-97B8-E503E9067D3C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76594" y="-5319"/>
                            <a:pt x="137955" y="445"/>
                            <a:pt x="184666" y="0"/>
                          </a:cubicBezTo>
                          <a:cubicBezTo>
                            <a:pt x="304677" y="-3680"/>
                            <a:pt x="359021" y="53699"/>
                            <a:pt x="369332" y="150768"/>
                          </a:cubicBezTo>
                          <a:cubicBezTo>
                            <a:pt x="357331" y="227044"/>
                            <a:pt x="281663" y="303670"/>
                            <a:pt x="184666" y="301536"/>
                          </a:cubicBezTo>
                          <a:cubicBezTo>
                            <a:pt x="146208" y="309466"/>
                            <a:pt x="73711" y="296628"/>
                            <a:pt x="0" y="301536"/>
                          </a:cubicBezTo>
                          <a:cubicBezTo>
                            <a:pt x="578" y="231142"/>
                            <a:pt x="-5419" y="81890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4648" y="-8064"/>
                            <a:pt x="121139" y="4576"/>
                            <a:pt x="184666" y="0"/>
                          </a:cubicBezTo>
                          <a:cubicBezTo>
                            <a:pt x="269569" y="-6621"/>
                            <a:pt x="372624" y="59741"/>
                            <a:pt x="369332" y="150768"/>
                          </a:cubicBezTo>
                          <a:cubicBezTo>
                            <a:pt x="362305" y="234823"/>
                            <a:pt x="288897" y="304965"/>
                            <a:pt x="184666" y="301536"/>
                          </a:cubicBezTo>
                          <a:cubicBezTo>
                            <a:pt x="137737" y="306254"/>
                            <a:pt x="76655" y="309414"/>
                            <a:pt x="0" y="301536"/>
                          </a:cubicBezTo>
                          <a:cubicBezTo>
                            <a:pt x="8718" y="211646"/>
                            <a:pt x="515" y="126386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41025786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9" name="Rühm 98">
                    <a:extLst>
                      <a:ext uri="{FF2B5EF4-FFF2-40B4-BE49-F238E27FC236}">
                        <a16:creationId xmlns:a16="http://schemas.microsoft.com/office/drawing/2014/main" id="{572FDDFF-B5AD-4C87-9A32-838291DCFB96}"/>
                      </a:ext>
                    </a:extLst>
                  </p:cNvPr>
                  <p:cNvGrpSpPr/>
                  <p:nvPr/>
                </p:nvGrpSpPr>
                <p:grpSpPr>
                  <a:xfrm>
                    <a:off x="972332" y="5558229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05" name="Ovaal 104">
                      <a:extLst>
                        <a:ext uri="{FF2B5EF4-FFF2-40B4-BE49-F238E27FC236}">
                          <a16:creationId xmlns:a16="http://schemas.microsoft.com/office/drawing/2014/main" id="{D330BCF4-F6F5-4152-A84E-6128B39ED1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1790" y="61373"/>
                            <a:pt x="40273" y="4436"/>
                            <a:pt x="109538" y="0"/>
                          </a:cubicBezTo>
                          <a:cubicBezTo>
                            <a:pt x="177077" y="4671"/>
                            <a:pt x="216447" y="67000"/>
                            <a:pt x="219076" y="150020"/>
                          </a:cubicBezTo>
                          <a:cubicBezTo>
                            <a:pt x="217020" y="224924"/>
                            <a:pt x="156589" y="305137"/>
                            <a:pt x="109538" y="300040"/>
                          </a:cubicBezTo>
                          <a:cubicBezTo>
                            <a:pt x="38798" y="306085"/>
                            <a:pt x="-1039" y="253072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1624" y="52671"/>
                            <a:pt x="49728" y="1557"/>
                            <a:pt x="109538" y="0"/>
                          </a:cubicBezTo>
                          <a:cubicBezTo>
                            <a:pt x="171516" y="-3315"/>
                            <a:pt x="215021" y="61532"/>
                            <a:pt x="219076" y="150020"/>
                          </a:cubicBezTo>
                          <a:cubicBezTo>
                            <a:pt x="229961" y="227995"/>
                            <a:pt x="168247" y="294744"/>
                            <a:pt x="109538" y="300040"/>
                          </a:cubicBezTo>
                          <a:cubicBezTo>
                            <a:pt x="61598" y="293668"/>
                            <a:pt x="-3121" y="231680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74820364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6" name="Vooskeemikujund &quot;viivitus&quot; 105">
                      <a:extLst>
                        <a:ext uri="{FF2B5EF4-FFF2-40B4-BE49-F238E27FC236}">
                          <a16:creationId xmlns:a16="http://schemas.microsoft.com/office/drawing/2014/main" id="{5428D95F-CD83-4058-9CEC-EB9BBFF07DC0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68580" y="-5405"/>
                            <a:pt x="124746" y="7612"/>
                            <a:pt x="184666" y="0"/>
                          </a:cubicBezTo>
                          <a:cubicBezTo>
                            <a:pt x="277453" y="-351"/>
                            <a:pt x="354111" y="75349"/>
                            <a:pt x="369332" y="150768"/>
                          </a:cubicBezTo>
                          <a:cubicBezTo>
                            <a:pt x="363668" y="236596"/>
                            <a:pt x="281911" y="298658"/>
                            <a:pt x="184666" y="301536"/>
                          </a:cubicBezTo>
                          <a:cubicBezTo>
                            <a:pt x="101261" y="295456"/>
                            <a:pt x="82078" y="296693"/>
                            <a:pt x="0" y="301536"/>
                          </a:cubicBezTo>
                          <a:cubicBezTo>
                            <a:pt x="-9760" y="218613"/>
                            <a:pt x="15037" y="60602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6496" y="-3362"/>
                            <a:pt x="136938" y="-8998"/>
                            <a:pt x="184666" y="0"/>
                          </a:cubicBezTo>
                          <a:cubicBezTo>
                            <a:pt x="277835" y="-11577"/>
                            <a:pt x="356934" y="56810"/>
                            <a:pt x="369332" y="150768"/>
                          </a:cubicBezTo>
                          <a:cubicBezTo>
                            <a:pt x="385933" y="224656"/>
                            <a:pt x="288997" y="302991"/>
                            <a:pt x="184666" y="301536"/>
                          </a:cubicBezTo>
                          <a:cubicBezTo>
                            <a:pt x="104063" y="304900"/>
                            <a:pt x="55096" y="306582"/>
                            <a:pt x="0" y="301536"/>
                          </a:cubicBezTo>
                          <a:cubicBezTo>
                            <a:pt x="3544" y="214700"/>
                            <a:pt x="-13375" y="113173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3368087458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102" name="Rühm 101">
                    <a:extLst>
                      <a:ext uri="{FF2B5EF4-FFF2-40B4-BE49-F238E27FC236}">
                        <a16:creationId xmlns:a16="http://schemas.microsoft.com/office/drawing/2014/main" id="{D643D75C-0FEA-4F39-9F92-265CEBEB0919}"/>
                      </a:ext>
                    </a:extLst>
                  </p:cNvPr>
                  <p:cNvGrpSpPr/>
                  <p:nvPr/>
                </p:nvGrpSpPr>
                <p:grpSpPr>
                  <a:xfrm>
                    <a:off x="1231436" y="5558798"/>
                    <a:ext cx="301536" cy="669373"/>
                    <a:chOff x="282619" y="5543544"/>
                    <a:chExt cx="301536" cy="669373"/>
                  </a:xfrm>
                </p:grpSpPr>
                <p:sp>
                  <p:nvSpPr>
                    <p:cNvPr id="103" name="Ovaal 102">
                      <a:extLst>
                        <a:ext uri="{FF2B5EF4-FFF2-40B4-BE49-F238E27FC236}">
                          <a16:creationId xmlns:a16="http://schemas.microsoft.com/office/drawing/2014/main" id="{01F95375-F371-4569-B227-A7859220165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4"/>
                      <a:ext cx="219074" cy="300040"/>
                    </a:xfrm>
                    <a:custGeom>
                      <a:avLst/>
                      <a:gdLst>
                        <a:gd name="connsiteX0" fmla="*/ 0 w 219074"/>
                        <a:gd name="connsiteY0" fmla="*/ 150020 h 300040"/>
                        <a:gd name="connsiteX1" fmla="*/ 109537 w 219074"/>
                        <a:gd name="connsiteY1" fmla="*/ 0 h 300040"/>
                        <a:gd name="connsiteX2" fmla="*/ 219074 w 219074"/>
                        <a:gd name="connsiteY2" fmla="*/ 150020 h 300040"/>
                        <a:gd name="connsiteX3" fmla="*/ 109537 w 219074"/>
                        <a:gd name="connsiteY3" fmla="*/ 300040 h 300040"/>
                        <a:gd name="connsiteX4" fmla="*/ 0 w 219074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4" h="300040" fill="none" extrusionOk="0">
                          <a:moveTo>
                            <a:pt x="0" y="150020"/>
                          </a:moveTo>
                          <a:cubicBezTo>
                            <a:pt x="-8410" y="65871"/>
                            <a:pt x="46142" y="-388"/>
                            <a:pt x="109537" y="0"/>
                          </a:cubicBezTo>
                          <a:cubicBezTo>
                            <a:pt x="168965" y="1684"/>
                            <a:pt x="216815" y="65970"/>
                            <a:pt x="219074" y="150020"/>
                          </a:cubicBezTo>
                          <a:cubicBezTo>
                            <a:pt x="221832" y="219010"/>
                            <a:pt x="174250" y="286532"/>
                            <a:pt x="109537" y="300040"/>
                          </a:cubicBezTo>
                          <a:cubicBezTo>
                            <a:pt x="53009" y="297048"/>
                            <a:pt x="-14972" y="225816"/>
                            <a:pt x="0" y="150020"/>
                          </a:cubicBezTo>
                          <a:close/>
                        </a:path>
                        <a:path w="219074" h="300040" stroke="0" extrusionOk="0">
                          <a:moveTo>
                            <a:pt x="0" y="150020"/>
                          </a:moveTo>
                          <a:cubicBezTo>
                            <a:pt x="-4313" y="71352"/>
                            <a:pt x="51854" y="-9241"/>
                            <a:pt x="109537" y="0"/>
                          </a:cubicBezTo>
                          <a:cubicBezTo>
                            <a:pt x="160694" y="-1285"/>
                            <a:pt x="222608" y="71264"/>
                            <a:pt x="219074" y="150020"/>
                          </a:cubicBezTo>
                          <a:cubicBezTo>
                            <a:pt x="219574" y="243360"/>
                            <a:pt x="164699" y="308904"/>
                            <a:pt x="109537" y="300040"/>
                          </a:cubicBezTo>
                          <a:cubicBezTo>
                            <a:pt x="48138" y="307753"/>
                            <a:pt x="-4940" y="227730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963294900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4" name="Vooskeemikujund &quot;viivitus&quot; 103">
                      <a:extLst>
                        <a:ext uri="{FF2B5EF4-FFF2-40B4-BE49-F238E27FC236}">
                          <a16:creationId xmlns:a16="http://schemas.microsoft.com/office/drawing/2014/main" id="{2BD76EE5-B426-4185-96ED-D8A6C7A9B576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91170" y="3156"/>
                            <a:pt x="136735" y="-5939"/>
                            <a:pt x="184666" y="0"/>
                          </a:cubicBezTo>
                          <a:cubicBezTo>
                            <a:pt x="291350" y="-14140"/>
                            <a:pt x="362450" y="76592"/>
                            <a:pt x="369332" y="150768"/>
                          </a:cubicBezTo>
                          <a:cubicBezTo>
                            <a:pt x="367050" y="232567"/>
                            <a:pt x="290701" y="306222"/>
                            <a:pt x="184666" y="301536"/>
                          </a:cubicBezTo>
                          <a:cubicBezTo>
                            <a:pt x="100636" y="294028"/>
                            <a:pt x="71673" y="301212"/>
                            <a:pt x="0" y="301536"/>
                          </a:cubicBezTo>
                          <a:cubicBezTo>
                            <a:pt x="-5529" y="212974"/>
                            <a:pt x="-12417" y="128295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8238" y="-7929"/>
                            <a:pt x="118651" y="-4745"/>
                            <a:pt x="184666" y="0"/>
                          </a:cubicBezTo>
                          <a:cubicBezTo>
                            <a:pt x="300048" y="-11873"/>
                            <a:pt x="369938" y="69428"/>
                            <a:pt x="369332" y="150768"/>
                          </a:cubicBezTo>
                          <a:cubicBezTo>
                            <a:pt x="373280" y="229216"/>
                            <a:pt x="274800" y="286688"/>
                            <a:pt x="184666" y="301536"/>
                          </a:cubicBezTo>
                          <a:cubicBezTo>
                            <a:pt x="108706" y="304978"/>
                            <a:pt x="88222" y="309010"/>
                            <a:pt x="0" y="301536"/>
                          </a:cubicBezTo>
                          <a:cubicBezTo>
                            <a:pt x="-3079" y="192969"/>
                            <a:pt x="-6376" y="88129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418198116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</p:grpSp>
            <p:sp>
              <p:nvSpPr>
                <p:cNvPr id="91" name="TextBox 90">
                  <a:extLst>
                    <a:ext uri="{FF2B5EF4-FFF2-40B4-BE49-F238E27FC236}">
                      <a16:creationId xmlns:a16="http://schemas.microsoft.com/office/drawing/2014/main" id="{D3603CDA-7DC1-4F37-8029-A3620BBD1BD5}"/>
                    </a:ext>
                  </a:extLst>
                </p:cNvPr>
                <p:cNvSpPr txBox="1"/>
                <p:nvPr/>
              </p:nvSpPr>
              <p:spPr>
                <a:xfrm>
                  <a:off x="-8868" y="3795788"/>
                  <a:ext cx="172115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et-EE" sz="1000" dirty="0">
                    <a:latin typeface="Axure Handwriting" panose="020B0402020200020204" pitchFamily="34" charset="0"/>
                  </a:endParaRPr>
                </a:p>
              </p:txBody>
            </p:sp>
          </p:grpSp>
          <p:sp>
            <p:nvSpPr>
              <p:cNvPr id="89" name="Ristkülik: ümarnurkne 35">
                <a:extLst>
                  <a:ext uri="{FF2B5EF4-FFF2-40B4-BE49-F238E27FC236}">
                    <a16:creationId xmlns:a16="http://schemas.microsoft.com/office/drawing/2014/main" id="{BD233559-BA93-45E1-944C-2AB62486469B}"/>
                  </a:ext>
                </a:extLst>
              </p:cNvPr>
              <p:cNvSpPr/>
              <p:nvPr/>
            </p:nvSpPr>
            <p:spPr>
              <a:xfrm>
                <a:off x="-19725" y="4385278"/>
                <a:ext cx="1666598" cy="457105"/>
              </a:xfrm>
              <a:custGeom>
                <a:avLst/>
                <a:gdLst>
                  <a:gd name="connsiteX0" fmla="*/ 0 w 1586001"/>
                  <a:gd name="connsiteY0" fmla="*/ 40001 h 240003"/>
                  <a:gd name="connsiteX1" fmla="*/ 40001 w 1586001"/>
                  <a:gd name="connsiteY1" fmla="*/ 0 h 240003"/>
                  <a:gd name="connsiteX2" fmla="*/ 1546000 w 1586001"/>
                  <a:gd name="connsiteY2" fmla="*/ 0 h 240003"/>
                  <a:gd name="connsiteX3" fmla="*/ 1586001 w 1586001"/>
                  <a:gd name="connsiteY3" fmla="*/ 40001 h 240003"/>
                  <a:gd name="connsiteX4" fmla="*/ 1586001 w 1586001"/>
                  <a:gd name="connsiteY4" fmla="*/ 200002 h 240003"/>
                  <a:gd name="connsiteX5" fmla="*/ 1546000 w 1586001"/>
                  <a:gd name="connsiteY5" fmla="*/ 240003 h 240003"/>
                  <a:gd name="connsiteX6" fmla="*/ 40001 w 1586001"/>
                  <a:gd name="connsiteY6" fmla="*/ 240003 h 240003"/>
                  <a:gd name="connsiteX7" fmla="*/ 0 w 1586001"/>
                  <a:gd name="connsiteY7" fmla="*/ 200002 h 240003"/>
                  <a:gd name="connsiteX8" fmla="*/ 0 w 1586001"/>
                  <a:gd name="connsiteY8" fmla="*/ 40001 h 240003"/>
                  <a:gd name="connsiteX0" fmla="*/ 0 w 1757451"/>
                  <a:gd name="connsiteY0" fmla="*/ 126856 h 326858"/>
                  <a:gd name="connsiteX1" fmla="*/ 40001 w 1757451"/>
                  <a:gd name="connsiteY1" fmla="*/ 86855 h 326858"/>
                  <a:gd name="connsiteX2" fmla="*/ 1546000 w 1757451"/>
                  <a:gd name="connsiteY2" fmla="*/ 86855 h 326858"/>
                  <a:gd name="connsiteX3" fmla="*/ 1757451 w 1757451"/>
                  <a:gd name="connsiteY3" fmla="*/ 3031 h 326858"/>
                  <a:gd name="connsiteX4" fmla="*/ 1586001 w 1757451"/>
                  <a:gd name="connsiteY4" fmla="*/ 286857 h 326858"/>
                  <a:gd name="connsiteX5" fmla="*/ 1546000 w 1757451"/>
                  <a:gd name="connsiteY5" fmla="*/ 326858 h 326858"/>
                  <a:gd name="connsiteX6" fmla="*/ 40001 w 1757451"/>
                  <a:gd name="connsiteY6" fmla="*/ 326858 h 326858"/>
                  <a:gd name="connsiteX7" fmla="*/ 0 w 1757451"/>
                  <a:gd name="connsiteY7" fmla="*/ 286857 h 326858"/>
                  <a:gd name="connsiteX8" fmla="*/ 0 w 1757451"/>
                  <a:gd name="connsiteY8" fmla="*/ 126856 h 326858"/>
                  <a:gd name="connsiteX0" fmla="*/ 0 w 1786026"/>
                  <a:gd name="connsiteY0" fmla="*/ 41131 h 326858"/>
                  <a:gd name="connsiteX1" fmla="*/ 68576 w 1786026"/>
                  <a:gd name="connsiteY1" fmla="*/ 86855 h 326858"/>
                  <a:gd name="connsiteX2" fmla="*/ 157457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68576 w 1786026"/>
                  <a:gd name="connsiteY1" fmla="*/ 86855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135251 w 1786026"/>
                  <a:gd name="connsiteY1" fmla="*/ 115430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135251 w 1786026"/>
                  <a:gd name="connsiteY1" fmla="*/ 115430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230501 w 1786026"/>
                  <a:gd name="connsiteY6" fmla="*/ 298283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36383"/>
                  <a:gd name="connsiteX1" fmla="*/ 135251 w 1786026"/>
                  <a:gd name="connsiteY1" fmla="*/ 115430 h 336383"/>
                  <a:gd name="connsiteX2" fmla="*/ 1517425 w 1786026"/>
                  <a:gd name="connsiteY2" fmla="*/ 86855 h 336383"/>
                  <a:gd name="connsiteX3" fmla="*/ 1786026 w 1786026"/>
                  <a:gd name="connsiteY3" fmla="*/ 3031 h 336383"/>
                  <a:gd name="connsiteX4" fmla="*/ 1614576 w 1786026"/>
                  <a:gd name="connsiteY4" fmla="*/ 286857 h 336383"/>
                  <a:gd name="connsiteX5" fmla="*/ 1574575 w 1786026"/>
                  <a:gd name="connsiteY5" fmla="*/ 326858 h 336383"/>
                  <a:gd name="connsiteX6" fmla="*/ 220976 w 1786026"/>
                  <a:gd name="connsiteY6" fmla="*/ 336383 h 336383"/>
                  <a:gd name="connsiteX7" fmla="*/ 28575 w 1786026"/>
                  <a:gd name="connsiteY7" fmla="*/ 286857 h 336383"/>
                  <a:gd name="connsiteX8" fmla="*/ 0 w 1786026"/>
                  <a:gd name="connsiteY8" fmla="*/ 41131 h 336383"/>
                  <a:gd name="connsiteX0" fmla="*/ 0 w 1786026"/>
                  <a:gd name="connsiteY0" fmla="*/ 41131 h 336383"/>
                  <a:gd name="connsiteX1" fmla="*/ 135251 w 1786026"/>
                  <a:gd name="connsiteY1" fmla="*/ 115430 h 336383"/>
                  <a:gd name="connsiteX2" fmla="*/ 1517425 w 1786026"/>
                  <a:gd name="connsiteY2" fmla="*/ 86855 h 336383"/>
                  <a:gd name="connsiteX3" fmla="*/ 1786026 w 1786026"/>
                  <a:gd name="connsiteY3" fmla="*/ 3031 h 336383"/>
                  <a:gd name="connsiteX4" fmla="*/ 1614576 w 1786026"/>
                  <a:gd name="connsiteY4" fmla="*/ 286857 h 336383"/>
                  <a:gd name="connsiteX5" fmla="*/ 1574575 w 1786026"/>
                  <a:gd name="connsiteY5" fmla="*/ 326858 h 336383"/>
                  <a:gd name="connsiteX6" fmla="*/ 220976 w 1786026"/>
                  <a:gd name="connsiteY6" fmla="*/ 336383 h 336383"/>
                  <a:gd name="connsiteX7" fmla="*/ 95250 w 1786026"/>
                  <a:gd name="connsiteY7" fmla="*/ 277332 h 336383"/>
                  <a:gd name="connsiteX8" fmla="*/ 0 w 178602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4300 w 1805076"/>
                  <a:gd name="connsiteY7" fmla="*/ 277332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4300 w 1805076"/>
                  <a:gd name="connsiteY7" fmla="*/ 277332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85725 w 1805076"/>
                  <a:gd name="connsiteY7" fmla="*/ 267807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74570 w 1805076"/>
                  <a:gd name="connsiteY4" fmla="*/ 266386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85725 w 1805076"/>
                  <a:gd name="connsiteY7" fmla="*/ 267807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74570 w 1805076"/>
                  <a:gd name="connsiteY4" fmla="*/ 266386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9845 w 1805076"/>
                  <a:gd name="connsiteY7" fmla="*/ 281455 h 336383"/>
                  <a:gd name="connsiteX8" fmla="*/ 0 w 1805076"/>
                  <a:gd name="connsiteY8" fmla="*/ 41131 h 33638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674570 w 1805076"/>
                  <a:gd name="connsiteY4" fmla="*/ 266386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638834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41792"/>
                  <a:gd name="connsiteX1" fmla="*/ 140654 w 1805076"/>
                  <a:gd name="connsiteY1" fmla="*/ 128411 h 341792"/>
                  <a:gd name="connsiteX2" fmla="*/ 1604715 w 1805076"/>
                  <a:gd name="connsiteY2" fmla="*/ 120308 h 341792"/>
                  <a:gd name="connsiteX3" fmla="*/ 1805076 w 1805076"/>
                  <a:gd name="connsiteY3" fmla="*/ 2364 h 341792"/>
                  <a:gd name="connsiteX4" fmla="*/ 1715514 w 1805076"/>
                  <a:gd name="connsiteY4" fmla="*/ 231600 h 341792"/>
                  <a:gd name="connsiteX5" fmla="*/ 1593625 w 1805076"/>
                  <a:gd name="connsiteY5" fmla="*/ 326191 h 341792"/>
                  <a:gd name="connsiteX6" fmla="*/ 240026 w 1805076"/>
                  <a:gd name="connsiteY6" fmla="*/ 335716 h 341792"/>
                  <a:gd name="connsiteX7" fmla="*/ 119845 w 1805076"/>
                  <a:gd name="connsiteY7" fmla="*/ 280788 h 341792"/>
                  <a:gd name="connsiteX8" fmla="*/ 0 w 1805076"/>
                  <a:gd name="connsiteY8" fmla="*/ 40464 h 341792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7409"/>
                  <a:gd name="connsiteY0" fmla="*/ 40464 h 366477"/>
                  <a:gd name="connsiteX1" fmla="*/ 140654 w 1807409"/>
                  <a:gd name="connsiteY1" fmla="*/ 128411 h 366477"/>
                  <a:gd name="connsiteX2" fmla="*/ 1604715 w 1807409"/>
                  <a:gd name="connsiteY2" fmla="*/ 120308 h 366477"/>
                  <a:gd name="connsiteX3" fmla="*/ 1805076 w 1807409"/>
                  <a:gd name="connsiteY3" fmla="*/ 2364 h 366477"/>
                  <a:gd name="connsiteX4" fmla="*/ 1715514 w 1807409"/>
                  <a:gd name="connsiteY4" fmla="*/ 231600 h 366477"/>
                  <a:gd name="connsiteX5" fmla="*/ 1805076 w 1807409"/>
                  <a:gd name="connsiteY5" fmla="*/ 351701 h 366477"/>
                  <a:gd name="connsiteX6" fmla="*/ 240026 w 1807409"/>
                  <a:gd name="connsiteY6" fmla="*/ 335716 h 366477"/>
                  <a:gd name="connsiteX7" fmla="*/ 119845 w 1807409"/>
                  <a:gd name="connsiteY7" fmla="*/ 280788 h 366477"/>
                  <a:gd name="connsiteX8" fmla="*/ 0 w 1807409"/>
                  <a:gd name="connsiteY8" fmla="*/ 40464 h 366477"/>
                  <a:gd name="connsiteX0" fmla="*/ 0 w 1805076"/>
                  <a:gd name="connsiteY0" fmla="*/ 40464 h 384462"/>
                  <a:gd name="connsiteX1" fmla="*/ 140654 w 1805076"/>
                  <a:gd name="connsiteY1" fmla="*/ 128411 h 384462"/>
                  <a:gd name="connsiteX2" fmla="*/ 1604715 w 1805076"/>
                  <a:gd name="connsiteY2" fmla="*/ 120308 h 384462"/>
                  <a:gd name="connsiteX3" fmla="*/ 1805076 w 1805076"/>
                  <a:gd name="connsiteY3" fmla="*/ 2364 h 384462"/>
                  <a:gd name="connsiteX4" fmla="*/ 1715514 w 1805076"/>
                  <a:gd name="connsiteY4" fmla="*/ 231600 h 384462"/>
                  <a:gd name="connsiteX5" fmla="*/ 1750829 w 1805076"/>
                  <a:gd name="connsiteY5" fmla="*/ 374211 h 384462"/>
                  <a:gd name="connsiteX6" fmla="*/ 240026 w 1805076"/>
                  <a:gd name="connsiteY6" fmla="*/ 335716 h 384462"/>
                  <a:gd name="connsiteX7" fmla="*/ 119845 w 1805076"/>
                  <a:gd name="connsiteY7" fmla="*/ 280788 h 384462"/>
                  <a:gd name="connsiteX8" fmla="*/ 0 w 1805076"/>
                  <a:gd name="connsiteY8" fmla="*/ 40464 h 384462"/>
                  <a:gd name="connsiteX0" fmla="*/ 0 w 1805076"/>
                  <a:gd name="connsiteY0" fmla="*/ 40464 h 349264"/>
                  <a:gd name="connsiteX1" fmla="*/ 140654 w 1805076"/>
                  <a:gd name="connsiteY1" fmla="*/ 128411 h 349264"/>
                  <a:gd name="connsiteX2" fmla="*/ 1604715 w 1805076"/>
                  <a:gd name="connsiteY2" fmla="*/ 120308 h 349264"/>
                  <a:gd name="connsiteX3" fmla="*/ 1805076 w 1805076"/>
                  <a:gd name="connsiteY3" fmla="*/ 2364 h 349264"/>
                  <a:gd name="connsiteX4" fmla="*/ 1715514 w 1805076"/>
                  <a:gd name="connsiteY4" fmla="*/ 231600 h 349264"/>
                  <a:gd name="connsiteX5" fmla="*/ 1610402 w 1805076"/>
                  <a:gd name="connsiteY5" fmla="*/ 319619 h 349264"/>
                  <a:gd name="connsiteX6" fmla="*/ 240026 w 1805076"/>
                  <a:gd name="connsiteY6" fmla="*/ 335716 h 349264"/>
                  <a:gd name="connsiteX7" fmla="*/ 119845 w 1805076"/>
                  <a:gd name="connsiteY7" fmla="*/ 280788 h 349264"/>
                  <a:gd name="connsiteX8" fmla="*/ 0 w 1805076"/>
                  <a:gd name="connsiteY8" fmla="*/ 40464 h 3492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05076" h="349264">
                    <a:moveTo>
                      <a:pt x="0" y="40464"/>
                    </a:moveTo>
                    <a:cubicBezTo>
                      <a:pt x="0" y="18372"/>
                      <a:pt x="118562" y="128411"/>
                      <a:pt x="140654" y="128411"/>
                    </a:cubicBezTo>
                    <a:cubicBezTo>
                      <a:pt x="610477" y="212145"/>
                      <a:pt x="1174341" y="210438"/>
                      <a:pt x="1604715" y="120308"/>
                    </a:cubicBezTo>
                    <a:cubicBezTo>
                      <a:pt x="1626807" y="120308"/>
                      <a:pt x="1805076" y="-19728"/>
                      <a:pt x="1805076" y="2364"/>
                    </a:cubicBezTo>
                    <a:cubicBezTo>
                      <a:pt x="1805076" y="55698"/>
                      <a:pt x="1787783" y="169495"/>
                      <a:pt x="1715514" y="231600"/>
                    </a:cubicBezTo>
                    <a:cubicBezTo>
                      <a:pt x="1684311" y="285501"/>
                      <a:pt x="1632494" y="319619"/>
                      <a:pt x="1610402" y="319619"/>
                    </a:cubicBezTo>
                    <a:cubicBezTo>
                      <a:pt x="1159202" y="350089"/>
                      <a:pt x="718521" y="359836"/>
                      <a:pt x="240026" y="335716"/>
                    </a:cubicBezTo>
                    <a:cubicBezTo>
                      <a:pt x="217934" y="335716"/>
                      <a:pt x="215380" y="343824"/>
                      <a:pt x="119845" y="280788"/>
                    </a:cubicBezTo>
                    <a:cubicBezTo>
                      <a:pt x="45778" y="193856"/>
                      <a:pt x="39948" y="120572"/>
                      <a:pt x="0" y="4046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4">
                      <a:lumMod val="67000"/>
                    </a:schemeClr>
                  </a:gs>
                  <a:gs pos="48000">
                    <a:schemeClr val="accent4">
                      <a:lumMod val="97000"/>
                      <a:lumOff val="3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 dirty="0"/>
              </a:p>
            </p:txBody>
          </p:sp>
        </p:grp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A33B50DC-E88D-4981-B362-CE3C73C3952E}"/>
                </a:ext>
              </a:extLst>
            </p:cNvPr>
            <p:cNvSpPr txBox="1"/>
            <p:nvPr/>
          </p:nvSpPr>
          <p:spPr>
            <a:xfrm>
              <a:off x="2909726" y="4835516"/>
              <a:ext cx="1379764" cy="530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050" dirty="0">
                  <a:solidFill>
                    <a:schemeClr val="accent2">
                      <a:lumMod val="50000"/>
                    </a:schemeClr>
                  </a:solidFill>
                  <a:latin typeface="Axure Handwriting" panose="020B0402020200020204" pitchFamily="34" charset="0"/>
                </a:rPr>
                <a:t>Loovtööde tegijad</a:t>
              </a:r>
            </a:p>
            <a:p>
              <a:endParaRPr lang="et-EE" dirty="0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2BE0D89-931B-03E1-735C-2F43D51D7F24}"/>
              </a:ext>
            </a:extLst>
          </p:cNvPr>
          <p:cNvSpPr txBox="1"/>
          <p:nvPr/>
        </p:nvSpPr>
        <p:spPr>
          <a:xfrm>
            <a:off x="10378943" y="3345332"/>
            <a:ext cx="1555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FF0000"/>
                </a:solidFill>
              </a:rPr>
              <a:t>5. DETSEMBER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E1244D-CBBC-F5F9-44C6-FF5DA1823917}"/>
              </a:ext>
            </a:extLst>
          </p:cNvPr>
          <p:cNvSpPr txBox="1"/>
          <p:nvPr/>
        </p:nvSpPr>
        <p:spPr>
          <a:xfrm>
            <a:off x="10478003" y="2287418"/>
            <a:ext cx="1672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FF0000"/>
                </a:solidFill>
              </a:rPr>
              <a:t>12. DETSEMBER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E5ED4A-BA4E-4C5C-F636-BA9CF4843397}"/>
              </a:ext>
            </a:extLst>
          </p:cNvPr>
          <p:cNvSpPr txBox="1"/>
          <p:nvPr/>
        </p:nvSpPr>
        <p:spPr>
          <a:xfrm>
            <a:off x="10291637" y="1389346"/>
            <a:ext cx="1414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FF0000"/>
                </a:solidFill>
              </a:rPr>
              <a:t>10. JAANUAR</a:t>
            </a:r>
          </a:p>
        </p:txBody>
      </p:sp>
    </p:spTree>
    <p:extLst>
      <p:ext uri="{BB962C8B-B14F-4D97-AF65-F5344CB8AC3E}">
        <p14:creationId xmlns:p14="http://schemas.microsoft.com/office/powerpoint/2010/main" val="2809177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98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ol: kõver ülesnool 2">
            <a:extLst>
              <a:ext uri="{FF2B5EF4-FFF2-40B4-BE49-F238E27FC236}">
                <a16:creationId xmlns:a16="http://schemas.microsoft.com/office/drawing/2014/main" id="{624E59E7-1346-49F9-9BCE-826CCD7B5A7A}"/>
              </a:ext>
            </a:extLst>
          </p:cNvPr>
          <p:cNvSpPr/>
          <p:nvPr/>
        </p:nvSpPr>
        <p:spPr>
          <a:xfrm>
            <a:off x="218454" y="1859884"/>
            <a:ext cx="11813706" cy="4755090"/>
          </a:xfrm>
          <a:custGeom>
            <a:avLst/>
            <a:gdLst>
              <a:gd name="connsiteX0" fmla="*/ 10690568 w 11919757"/>
              <a:gd name="connsiteY0" fmla="*/ 0 h 4986164"/>
              <a:gd name="connsiteX1" fmla="*/ 11759918 w 11919757"/>
              <a:gd name="connsiteY1" fmla="*/ 1246541 h 4986164"/>
              <a:gd name="connsiteX2" fmla="*/ 11153999 w 11919757"/>
              <a:gd name="connsiteY2" fmla="*/ 1246541 h 4986164"/>
              <a:gd name="connsiteX3" fmla="*/ 5656919 w 11919757"/>
              <a:gd name="connsiteY3" fmla="*/ 4947793 h 4986164"/>
              <a:gd name="connsiteX4" fmla="*/ 9907458 w 11919757"/>
              <a:gd name="connsiteY4" fmla="*/ 1246541 h 4986164"/>
              <a:gd name="connsiteX5" fmla="*/ 9301539 w 11919757"/>
              <a:gd name="connsiteY5" fmla="*/ 1246541 h 4986164"/>
              <a:gd name="connsiteX6" fmla="*/ 10690568 w 11919757"/>
              <a:gd name="connsiteY6" fmla="*/ 0 h 4986164"/>
              <a:gd name="connsiteX0" fmla="*/ 5033649 w 11919757"/>
              <a:gd name="connsiteY0" fmla="*/ 4986164 h 4986164"/>
              <a:gd name="connsiteX1" fmla="*/ 0 w 11919757"/>
              <a:gd name="connsiteY1" fmla="*/ 0 h 4986164"/>
              <a:gd name="connsiteX2" fmla="*/ 1246541 w 11919757"/>
              <a:gd name="connsiteY2" fmla="*/ 0 h 4986164"/>
              <a:gd name="connsiteX3" fmla="*/ 6280190 w 11919757"/>
              <a:gd name="connsiteY3" fmla="*/ 4986164 h 4986164"/>
              <a:gd name="connsiteX4" fmla="*/ 5033649 w 11919757"/>
              <a:gd name="connsiteY4" fmla="*/ 4986164 h 4986164"/>
              <a:gd name="connsiteX0" fmla="*/ 5656919 w 11919757"/>
              <a:gd name="connsiteY0" fmla="*/ 4947793 h 4986164"/>
              <a:gd name="connsiteX1" fmla="*/ 9907458 w 11919757"/>
              <a:gd name="connsiteY1" fmla="*/ 1246541 h 4986164"/>
              <a:gd name="connsiteX2" fmla="*/ 9301539 w 11919757"/>
              <a:gd name="connsiteY2" fmla="*/ 1246541 h 4986164"/>
              <a:gd name="connsiteX3" fmla="*/ 10690568 w 11919757"/>
              <a:gd name="connsiteY3" fmla="*/ 0 h 4986164"/>
              <a:gd name="connsiteX4" fmla="*/ 11759918 w 11919757"/>
              <a:gd name="connsiteY4" fmla="*/ 1246541 h 4986164"/>
              <a:gd name="connsiteX5" fmla="*/ 11153999 w 11919757"/>
              <a:gd name="connsiteY5" fmla="*/ 1246541 h 4986164"/>
              <a:gd name="connsiteX6" fmla="*/ 6280189 w 11919757"/>
              <a:gd name="connsiteY6" fmla="*/ 4986164 h 4986164"/>
              <a:gd name="connsiteX7" fmla="*/ 5033649 w 11919757"/>
              <a:gd name="connsiteY7" fmla="*/ 4986164 h 4986164"/>
              <a:gd name="connsiteX8" fmla="*/ 0 w 11919757"/>
              <a:gd name="connsiteY8" fmla="*/ 0 h 4986164"/>
              <a:gd name="connsiteX9" fmla="*/ 1246541 w 11919757"/>
              <a:gd name="connsiteY9" fmla="*/ 0 h 4986164"/>
              <a:gd name="connsiteX10" fmla="*/ 6280190 w 11919757"/>
              <a:gd name="connsiteY10" fmla="*/ 4986164 h 4986164"/>
              <a:gd name="connsiteX0" fmla="*/ 10690568 w 11759918"/>
              <a:gd name="connsiteY0" fmla="*/ 0 h 4986521"/>
              <a:gd name="connsiteX1" fmla="*/ 11759918 w 11759918"/>
              <a:gd name="connsiteY1" fmla="*/ 1246541 h 4986521"/>
              <a:gd name="connsiteX2" fmla="*/ 11153999 w 11759918"/>
              <a:gd name="connsiteY2" fmla="*/ 1246541 h 4986521"/>
              <a:gd name="connsiteX3" fmla="*/ 5656919 w 11759918"/>
              <a:gd name="connsiteY3" fmla="*/ 4947793 h 4986521"/>
              <a:gd name="connsiteX4" fmla="*/ 9907458 w 11759918"/>
              <a:gd name="connsiteY4" fmla="*/ 1246541 h 4986521"/>
              <a:gd name="connsiteX5" fmla="*/ 9301539 w 11759918"/>
              <a:gd name="connsiteY5" fmla="*/ 1246541 h 4986521"/>
              <a:gd name="connsiteX6" fmla="*/ 10690568 w 11759918"/>
              <a:gd name="connsiteY6" fmla="*/ 0 h 4986521"/>
              <a:gd name="connsiteX0" fmla="*/ 5033649 w 11759918"/>
              <a:gd name="connsiteY0" fmla="*/ 4986164 h 4986521"/>
              <a:gd name="connsiteX1" fmla="*/ 0 w 11759918"/>
              <a:gd name="connsiteY1" fmla="*/ 0 h 4986521"/>
              <a:gd name="connsiteX2" fmla="*/ 1246541 w 11759918"/>
              <a:gd name="connsiteY2" fmla="*/ 0 h 4986521"/>
              <a:gd name="connsiteX3" fmla="*/ 6280190 w 11759918"/>
              <a:gd name="connsiteY3" fmla="*/ 4986164 h 4986521"/>
              <a:gd name="connsiteX4" fmla="*/ 5033649 w 11759918"/>
              <a:gd name="connsiteY4" fmla="*/ 4986164 h 4986521"/>
              <a:gd name="connsiteX0" fmla="*/ 5656919 w 11759918"/>
              <a:gd name="connsiteY0" fmla="*/ 4947793 h 4986521"/>
              <a:gd name="connsiteX1" fmla="*/ 9907458 w 11759918"/>
              <a:gd name="connsiteY1" fmla="*/ 1246541 h 4986521"/>
              <a:gd name="connsiteX2" fmla="*/ 9301539 w 11759918"/>
              <a:gd name="connsiteY2" fmla="*/ 1246541 h 4986521"/>
              <a:gd name="connsiteX3" fmla="*/ 10690568 w 11759918"/>
              <a:gd name="connsiteY3" fmla="*/ 0 h 4986521"/>
              <a:gd name="connsiteX4" fmla="*/ 11759918 w 11759918"/>
              <a:gd name="connsiteY4" fmla="*/ 1246541 h 4986521"/>
              <a:gd name="connsiteX5" fmla="*/ 11153999 w 11759918"/>
              <a:gd name="connsiteY5" fmla="*/ 1246541 h 4986521"/>
              <a:gd name="connsiteX6" fmla="*/ 6280189 w 11759918"/>
              <a:gd name="connsiteY6" fmla="*/ 4986164 h 4986521"/>
              <a:gd name="connsiteX7" fmla="*/ 5033649 w 11759918"/>
              <a:gd name="connsiteY7" fmla="*/ 4986164 h 4986521"/>
              <a:gd name="connsiteX8" fmla="*/ 0 w 11759918"/>
              <a:gd name="connsiteY8" fmla="*/ 0 h 4986521"/>
              <a:gd name="connsiteX9" fmla="*/ 1354118 w 11759918"/>
              <a:gd name="connsiteY9" fmla="*/ 2133600 h 4986521"/>
              <a:gd name="connsiteX10" fmla="*/ 6280190 w 11759918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291364 w 11804741"/>
              <a:gd name="connsiteY2" fmla="*/ 0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434799 w 11804741"/>
              <a:gd name="connsiteY2" fmla="*/ 2124635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96353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60494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5001581"/>
              <a:gd name="connsiteX1" fmla="*/ 11813706 w 11813706"/>
              <a:gd name="connsiteY1" fmla="*/ 1246541 h 5001581"/>
              <a:gd name="connsiteX2" fmla="*/ 11207787 w 11813706"/>
              <a:gd name="connsiteY2" fmla="*/ 1246541 h 5001581"/>
              <a:gd name="connsiteX3" fmla="*/ 5710707 w 11813706"/>
              <a:gd name="connsiteY3" fmla="*/ 4947793 h 5001581"/>
              <a:gd name="connsiteX4" fmla="*/ 9961246 w 11813706"/>
              <a:gd name="connsiteY4" fmla="*/ 1246541 h 5001581"/>
              <a:gd name="connsiteX5" fmla="*/ 9355327 w 11813706"/>
              <a:gd name="connsiteY5" fmla="*/ 1246541 h 5001581"/>
              <a:gd name="connsiteX6" fmla="*/ 10744356 w 11813706"/>
              <a:gd name="connsiteY6" fmla="*/ 0 h 5001581"/>
              <a:gd name="connsiteX0" fmla="*/ 5087437 w 11813706"/>
              <a:gd name="connsiteY0" fmla="*/ 4986164 h 5001581"/>
              <a:gd name="connsiteX1" fmla="*/ 0 w 11813706"/>
              <a:gd name="connsiteY1" fmla="*/ 2151529 h 5001581"/>
              <a:gd name="connsiteX2" fmla="*/ 1443764 w 11813706"/>
              <a:gd name="connsiteY2" fmla="*/ 2124635 h 5001581"/>
              <a:gd name="connsiteX3" fmla="*/ 6333978 w 11813706"/>
              <a:gd name="connsiteY3" fmla="*/ 4986164 h 5001581"/>
              <a:gd name="connsiteX4" fmla="*/ 5087437 w 11813706"/>
              <a:gd name="connsiteY4" fmla="*/ 4986164 h 5001581"/>
              <a:gd name="connsiteX0" fmla="*/ 5092143 w 11813706"/>
              <a:gd name="connsiteY0" fmla="*/ 5001581 h 5001581"/>
              <a:gd name="connsiteX1" fmla="*/ 9961246 w 11813706"/>
              <a:gd name="connsiteY1" fmla="*/ 1246541 h 5001581"/>
              <a:gd name="connsiteX2" fmla="*/ 9355327 w 11813706"/>
              <a:gd name="connsiteY2" fmla="*/ 1246541 h 5001581"/>
              <a:gd name="connsiteX3" fmla="*/ 10744356 w 11813706"/>
              <a:gd name="connsiteY3" fmla="*/ 0 h 5001581"/>
              <a:gd name="connsiteX4" fmla="*/ 11813706 w 11813706"/>
              <a:gd name="connsiteY4" fmla="*/ 1246541 h 5001581"/>
              <a:gd name="connsiteX5" fmla="*/ 11207787 w 11813706"/>
              <a:gd name="connsiteY5" fmla="*/ 1246541 h 5001581"/>
              <a:gd name="connsiteX6" fmla="*/ 6333977 w 11813706"/>
              <a:gd name="connsiteY6" fmla="*/ 4986164 h 5001581"/>
              <a:gd name="connsiteX7" fmla="*/ 5087437 w 11813706"/>
              <a:gd name="connsiteY7" fmla="*/ 4986164 h 5001581"/>
              <a:gd name="connsiteX8" fmla="*/ 8965 w 11813706"/>
              <a:gd name="connsiteY8" fmla="*/ 2160494 h 5001581"/>
              <a:gd name="connsiteX9" fmla="*/ 1407906 w 11813706"/>
              <a:gd name="connsiteY9" fmla="*/ 2133600 h 5001581"/>
              <a:gd name="connsiteX10" fmla="*/ 6333978 w 11813706"/>
              <a:gd name="connsiteY10" fmla="*/ 4986164 h 5001581"/>
              <a:gd name="connsiteX0" fmla="*/ 10744356 w 11813706"/>
              <a:gd name="connsiteY0" fmla="*/ 0 h 5030470"/>
              <a:gd name="connsiteX1" fmla="*/ 11813706 w 11813706"/>
              <a:gd name="connsiteY1" fmla="*/ 1246541 h 5030470"/>
              <a:gd name="connsiteX2" fmla="*/ 11207787 w 11813706"/>
              <a:gd name="connsiteY2" fmla="*/ 1246541 h 5030470"/>
              <a:gd name="connsiteX3" fmla="*/ 5101107 w 11813706"/>
              <a:gd name="connsiteY3" fmla="*/ 4992616 h 5030470"/>
              <a:gd name="connsiteX4" fmla="*/ 9961246 w 11813706"/>
              <a:gd name="connsiteY4" fmla="*/ 1246541 h 5030470"/>
              <a:gd name="connsiteX5" fmla="*/ 9355327 w 11813706"/>
              <a:gd name="connsiteY5" fmla="*/ 1246541 h 5030470"/>
              <a:gd name="connsiteX6" fmla="*/ 10744356 w 11813706"/>
              <a:gd name="connsiteY6" fmla="*/ 0 h 5030470"/>
              <a:gd name="connsiteX0" fmla="*/ 5087437 w 11813706"/>
              <a:gd name="connsiteY0" fmla="*/ 4986164 h 5030470"/>
              <a:gd name="connsiteX1" fmla="*/ 0 w 11813706"/>
              <a:gd name="connsiteY1" fmla="*/ 2151529 h 5030470"/>
              <a:gd name="connsiteX2" fmla="*/ 1443764 w 11813706"/>
              <a:gd name="connsiteY2" fmla="*/ 2124635 h 5030470"/>
              <a:gd name="connsiteX3" fmla="*/ 6333978 w 11813706"/>
              <a:gd name="connsiteY3" fmla="*/ 4986164 h 5030470"/>
              <a:gd name="connsiteX4" fmla="*/ 5087437 w 11813706"/>
              <a:gd name="connsiteY4" fmla="*/ 4986164 h 5030470"/>
              <a:gd name="connsiteX0" fmla="*/ 5092143 w 11813706"/>
              <a:gd name="connsiteY0" fmla="*/ 5001581 h 5030470"/>
              <a:gd name="connsiteX1" fmla="*/ 9961246 w 11813706"/>
              <a:gd name="connsiteY1" fmla="*/ 1246541 h 5030470"/>
              <a:gd name="connsiteX2" fmla="*/ 9355327 w 11813706"/>
              <a:gd name="connsiteY2" fmla="*/ 1246541 h 5030470"/>
              <a:gd name="connsiteX3" fmla="*/ 10744356 w 11813706"/>
              <a:gd name="connsiteY3" fmla="*/ 0 h 5030470"/>
              <a:gd name="connsiteX4" fmla="*/ 11813706 w 11813706"/>
              <a:gd name="connsiteY4" fmla="*/ 1246541 h 5030470"/>
              <a:gd name="connsiteX5" fmla="*/ 11207787 w 11813706"/>
              <a:gd name="connsiteY5" fmla="*/ 1246541 h 5030470"/>
              <a:gd name="connsiteX6" fmla="*/ 6333977 w 11813706"/>
              <a:gd name="connsiteY6" fmla="*/ 4986164 h 5030470"/>
              <a:gd name="connsiteX7" fmla="*/ 5087437 w 11813706"/>
              <a:gd name="connsiteY7" fmla="*/ 4986164 h 5030470"/>
              <a:gd name="connsiteX8" fmla="*/ 8965 w 11813706"/>
              <a:gd name="connsiteY8" fmla="*/ 2160494 h 5030470"/>
              <a:gd name="connsiteX9" fmla="*/ 1407906 w 11813706"/>
              <a:gd name="connsiteY9" fmla="*/ 2133600 h 5030470"/>
              <a:gd name="connsiteX10" fmla="*/ 6333978 w 11813706"/>
              <a:gd name="connsiteY10" fmla="*/ 4986164 h 5030470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333978 w 11813706"/>
              <a:gd name="connsiteY10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9507 w 11813706"/>
              <a:gd name="connsiteY10" fmla="*/ 496823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0543 w 11813706"/>
              <a:gd name="connsiteY10" fmla="*/ 4977199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8" fmla="*/ 1407906 w 11813706"/>
              <a:gd name="connsiteY8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207787 w 11813706"/>
              <a:gd name="connsiteY4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763598 w 11813706"/>
              <a:gd name="connsiteY4" fmla="*/ 1103106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08258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154684 w 11813706"/>
              <a:gd name="connsiteY3" fmla="*/ 4690329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13706" h="4755090" stroke="0" extrusionOk="0">
                <a:moveTo>
                  <a:pt x="10627815" y="0"/>
                </a:moveTo>
                <a:lnTo>
                  <a:pt x="11813706" y="1004494"/>
                </a:lnTo>
                <a:lnTo>
                  <a:pt x="11207787" y="1004494"/>
                </a:lnTo>
                <a:cubicBezTo>
                  <a:pt x="10575147" y="3431586"/>
                  <a:pt x="7522548" y="4845797"/>
                  <a:pt x="5101107" y="4750569"/>
                </a:cubicBezTo>
                <a:cubicBezTo>
                  <a:pt x="7150267" y="4497285"/>
                  <a:pt x="9444983" y="2985109"/>
                  <a:pt x="9961246" y="1004494"/>
                </a:cubicBezTo>
                <a:lnTo>
                  <a:pt x="9355327" y="1004494"/>
                </a:lnTo>
                <a:lnTo>
                  <a:pt x="10627815" y="0"/>
                </a:lnTo>
                <a:close/>
              </a:path>
              <a:path w="11813706" h="4755090" fill="darkenLess" stroke="0" extrusionOk="0">
                <a:moveTo>
                  <a:pt x="5051578" y="4744117"/>
                </a:moveTo>
                <a:cubicBezTo>
                  <a:pt x="2352252" y="4788940"/>
                  <a:pt x="0" y="4663264"/>
                  <a:pt x="0" y="1909482"/>
                </a:cubicBezTo>
                <a:lnTo>
                  <a:pt x="1443764" y="1882588"/>
                </a:lnTo>
                <a:cubicBezTo>
                  <a:pt x="1443764" y="4636370"/>
                  <a:pt x="3374676" y="4690329"/>
                  <a:pt x="6154684" y="4690329"/>
                </a:cubicBezTo>
                <a:cubicBezTo>
                  <a:pt x="5727217" y="4690329"/>
                  <a:pt x="5550762" y="4681364"/>
                  <a:pt x="5051578" y="4744117"/>
                </a:cubicBezTo>
                <a:close/>
              </a:path>
              <a:path w="11813706" h="4755090" fill="none" extrusionOk="0">
                <a:moveTo>
                  <a:pt x="9961246" y="1004494"/>
                </a:moveTo>
                <a:lnTo>
                  <a:pt x="9355327" y="1004494"/>
                </a:lnTo>
                <a:lnTo>
                  <a:pt x="11813706" y="1004494"/>
                </a:lnTo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>
              <a:solidFill>
                <a:schemeClr val="tx1"/>
              </a:solidFill>
            </a:endParaRPr>
          </a:p>
        </p:txBody>
      </p:sp>
      <p:sp>
        <p:nvSpPr>
          <p:cNvPr id="121" name="Ristkülik 120">
            <a:extLst>
              <a:ext uri="{FF2B5EF4-FFF2-40B4-BE49-F238E27FC236}">
                <a16:creationId xmlns:a16="http://schemas.microsoft.com/office/drawing/2014/main" id="{A449048D-7F96-49CE-BA63-0016656A94C2}"/>
              </a:ext>
            </a:extLst>
          </p:cNvPr>
          <p:cNvSpPr/>
          <p:nvPr/>
        </p:nvSpPr>
        <p:spPr>
          <a:xfrm>
            <a:off x="-86791" y="1273873"/>
            <a:ext cx="12467141" cy="5712879"/>
          </a:xfrm>
          <a:custGeom>
            <a:avLst/>
            <a:gdLst>
              <a:gd name="connsiteX0" fmla="*/ 0 w 12467141"/>
              <a:gd name="connsiteY0" fmla="*/ 0 h 5712879"/>
              <a:gd name="connsiteX1" fmla="*/ 443276 w 12467141"/>
              <a:gd name="connsiteY1" fmla="*/ 0 h 5712879"/>
              <a:gd name="connsiteX2" fmla="*/ 1011224 w 12467141"/>
              <a:gd name="connsiteY2" fmla="*/ 0 h 5712879"/>
              <a:gd name="connsiteX3" fmla="*/ 1828514 w 12467141"/>
              <a:gd name="connsiteY3" fmla="*/ 0 h 5712879"/>
              <a:gd name="connsiteX4" fmla="*/ 2770476 w 12467141"/>
              <a:gd name="connsiteY4" fmla="*/ 0 h 5712879"/>
              <a:gd name="connsiteX5" fmla="*/ 3213752 w 12467141"/>
              <a:gd name="connsiteY5" fmla="*/ 0 h 5712879"/>
              <a:gd name="connsiteX6" fmla="*/ 3532357 w 12467141"/>
              <a:gd name="connsiteY6" fmla="*/ 0 h 5712879"/>
              <a:gd name="connsiteX7" fmla="*/ 4474318 w 12467141"/>
              <a:gd name="connsiteY7" fmla="*/ 0 h 5712879"/>
              <a:gd name="connsiteX8" fmla="*/ 4792923 w 12467141"/>
              <a:gd name="connsiteY8" fmla="*/ 0 h 5712879"/>
              <a:gd name="connsiteX9" fmla="*/ 5610213 w 12467141"/>
              <a:gd name="connsiteY9" fmla="*/ 0 h 5712879"/>
              <a:gd name="connsiteX10" fmla="*/ 5928818 w 12467141"/>
              <a:gd name="connsiteY10" fmla="*/ 0 h 5712879"/>
              <a:gd name="connsiteX11" fmla="*/ 6621437 w 12467141"/>
              <a:gd name="connsiteY11" fmla="*/ 0 h 5712879"/>
              <a:gd name="connsiteX12" fmla="*/ 7314056 w 12467141"/>
              <a:gd name="connsiteY12" fmla="*/ 0 h 5712879"/>
              <a:gd name="connsiteX13" fmla="*/ 8006675 w 12467141"/>
              <a:gd name="connsiteY13" fmla="*/ 0 h 5712879"/>
              <a:gd name="connsiteX14" fmla="*/ 8948637 w 12467141"/>
              <a:gd name="connsiteY14" fmla="*/ 0 h 5712879"/>
              <a:gd name="connsiteX15" fmla="*/ 9890599 w 12467141"/>
              <a:gd name="connsiteY15" fmla="*/ 0 h 5712879"/>
              <a:gd name="connsiteX16" fmla="*/ 10583217 w 12467141"/>
              <a:gd name="connsiteY16" fmla="*/ 0 h 5712879"/>
              <a:gd name="connsiteX17" fmla="*/ 11151165 w 12467141"/>
              <a:gd name="connsiteY17" fmla="*/ 0 h 5712879"/>
              <a:gd name="connsiteX18" fmla="*/ 11719113 w 12467141"/>
              <a:gd name="connsiteY18" fmla="*/ 0 h 5712879"/>
              <a:gd name="connsiteX19" fmla="*/ 12467141 w 12467141"/>
              <a:gd name="connsiteY19" fmla="*/ 0 h 5712879"/>
              <a:gd name="connsiteX20" fmla="*/ 12467141 w 12467141"/>
              <a:gd name="connsiteY20" fmla="*/ 749022 h 5712879"/>
              <a:gd name="connsiteX21" fmla="*/ 12467141 w 12467141"/>
              <a:gd name="connsiteY21" fmla="*/ 1440915 h 5712879"/>
              <a:gd name="connsiteX22" fmla="*/ 12467141 w 12467141"/>
              <a:gd name="connsiteY22" fmla="*/ 1961422 h 5712879"/>
              <a:gd name="connsiteX23" fmla="*/ 12467141 w 12467141"/>
              <a:gd name="connsiteY23" fmla="*/ 2539057 h 5712879"/>
              <a:gd name="connsiteX24" fmla="*/ 12467141 w 12467141"/>
              <a:gd name="connsiteY24" fmla="*/ 3059564 h 5712879"/>
              <a:gd name="connsiteX25" fmla="*/ 12467141 w 12467141"/>
              <a:gd name="connsiteY25" fmla="*/ 3522942 h 5712879"/>
              <a:gd name="connsiteX26" fmla="*/ 12467141 w 12467141"/>
              <a:gd name="connsiteY26" fmla="*/ 4214835 h 5712879"/>
              <a:gd name="connsiteX27" fmla="*/ 12467141 w 12467141"/>
              <a:gd name="connsiteY27" fmla="*/ 4792471 h 5712879"/>
              <a:gd name="connsiteX28" fmla="*/ 12467141 w 12467141"/>
              <a:gd name="connsiteY28" fmla="*/ 5712879 h 5712879"/>
              <a:gd name="connsiteX29" fmla="*/ 11899193 w 12467141"/>
              <a:gd name="connsiteY29" fmla="*/ 5712879 h 5712879"/>
              <a:gd name="connsiteX30" fmla="*/ 11580589 w 12467141"/>
              <a:gd name="connsiteY30" fmla="*/ 5712879 h 5712879"/>
              <a:gd name="connsiteX31" fmla="*/ 11261984 w 12467141"/>
              <a:gd name="connsiteY31" fmla="*/ 5712879 h 5712879"/>
              <a:gd name="connsiteX32" fmla="*/ 10694037 w 12467141"/>
              <a:gd name="connsiteY32" fmla="*/ 5712879 h 5712879"/>
              <a:gd name="connsiteX33" fmla="*/ 10250760 w 12467141"/>
              <a:gd name="connsiteY33" fmla="*/ 5712879 h 5712879"/>
              <a:gd name="connsiteX34" fmla="*/ 9682813 w 12467141"/>
              <a:gd name="connsiteY34" fmla="*/ 5712879 h 5712879"/>
              <a:gd name="connsiteX35" fmla="*/ 8740851 w 12467141"/>
              <a:gd name="connsiteY35" fmla="*/ 5712879 h 5712879"/>
              <a:gd name="connsiteX36" fmla="*/ 8048232 w 12467141"/>
              <a:gd name="connsiteY36" fmla="*/ 5712879 h 5712879"/>
              <a:gd name="connsiteX37" fmla="*/ 7480285 w 12467141"/>
              <a:gd name="connsiteY37" fmla="*/ 5712879 h 5712879"/>
              <a:gd name="connsiteX38" fmla="*/ 6787666 w 12467141"/>
              <a:gd name="connsiteY38" fmla="*/ 5712879 h 5712879"/>
              <a:gd name="connsiteX39" fmla="*/ 5970375 w 12467141"/>
              <a:gd name="connsiteY39" fmla="*/ 5712879 h 5712879"/>
              <a:gd name="connsiteX40" fmla="*/ 5028414 w 12467141"/>
              <a:gd name="connsiteY40" fmla="*/ 5712879 h 5712879"/>
              <a:gd name="connsiteX41" fmla="*/ 4585137 w 12467141"/>
              <a:gd name="connsiteY41" fmla="*/ 5712879 h 5712879"/>
              <a:gd name="connsiteX42" fmla="*/ 4017190 w 12467141"/>
              <a:gd name="connsiteY42" fmla="*/ 5712879 h 5712879"/>
              <a:gd name="connsiteX43" fmla="*/ 3075228 w 12467141"/>
              <a:gd name="connsiteY43" fmla="*/ 5712879 h 5712879"/>
              <a:gd name="connsiteX44" fmla="*/ 2133266 w 12467141"/>
              <a:gd name="connsiteY44" fmla="*/ 5712879 h 5712879"/>
              <a:gd name="connsiteX45" fmla="*/ 1814662 w 12467141"/>
              <a:gd name="connsiteY45" fmla="*/ 5712879 h 5712879"/>
              <a:gd name="connsiteX46" fmla="*/ 1122043 w 12467141"/>
              <a:gd name="connsiteY46" fmla="*/ 5712879 h 5712879"/>
              <a:gd name="connsiteX47" fmla="*/ 0 w 12467141"/>
              <a:gd name="connsiteY47" fmla="*/ 5712879 h 5712879"/>
              <a:gd name="connsiteX48" fmla="*/ 0 w 12467141"/>
              <a:gd name="connsiteY48" fmla="*/ 5078115 h 5712879"/>
              <a:gd name="connsiteX49" fmla="*/ 0 w 12467141"/>
              <a:gd name="connsiteY49" fmla="*/ 4329093 h 5712879"/>
              <a:gd name="connsiteX50" fmla="*/ 0 w 12467141"/>
              <a:gd name="connsiteY50" fmla="*/ 3580071 h 5712879"/>
              <a:gd name="connsiteX51" fmla="*/ 0 w 12467141"/>
              <a:gd name="connsiteY51" fmla="*/ 3059564 h 5712879"/>
              <a:gd name="connsiteX52" fmla="*/ 0 w 12467141"/>
              <a:gd name="connsiteY52" fmla="*/ 2310542 h 5712879"/>
              <a:gd name="connsiteX53" fmla="*/ 0 w 12467141"/>
              <a:gd name="connsiteY53" fmla="*/ 1561520 h 5712879"/>
              <a:gd name="connsiteX54" fmla="*/ 0 w 12467141"/>
              <a:gd name="connsiteY54" fmla="*/ 812498 h 5712879"/>
              <a:gd name="connsiteX55" fmla="*/ 0 w 12467141"/>
              <a:gd name="connsiteY55" fmla="*/ 0 h 5712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467141" h="5712879" fill="none" extrusionOk="0">
                <a:moveTo>
                  <a:pt x="0" y="0"/>
                </a:moveTo>
                <a:cubicBezTo>
                  <a:pt x="153780" y="12435"/>
                  <a:pt x="339318" y="-1607"/>
                  <a:pt x="443276" y="0"/>
                </a:cubicBezTo>
                <a:cubicBezTo>
                  <a:pt x="547234" y="1607"/>
                  <a:pt x="775270" y="-3161"/>
                  <a:pt x="1011224" y="0"/>
                </a:cubicBezTo>
                <a:cubicBezTo>
                  <a:pt x="1247178" y="3161"/>
                  <a:pt x="1577588" y="33387"/>
                  <a:pt x="1828514" y="0"/>
                </a:cubicBezTo>
                <a:cubicBezTo>
                  <a:pt x="2079440" y="-33387"/>
                  <a:pt x="2439963" y="44315"/>
                  <a:pt x="2770476" y="0"/>
                </a:cubicBezTo>
                <a:cubicBezTo>
                  <a:pt x="3100989" y="-44315"/>
                  <a:pt x="3090277" y="4806"/>
                  <a:pt x="3213752" y="0"/>
                </a:cubicBezTo>
                <a:cubicBezTo>
                  <a:pt x="3337227" y="-4806"/>
                  <a:pt x="3408405" y="-12180"/>
                  <a:pt x="3532357" y="0"/>
                </a:cubicBezTo>
                <a:cubicBezTo>
                  <a:pt x="3656310" y="12180"/>
                  <a:pt x="4222534" y="7611"/>
                  <a:pt x="4474318" y="0"/>
                </a:cubicBezTo>
                <a:cubicBezTo>
                  <a:pt x="4726102" y="-7611"/>
                  <a:pt x="4705364" y="-1576"/>
                  <a:pt x="4792923" y="0"/>
                </a:cubicBezTo>
                <a:cubicBezTo>
                  <a:pt x="4880483" y="1576"/>
                  <a:pt x="5314034" y="-11474"/>
                  <a:pt x="5610213" y="0"/>
                </a:cubicBezTo>
                <a:cubicBezTo>
                  <a:pt x="5906392" y="11474"/>
                  <a:pt x="5791016" y="-4831"/>
                  <a:pt x="5928818" y="0"/>
                </a:cubicBezTo>
                <a:cubicBezTo>
                  <a:pt x="6066621" y="4831"/>
                  <a:pt x="6443027" y="-18450"/>
                  <a:pt x="6621437" y="0"/>
                </a:cubicBezTo>
                <a:cubicBezTo>
                  <a:pt x="6799847" y="18450"/>
                  <a:pt x="7057230" y="-21612"/>
                  <a:pt x="7314056" y="0"/>
                </a:cubicBezTo>
                <a:cubicBezTo>
                  <a:pt x="7570882" y="21612"/>
                  <a:pt x="7761040" y="-16715"/>
                  <a:pt x="8006675" y="0"/>
                </a:cubicBezTo>
                <a:cubicBezTo>
                  <a:pt x="8252310" y="16715"/>
                  <a:pt x="8666320" y="-45864"/>
                  <a:pt x="8948637" y="0"/>
                </a:cubicBezTo>
                <a:cubicBezTo>
                  <a:pt x="9230954" y="45864"/>
                  <a:pt x="9488565" y="42635"/>
                  <a:pt x="9890599" y="0"/>
                </a:cubicBezTo>
                <a:cubicBezTo>
                  <a:pt x="10292633" y="-42635"/>
                  <a:pt x="10291957" y="14117"/>
                  <a:pt x="10583217" y="0"/>
                </a:cubicBezTo>
                <a:cubicBezTo>
                  <a:pt x="10874477" y="-14117"/>
                  <a:pt x="10968348" y="-16131"/>
                  <a:pt x="11151165" y="0"/>
                </a:cubicBezTo>
                <a:cubicBezTo>
                  <a:pt x="11333982" y="16131"/>
                  <a:pt x="11557209" y="-8431"/>
                  <a:pt x="11719113" y="0"/>
                </a:cubicBezTo>
                <a:cubicBezTo>
                  <a:pt x="11881017" y="8431"/>
                  <a:pt x="12200218" y="-7226"/>
                  <a:pt x="12467141" y="0"/>
                </a:cubicBezTo>
                <a:cubicBezTo>
                  <a:pt x="12453588" y="156572"/>
                  <a:pt x="12495416" y="464544"/>
                  <a:pt x="12467141" y="749022"/>
                </a:cubicBezTo>
                <a:cubicBezTo>
                  <a:pt x="12438866" y="1033500"/>
                  <a:pt x="12465801" y="1300305"/>
                  <a:pt x="12467141" y="1440915"/>
                </a:cubicBezTo>
                <a:cubicBezTo>
                  <a:pt x="12468481" y="1581525"/>
                  <a:pt x="12486241" y="1760515"/>
                  <a:pt x="12467141" y="1961422"/>
                </a:cubicBezTo>
                <a:cubicBezTo>
                  <a:pt x="12448041" y="2162329"/>
                  <a:pt x="12450643" y="2339421"/>
                  <a:pt x="12467141" y="2539057"/>
                </a:cubicBezTo>
                <a:cubicBezTo>
                  <a:pt x="12483639" y="2738694"/>
                  <a:pt x="12487590" y="2860729"/>
                  <a:pt x="12467141" y="3059564"/>
                </a:cubicBezTo>
                <a:cubicBezTo>
                  <a:pt x="12446692" y="3258399"/>
                  <a:pt x="12469816" y="3296314"/>
                  <a:pt x="12467141" y="3522942"/>
                </a:cubicBezTo>
                <a:cubicBezTo>
                  <a:pt x="12464466" y="3749570"/>
                  <a:pt x="12459778" y="3916490"/>
                  <a:pt x="12467141" y="4214835"/>
                </a:cubicBezTo>
                <a:cubicBezTo>
                  <a:pt x="12474504" y="4513180"/>
                  <a:pt x="12449509" y="4656556"/>
                  <a:pt x="12467141" y="4792471"/>
                </a:cubicBezTo>
                <a:cubicBezTo>
                  <a:pt x="12484773" y="4928386"/>
                  <a:pt x="12499452" y="5288271"/>
                  <a:pt x="12467141" y="5712879"/>
                </a:cubicBezTo>
                <a:cubicBezTo>
                  <a:pt x="12335570" y="5704028"/>
                  <a:pt x="12147852" y="5710606"/>
                  <a:pt x="11899193" y="5712879"/>
                </a:cubicBezTo>
                <a:cubicBezTo>
                  <a:pt x="11650534" y="5715152"/>
                  <a:pt x="11681534" y="5713399"/>
                  <a:pt x="11580589" y="5712879"/>
                </a:cubicBezTo>
                <a:cubicBezTo>
                  <a:pt x="11479644" y="5712359"/>
                  <a:pt x="11366655" y="5727642"/>
                  <a:pt x="11261984" y="5712879"/>
                </a:cubicBezTo>
                <a:cubicBezTo>
                  <a:pt x="11157313" y="5698116"/>
                  <a:pt x="10893234" y="5736963"/>
                  <a:pt x="10694037" y="5712879"/>
                </a:cubicBezTo>
                <a:cubicBezTo>
                  <a:pt x="10494840" y="5688795"/>
                  <a:pt x="10361724" y="5708646"/>
                  <a:pt x="10250760" y="5712879"/>
                </a:cubicBezTo>
                <a:cubicBezTo>
                  <a:pt x="10139796" y="5717112"/>
                  <a:pt x="9900726" y="5695308"/>
                  <a:pt x="9682813" y="5712879"/>
                </a:cubicBezTo>
                <a:cubicBezTo>
                  <a:pt x="9464900" y="5730450"/>
                  <a:pt x="9160700" y="5757365"/>
                  <a:pt x="8740851" y="5712879"/>
                </a:cubicBezTo>
                <a:cubicBezTo>
                  <a:pt x="8321002" y="5668393"/>
                  <a:pt x="8195363" y="5698303"/>
                  <a:pt x="8048232" y="5712879"/>
                </a:cubicBezTo>
                <a:cubicBezTo>
                  <a:pt x="7901101" y="5727455"/>
                  <a:pt x="7626737" y="5690090"/>
                  <a:pt x="7480285" y="5712879"/>
                </a:cubicBezTo>
                <a:cubicBezTo>
                  <a:pt x="7333833" y="5735668"/>
                  <a:pt x="7041367" y="5723112"/>
                  <a:pt x="6787666" y="5712879"/>
                </a:cubicBezTo>
                <a:cubicBezTo>
                  <a:pt x="6533965" y="5702646"/>
                  <a:pt x="6286930" y="5675115"/>
                  <a:pt x="5970375" y="5712879"/>
                </a:cubicBezTo>
                <a:cubicBezTo>
                  <a:pt x="5653820" y="5750643"/>
                  <a:pt x="5232916" y="5732346"/>
                  <a:pt x="5028414" y="5712879"/>
                </a:cubicBezTo>
                <a:cubicBezTo>
                  <a:pt x="4823912" y="5693412"/>
                  <a:pt x="4702636" y="5708581"/>
                  <a:pt x="4585137" y="5712879"/>
                </a:cubicBezTo>
                <a:cubicBezTo>
                  <a:pt x="4467638" y="5717177"/>
                  <a:pt x="4238169" y="5696624"/>
                  <a:pt x="4017190" y="5712879"/>
                </a:cubicBezTo>
                <a:cubicBezTo>
                  <a:pt x="3796211" y="5729134"/>
                  <a:pt x="3530253" y="5719076"/>
                  <a:pt x="3075228" y="5712879"/>
                </a:cubicBezTo>
                <a:cubicBezTo>
                  <a:pt x="2620203" y="5706682"/>
                  <a:pt x="2483982" y="5704328"/>
                  <a:pt x="2133266" y="5712879"/>
                </a:cubicBezTo>
                <a:cubicBezTo>
                  <a:pt x="1782550" y="5721430"/>
                  <a:pt x="1879879" y="5697660"/>
                  <a:pt x="1814662" y="5712879"/>
                </a:cubicBezTo>
                <a:cubicBezTo>
                  <a:pt x="1749445" y="5728098"/>
                  <a:pt x="1361661" y="5700387"/>
                  <a:pt x="1122043" y="5712879"/>
                </a:cubicBezTo>
                <a:cubicBezTo>
                  <a:pt x="882425" y="5725371"/>
                  <a:pt x="292288" y="5683482"/>
                  <a:pt x="0" y="5712879"/>
                </a:cubicBezTo>
                <a:cubicBezTo>
                  <a:pt x="18744" y="5547807"/>
                  <a:pt x="-22007" y="5208653"/>
                  <a:pt x="0" y="5078115"/>
                </a:cubicBezTo>
                <a:cubicBezTo>
                  <a:pt x="22007" y="4947577"/>
                  <a:pt x="-2956" y="4525014"/>
                  <a:pt x="0" y="4329093"/>
                </a:cubicBezTo>
                <a:cubicBezTo>
                  <a:pt x="2956" y="4133172"/>
                  <a:pt x="20049" y="3832943"/>
                  <a:pt x="0" y="3580071"/>
                </a:cubicBezTo>
                <a:cubicBezTo>
                  <a:pt x="-20049" y="3327199"/>
                  <a:pt x="-25807" y="3255224"/>
                  <a:pt x="0" y="3059564"/>
                </a:cubicBezTo>
                <a:cubicBezTo>
                  <a:pt x="25807" y="2863904"/>
                  <a:pt x="-35804" y="2498545"/>
                  <a:pt x="0" y="2310542"/>
                </a:cubicBezTo>
                <a:cubicBezTo>
                  <a:pt x="35804" y="2122539"/>
                  <a:pt x="46" y="1906497"/>
                  <a:pt x="0" y="1561520"/>
                </a:cubicBezTo>
                <a:cubicBezTo>
                  <a:pt x="-46" y="1216543"/>
                  <a:pt x="-21339" y="1117122"/>
                  <a:pt x="0" y="812498"/>
                </a:cubicBezTo>
                <a:cubicBezTo>
                  <a:pt x="21339" y="507874"/>
                  <a:pt x="15697" y="220559"/>
                  <a:pt x="0" y="0"/>
                </a:cubicBezTo>
                <a:close/>
              </a:path>
              <a:path w="12467141" h="5712879" stroke="0" extrusionOk="0">
                <a:moveTo>
                  <a:pt x="0" y="0"/>
                </a:moveTo>
                <a:cubicBezTo>
                  <a:pt x="320008" y="-5661"/>
                  <a:pt x="643867" y="28809"/>
                  <a:pt x="941962" y="0"/>
                </a:cubicBezTo>
                <a:cubicBezTo>
                  <a:pt x="1240057" y="-28809"/>
                  <a:pt x="1265776" y="644"/>
                  <a:pt x="1509909" y="0"/>
                </a:cubicBezTo>
                <a:cubicBezTo>
                  <a:pt x="1754042" y="-644"/>
                  <a:pt x="2054596" y="-12074"/>
                  <a:pt x="2202528" y="0"/>
                </a:cubicBezTo>
                <a:cubicBezTo>
                  <a:pt x="2350460" y="12074"/>
                  <a:pt x="2466549" y="-7747"/>
                  <a:pt x="2645804" y="0"/>
                </a:cubicBezTo>
                <a:cubicBezTo>
                  <a:pt x="2825059" y="7747"/>
                  <a:pt x="3202919" y="-39158"/>
                  <a:pt x="3587766" y="0"/>
                </a:cubicBezTo>
                <a:cubicBezTo>
                  <a:pt x="3972613" y="39158"/>
                  <a:pt x="4155949" y="19642"/>
                  <a:pt x="4405056" y="0"/>
                </a:cubicBezTo>
                <a:cubicBezTo>
                  <a:pt x="4654163" y="-19642"/>
                  <a:pt x="4677816" y="10239"/>
                  <a:pt x="4848333" y="0"/>
                </a:cubicBezTo>
                <a:cubicBezTo>
                  <a:pt x="5018850" y="-10239"/>
                  <a:pt x="5097820" y="19995"/>
                  <a:pt x="5291609" y="0"/>
                </a:cubicBezTo>
                <a:cubicBezTo>
                  <a:pt x="5485398" y="-19995"/>
                  <a:pt x="5695964" y="23659"/>
                  <a:pt x="5984228" y="0"/>
                </a:cubicBezTo>
                <a:cubicBezTo>
                  <a:pt x="6272492" y="-23659"/>
                  <a:pt x="6494050" y="33725"/>
                  <a:pt x="6801518" y="0"/>
                </a:cubicBezTo>
                <a:cubicBezTo>
                  <a:pt x="7108986" y="-33725"/>
                  <a:pt x="7060988" y="-3814"/>
                  <a:pt x="7244794" y="0"/>
                </a:cubicBezTo>
                <a:cubicBezTo>
                  <a:pt x="7428600" y="3814"/>
                  <a:pt x="7549301" y="19524"/>
                  <a:pt x="7688070" y="0"/>
                </a:cubicBezTo>
                <a:cubicBezTo>
                  <a:pt x="7826839" y="-19524"/>
                  <a:pt x="8001348" y="12090"/>
                  <a:pt x="8131346" y="0"/>
                </a:cubicBezTo>
                <a:cubicBezTo>
                  <a:pt x="8261344" y="-12090"/>
                  <a:pt x="8666739" y="26654"/>
                  <a:pt x="9073308" y="0"/>
                </a:cubicBezTo>
                <a:cubicBezTo>
                  <a:pt x="9479877" y="-26654"/>
                  <a:pt x="9428996" y="11343"/>
                  <a:pt x="9765927" y="0"/>
                </a:cubicBezTo>
                <a:cubicBezTo>
                  <a:pt x="10102858" y="-11343"/>
                  <a:pt x="9971287" y="-4672"/>
                  <a:pt x="10084532" y="0"/>
                </a:cubicBezTo>
                <a:cubicBezTo>
                  <a:pt x="10197778" y="4672"/>
                  <a:pt x="10818897" y="-38116"/>
                  <a:pt x="11026494" y="0"/>
                </a:cubicBezTo>
                <a:cubicBezTo>
                  <a:pt x="11234091" y="38116"/>
                  <a:pt x="11332363" y="11291"/>
                  <a:pt x="11469770" y="0"/>
                </a:cubicBezTo>
                <a:cubicBezTo>
                  <a:pt x="11607177" y="-11291"/>
                  <a:pt x="11690892" y="-1091"/>
                  <a:pt x="11788374" y="0"/>
                </a:cubicBezTo>
                <a:cubicBezTo>
                  <a:pt x="11885856" y="1091"/>
                  <a:pt x="12280572" y="-16190"/>
                  <a:pt x="12467141" y="0"/>
                </a:cubicBezTo>
                <a:cubicBezTo>
                  <a:pt x="12483009" y="112702"/>
                  <a:pt x="12486765" y="248923"/>
                  <a:pt x="12467141" y="463378"/>
                </a:cubicBezTo>
                <a:cubicBezTo>
                  <a:pt x="12447517" y="677833"/>
                  <a:pt x="12488340" y="902694"/>
                  <a:pt x="12467141" y="1098142"/>
                </a:cubicBezTo>
                <a:cubicBezTo>
                  <a:pt x="12445942" y="1293590"/>
                  <a:pt x="12481179" y="1542486"/>
                  <a:pt x="12467141" y="1675778"/>
                </a:cubicBezTo>
                <a:cubicBezTo>
                  <a:pt x="12453103" y="1809070"/>
                  <a:pt x="12477472" y="1980191"/>
                  <a:pt x="12467141" y="2196285"/>
                </a:cubicBezTo>
                <a:cubicBezTo>
                  <a:pt x="12456810" y="2412379"/>
                  <a:pt x="12484725" y="2650477"/>
                  <a:pt x="12467141" y="2831049"/>
                </a:cubicBezTo>
                <a:cubicBezTo>
                  <a:pt x="12449557" y="3011621"/>
                  <a:pt x="12486365" y="3361031"/>
                  <a:pt x="12467141" y="3580071"/>
                </a:cubicBezTo>
                <a:cubicBezTo>
                  <a:pt x="12447917" y="3799111"/>
                  <a:pt x="12494064" y="4104524"/>
                  <a:pt x="12467141" y="4271964"/>
                </a:cubicBezTo>
                <a:cubicBezTo>
                  <a:pt x="12440218" y="4439404"/>
                  <a:pt x="12452914" y="4572118"/>
                  <a:pt x="12467141" y="4792471"/>
                </a:cubicBezTo>
                <a:cubicBezTo>
                  <a:pt x="12481368" y="5012824"/>
                  <a:pt x="12497542" y="5423756"/>
                  <a:pt x="12467141" y="5712879"/>
                </a:cubicBezTo>
                <a:cubicBezTo>
                  <a:pt x="12292893" y="5709559"/>
                  <a:pt x="12060498" y="5726239"/>
                  <a:pt x="11899193" y="5712879"/>
                </a:cubicBezTo>
                <a:cubicBezTo>
                  <a:pt x="11737888" y="5699519"/>
                  <a:pt x="11622789" y="5715364"/>
                  <a:pt x="11455917" y="5712879"/>
                </a:cubicBezTo>
                <a:cubicBezTo>
                  <a:pt x="11289045" y="5710394"/>
                  <a:pt x="11023849" y="5726026"/>
                  <a:pt x="10638627" y="5712879"/>
                </a:cubicBezTo>
                <a:cubicBezTo>
                  <a:pt x="10253405" y="5699733"/>
                  <a:pt x="10262178" y="5736129"/>
                  <a:pt x="9946008" y="5712879"/>
                </a:cubicBezTo>
                <a:cubicBezTo>
                  <a:pt x="9629838" y="5689629"/>
                  <a:pt x="9215497" y="5714334"/>
                  <a:pt x="9004046" y="5712879"/>
                </a:cubicBezTo>
                <a:cubicBezTo>
                  <a:pt x="8792595" y="5711424"/>
                  <a:pt x="8642777" y="5707916"/>
                  <a:pt x="8311427" y="5712879"/>
                </a:cubicBezTo>
                <a:cubicBezTo>
                  <a:pt x="7980077" y="5717842"/>
                  <a:pt x="7658917" y="5679574"/>
                  <a:pt x="7369466" y="5712879"/>
                </a:cubicBezTo>
                <a:cubicBezTo>
                  <a:pt x="7080015" y="5746184"/>
                  <a:pt x="7187027" y="5701957"/>
                  <a:pt x="7050861" y="5712879"/>
                </a:cubicBezTo>
                <a:cubicBezTo>
                  <a:pt x="6914695" y="5723801"/>
                  <a:pt x="6843672" y="5718876"/>
                  <a:pt x="6732256" y="5712879"/>
                </a:cubicBezTo>
                <a:cubicBezTo>
                  <a:pt x="6620841" y="5706882"/>
                  <a:pt x="6494237" y="5727771"/>
                  <a:pt x="6413651" y="5712879"/>
                </a:cubicBezTo>
                <a:cubicBezTo>
                  <a:pt x="6333065" y="5697987"/>
                  <a:pt x="5999077" y="5688091"/>
                  <a:pt x="5721032" y="5712879"/>
                </a:cubicBezTo>
                <a:cubicBezTo>
                  <a:pt x="5442987" y="5737667"/>
                  <a:pt x="5339325" y="5724635"/>
                  <a:pt x="5153085" y="5712879"/>
                </a:cubicBezTo>
                <a:cubicBezTo>
                  <a:pt x="4966845" y="5701123"/>
                  <a:pt x="4745235" y="5739661"/>
                  <a:pt x="4460466" y="5712879"/>
                </a:cubicBezTo>
                <a:cubicBezTo>
                  <a:pt x="4175697" y="5686097"/>
                  <a:pt x="4212821" y="5704915"/>
                  <a:pt x="4141861" y="5712879"/>
                </a:cubicBezTo>
                <a:cubicBezTo>
                  <a:pt x="4070901" y="5720843"/>
                  <a:pt x="3727114" y="5690783"/>
                  <a:pt x="3449242" y="5712879"/>
                </a:cubicBezTo>
                <a:cubicBezTo>
                  <a:pt x="3171370" y="5734975"/>
                  <a:pt x="3212531" y="5715344"/>
                  <a:pt x="3130638" y="5712879"/>
                </a:cubicBezTo>
                <a:cubicBezTo>
                  <a:pt x="3048745" y="5710414"/>
                  <a:pt x="2815248" y="5722445"/>
                  <a:pt x="2687362" y="5712879"/>
                </a:cubicBezTo>
                <a:cubicBezTo>
                  <a:pt x="2559476" y="5703313"/>
                  <a:pt x="2521717" y="5701044"/>
                  <a:pt x="2368757" y="5712879"/>
                </a:cubicBezTo>
                <a:cubicBezTo>
                  <a:pt x="2215798" y="5724714"/>
                  <a:pt x="1751815" y="5718198"/>
                  <a:pt x="1426795" y="5712879"/>
                </a:cubicBezTo>
                <a:cubicBezTo>
                  <a:pt x="1101775" y="5707560"/>
                  <a:pt x="1105446" y="5721064"/>
                  <a:pt x="983519" y="5712879"/>
                </a:cubicBezTo>
                <a:cubicBezTo>
                  <a:pt x="861592" y="5704694"/>
                  <a:pt x="467487" y="5665811"/>
                  <a:pt x="0" y="5712879"/>
                </a:cubicBezTo>
                <a:cubicBezTo>
                  <a:pt x="-33111" y="5503628"/>
                  <a:pt x="-12087" y="5361930"/>
                  <a:pt x="0" y="5020986"/>
                </a:cubicBezTo>
                <a:cubicBezTo>
                  <a:pt x="12087" y="4680042"/>
                  <a:pt x="-18143" y="4628731"/>
                  <a:pt x="0" y="4271964"/>
                </a:cubicBezTo>
                <a:cubicBezTo>
                  <a:pt x="18143" y="3915197"/>
                  <a:pt x="-18081" y="4017976"/>
                  <a:pt x="0" y="3808586"/>
                </a:cubicBezTo>
                <a:cubicBezTo>
                  <a:pt x="18081" y="3599196"/>
                  <a:pt x="28773" y="3452594"/>
                  <a:pt x="0" y="3230950"/>
                </a:cubicBezTo>
                <a:cubicBezTo>
                  <a:pt x="-28773" y="3009306"/>
                  <a:pt x="-12550" y="2746551"/>
                  <a:pt x="0" y="2481929"/>
                </a:cubicBezTo>
                <a:cubicBezTo>
                  <a:pt x="12550" y="2217307"/>
                  <a:pt x="-5790" y="2132067"/>
                  <a:pt x="0" y="1904293"/>
                </a:cubicBezTo>
                <a:cubicBezTo>
                  <a:pt x="5790" y="1676519"/>
                  <a:pt x="-16938" y="1506194"/>
                  <a:pt x="0" y="1326657"/>
                </a:cubicBezTo>
                <a:cubicBezTo>
                  <a:pt x="16938" y="1147120"/>
                  <a:pt x="-32924" y="944576"/>
                  <a:pt x="0" y="634764"/>
                </a:cubicBezTo>
                <a:cubicBezTo>
                  <a:pt x="32924" y="324952"/>
                  <a:pt x="-12179" y="180843"/>
                  <a:pt x="0" y="0"/>
                </a:cubicBezTo>
                <a:close/>
              </a:path>
            </a:pathLst>
          </a:custGeom>
          <a:solidFill>
            <a:srgbClr val="0070C0">
              <a:alpha val="50000"/>
            </a:srgb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14042596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/>
          </a:p>
        </p:txBody>
      </p:sp>
      <p:sp>
        <p:nvSpPr>
          <p:cNvPr id="84" name="Ristkülik: ümarnurkne 83">
            <a:extLst>
              <a:ext uri="{FF2B5EF4-FFF2-40B4-BE49-F238E27FC236}">
                <a16:creationId xmlns:a16="http://schemas.microsoft.com/office/drawing/2014/main" id="{F606C205-DCBB-4F60-8EA7-4FD7EFF292EC}"/>
              </a:ext>
            </a:extLst>
          </p:cNvPr>
          <p:cNvSpPr/>
          <p:nvPr/>
        </p:nvSpPr>
        <p:spPr>
          <a:xfrm>
            <a:off x="25052" y="20819"/>
            <a:ext cx="5134802" cy="3308916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5138A76-A4DF-47CC-B05A-8E1EF36A4B62}"/>
              </a:ext>
            </a:extLst>
          </p:cNvPr>
          <p:cNvSpPr txBox="1"/>
          <p:nvPr/>
        </p:nvSpPr>
        <p:spPr>
          <a:xfrm>
            <a:off x="1882549" y="1247346"/>
            <a:ext cx="3010924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t-EE" sz="1200" dirty="0">
                <a:latin typeface="Axure Handwriting" panose="020B0402020200020204" pitchFamily="34" charset="0"/>
              </a:rPr>
              <a:t>Loovtöö sooritamine on vajalik põhikooli lõpetamiseks.</a:t>
            </a:r>
          </a:p>
          <a:p>
            <a:r>
              <a:rPr lang="et-EE" sz="1200" dirty="0">
                <a:latin typeface="Axure Handwriting" panose="020B0402020200020204" pitchFamily="34" charset="0"/>
              </a:rPr>
              <a:t>ÕPIME JA ARENDAME OSKUSI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Ajaplaneerimise oskus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Tähtaegadest kinnipidamise oskus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Eneseväljendusoskus ja -julgus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Esinemisoskus ja -julgus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Tehtu analüüs ja järelduste tegemine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Loovuse rakendamine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… õpime midagi uut</a:t>
            </a:r>
          </a:p>
        </p:txBody>
      </p:sp>
      <p:grpSp>
        <p:nvGrpSpPr>
          <p:cNvPr id="13" name="Rühm 12">
            <a:extLst>
              <a:ext uri="{FF2B5EF4-FFF2-40B4-BE49-F238E27FC236}">
                <a16:creationId xmlns:a16="http://schemas.microsoft.com/office/drawing/2014/main" id="{191AAA14-F028-4AA0-AB7B-4802314B7BA1}"/>
              </a:ext>
            </a:extLst>
          </p:cNvPr>
          <p:cNvGrpSpPr/>
          <p:nvPr/>
        </p:nvGrpSpPr>
        <p:grpSpPr>
          <a:xfrm>
            <a:off x="35242" y="901625"/>
            <a:ext cx="1715133" cy="1195783"/>
            <a:chOff x="107384" y="2243627"/>
            <a:chExt cx="1715133" cy="1195783"/>
          </a:xfrm>
        </p:grpSpPr>
        <p:sp>
          <p:nvSpPr>
            <p:cNvPr id="10" name="Jutumull: ümarnurk-ristkülik 9">
              <a:extLst>
                <a:ext uri="{FF2B5EF4-FFF2-40B4-BE49-F238E27FC236}">
                  <a16:creationId xmlns:a16="http://schemas.microsoft.com/office/drawing/2014/main" id="{3114B8FD-DEF5-4768-8521-0CCB300E2284}"/>
                </a:ext>
              </a:extLst>
            </p:cNvPr>
            <p:cNvSpPr/>
            <p:nvPr/>
          </p:nvSpPr>
          <p:spPr>
            <a:xfrm>
              <a:off x="107384" y="2543886"/>
              <a:ext cx="1715133" cy="895524"/>
            </a:xfrm>
            <a:prstGeom prst="wedgeRoundRectCallout">
              <a:avLst>
                <a:gd name="adj1" fmla="val 35051"/>
                <a:gd name="adj2" fmla="val 64635"/>
                <a:gd name="adj3" fmla="val 16667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t-EE" sz="1100" b="1" dirty="0">
                  <a:latin typeface="Axure Handwriting" panose="020B0402020200020204" pitchFamily="34" charset="0"/>
                </a:rPr>
                <a:t>LOOVTÖÖ</a:t>
              </a:r>
              <a:r>
                <a:rPr lang="et-EE" sz="1100" dirty="0">
                  <a:latin typeface="Axure Handwriting" panose="020B0402020200020204" pitchFamily="34" charset="0"/>
                </a:rPr>
                <a:t> 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uurimus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projekt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kunstitöö</a:t>
              </a:r>
              <a:endParaRPr lang="fi-FI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või</a:t>
              </a:r>
              <a:r>
                <a:rPr lang="fi-FI" sz="1100" dirty="0">
                  <a:latin typeface="Axure Handwriting" panose="020B0402020200020204" pitchFamily="34" charset="0"/>
                </a:rPr>
                <a:t> muu </a:t>
              </a:r>
              <a:r>
                <a:rPr lang="fi-FI" sz="1100" dirty="0" err="1">
                  <a:latin typeface="Axure Handwriting" panose="020B0402020200020204" pitchFamily="34" charset="0"/>
                </a:rPr>
                <a:t>taoline</a:t>
              </a:r>
              <a:endParaRPr lang="et-EE" sz="1100" dirty="0">
                <a:latin typeface="Axure Handwriting" panose="020B0402020200020204" pitchFamily="34" charset="0"/>
              </a:endParaRP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14476BFE-E906-4515-852F-B997E7948D22}"/>
                </a:ext>
              </a:extLst>
            </p:cNvPr>
            <p:cNvSpPr txBox="1"/>
            <p:nvPr/>
          </p:nvSpPr>
          <p:spPr>
            <a:xfrm>
              <a:off x="107384" y="2243627"/>
              <a:ext cx="6719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dirty="0">
                  <a:latin typeface="Axure Handwriting" panose="020B0402020200020204" pitchFamily="34" charset="0"/>
                </a:rPr>
                <a:t>Mis?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17C1DF3-4F75-4A9B-B6D5-B725862313DA}"/>
              </a:ext>
            </a:extLst>
          </p:cNvPr>
          <p:cNvSpPr txBox="1"/>
          <p:nvPr/>
        </p:nvSpPr>
        <p:spPr>
          <a:xfrm>
            <a:off x="2066989" y="939203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Miks?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F64633-0F0D-4D24-8B99-93814F78892B}"/>
              </a:ext>
            </a:extLst>
          </p:cNvPr>
          <p:cNvSpPr txBox="1"/>
          <p:nvPr/>
        </p:nvSpPr>
        <p:spPr>
          <a:xfrm>
            <a:off x="55041" y="2224811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Kes?</a:t>
            </a:r>
          </a:p>
        </p:txBody>
      </p:sp>
      <p:sp>
        <p:nvSpPr>
          <p:cNvPr id="21" name="Ristkülik: ümarnurkne 20">
            <a:extLst>
              <a:ext uri="{FF2B5EF4-FFF2-40B4-BE49-F238E27FC236}">
                <a16:creationId xmlns:a16="http://schemas.microsoft.com/office/drawing/2014/main" id="{0B004407-45D6-42C4-A830-5020CFC2C8D1}"/>
              </a:ext>
            </a:extLst>
          </p:cNvPr>
          <p:cNvSpPr/>
          <p:nvPr/>
        </p:nvSpPr>
        <p:spPr>
          <a:xfrm>
            <a:off x="678010" y="4702882"/>
            <a:ext cx="2144730" cy="403278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2. Sissejuhatus on olemas</a:t>
            </a:r>
            <a:endParaRPr lang="et-EE" dirty="0">
              <a:latin typeface="Axure Handwriting" panose="020B0402020200020204" pitchFamily="34" charset="0"/>
            </a:endParaRPr>
          </a:p>
        </p:txBody>
      </p:sp>
      <p:grpSp>
        <p:nvGrpSpPr>
          <p:cNvPr id="11" name="Rühm 10">
            <a:extLst>
              <a:ext uri="{FF2B5EF4-FFF2-40B4-BE49-F238E27FC236}">
                <a16:creationId xmlns:a16="http://schemas.microsoft.com/office/drawing/2014/main" id="{266A0C8A-6105-4532-B3ED-252E9BA016A4}"/>
              </a:ext>
            </a:extLst>
          </p:cNvPr>
          <p:cNvGrpSpPr/>
          <p:nvPr/>
        </p:nvGrpSpPr>
        <p:grpSpPr>
          <a:xfrm>
            <a:off x="831016" y="2300339"/>
            <a:ext cx="578740" cy="383154"/>
            <a:chOff x="1343973" y="4366146"/>
            <a:chExt cx="782387" cy="520404"/>
          </a:xfrm>
        </p:grpSpPr>
        <p:grpSp>
          <p:nvGrpSpPr>
            <p:cNvPr id="71" name="Rühm 70">
              <a:extLst>
                <a:ext uri="{FF2B5EF4-FFF2-40B4-BE49-F238E27FC236}">
                  <a16:creationId xmlns:a16="http://schemas.microsoft.com/office/drawing/2014/main" id="{D66FA6F0-B63E-4F75-A3D2-5D4E70484862}"/>
                </a:ext>
              </a:extLst>
            </p:cNvPr>
            <p:cNvGrpSpPr/>
            <p:nvPr/>
          </p:nvGrpSpPr>
          <p:grpSpPr>
            <a:xfrm>
              <a:off x="1343973" y="4366146"/>
              <a:ext cx="252253" cy="520404"/>
              <a:chOff x="282619" y="5543545"/>
              <a:chExt cx="301536" cy="669372"/>
            </a:xfrm>
          </p:grpSpPr>
          <p:sp>
            <p:nvSpPr>
              <p:cNvPr id="72" name="Ovaal 71">
                <a:extLst>
                  <a:ext uri="{FF2B5EF4-FFF2-40B4-BE49-F238E27FC236}">
                    <a16:creationId xmlns:a16="http://schemas.microsoft.com/office/drawing/2014/main" id="{65131F35-A3BF-4594-B9D0-6980994FC488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-7395" y="70039"/>
                      <a:pt x="45517" y="7904"/>
                      <a:pt x="109538" y="0"/>
                    </a:cubicBezTo>
                    <a:cubicBezTo>
                      <a:pt x="157350" y="10101"/>
                      <a:pt x="236499" y="69713"/>
                      <a:pt x="219076" y="150020"/>
                    </a:cubicBezTo>
                    <a:cubicBezTo>
                      <a:pt x="209533" y="228757"/>
                      <a:pt x="181259" y="305370"/>
                      <a:pt x="109538" y="300040"/>
                    </a:cubicBezTo>
                    <a:cubicBezTo>
                      <a:pt x="60493" y="301187"/>
                      <a:pt x="9356" y="225880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11317" y="61273"/>
                      <a:pt x="48892" y="-6353"/>
                      <a:pt x="109538" y="0"/>
                    </a:cubicBezTo>
                    <a:cubicBezTo>
                      <a:pt x="172373" y="10939"/>
                      <a:pt x="216506" y="84476"/>
                      <a:pt x="219076" y="150020"/>
                    </a:cubicBezTo>
                    <a:cubicBezTo>
                      <a:pt x="213465" y="231825"/>
                      <a:pt x="162863" y="296014"/>
                      <a:pt x="109538" y="300040"/>
                    </a:cubicBezTo>
                    <a:cubicBezTo>
                      <a:pt x="51684" y="304938"/>
                      <a:pt x="2146" y="225857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3917585345">
                      <a:prstGeom prst="ellipse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3" name="Vooskeemikujund &quot;viivitus&quot; 72">
                <a:extLst>
                  <a:ext uri="{FF2B5EF4-FFF2-40B4-BE49-F238E27FC236}">
                    <a16:creationId xmlns:a16="http://schemas.microsoft.com/office/drawing/2014/main" id="{E8178B56-AB39-4D3B-AAEB-B6B4240D2A84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90043" y="-2544"/>
                      <a:pt x="134717" y="-4430"/>
                      <a:pt x="184666" y="0"/>
                    </a:cubicBezTo>
                    <a:cubicBezTo>
                      <a:pt x="283230" y="19896"/>
                      <a:pt x="363336" y="71511"/>
                      <a:pt x="369332" y="150768"/>
                    </a:cubicBezTo>
                    <a:cubicBezTo>
                      <a:pt x="373371" y="235499"/>
                      <a:pt x="286885" y="320864"/>
                      <a:pt x="184666" y="301536"/>
                    </a:cubicBezTo>
                    <a:cubicBezTo>
                      <a:pt x="140940" y="294122"/>
                      <a:pt x="54564" y="310322"/>
                      <a:pt x="0" y="301536"/>
                    </a:cubicBezTo>
                    <a:cubicBezTo>
                      <a:pt x="6238" y="161657"/>
                      <a:pt x="5909" y="93906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85645" y="5500"/>
                      <a:pt x="121803" y="-4468"/>
                      <a:pt x="184666" y="0"/>
                    </a:cubicBezTo>
                    <a:cubicBezTo>
                      <a:pt x="278620" y="4876"/>
                      <a:pt x="386273" y="74967"/>
                      <a:pt x="369332" y="150768"/>
                    </a:cubicBezTo>
                    <a:cubicBezTo>
                      <a:pt x="392126" y="226096"/>
                      <a:pt x="286270" y="311449"/>
                      <a:pt x="184666" y="301536"/>
                    </a:cubicBezTo>
                    <a:cubicBezTo>
                      <a:pt x="122398" y="306645"/>
                      <a:pt x="53644" y="309199"/>
                      <a:pt x="0" y="301536"/>
                    </a:cubicBezTo>
                    <a:cubicBezTo>
                      <a:pt x="-13945" y="202028"/>
                      <a:pt x="-14977" y="100635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1035231457">
                      <a:prstGeom prst="flowChartDelay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grpSp>
          <p:nvGrpSpPr>
            <p:cNvPr id="74" name="Rühm 73">
              <a:extLst>
                <a:ext uri="{FF2B5EF4-FFF2-40B4-BE49-F238E27FC236}">
                  <a16:creationId xmlns:a16="http://schemas.microsoft.com/office/drawing/2014/main" id="{26FE367C-E0A9-4C4D-B5D1-8FC12E66E53C}"/>
                </a:ext>
              </a:extLst>
            </p:cNvPr>
            <p:cNvGrpSpPr/>
            <p:nvPr/>
          </p:nvGrpSpPr>
          <p:grpSpPr>
            <a:xfrm>
              <a:off x="1604756" y="4366146"/>
              <a:ext cx="252253" cy="520404"/>
              <a:chOff x="282619" y="5543545"/>
              <a:chExt cx="301536" cy="669372"/>
            </a:xfrm>
          </p:grpSpPr>
          <p:sp>
            <p:nvSpPr>
              <p:cNvPr id="75" name="Ovaal 74">
                <a:extLst>
                  <a:ext uri="{FF2B5EF4-FFF2-40B4-BE49-F238E27FC236}">
                    <a16:creationId xmlns:a16="http://schemas.microsoft.com/office/drawing/2014/main" id="{C28BAE79-C6DB-4295-B241-7D98AB1FD8A9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2098" y="66904"/>
                      <a:pt x="49508" y="-1468"/>
                      <a:pt x="109538" y="0"/>
                    </a:cubicBezTo>
                    <a:cubicBezTo>
                      <a:pt x="174231" y="-2887"/>
                      <a:pt x="230419" y="70081"/>
                      <a:pt x="219076" y="150020"/>
                    </a:cubicBezTo>
                    <a:cubicBezTo>
                      <a:pt x="228259" y="228578"/>
                      <a:pt x="165637" y="306934"/>
                      <a:pt x="109538" y="300040"/>
                    </a:cubicBezTo>
                    <a:cubicBezTo>
                      <a:pt x="43935" y="290548"/>
                      <a:pt x="-9771" y="237774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3417" y="61987"/>
                      <a:pt x="52785" y="993"/>
                      <a:pt x="109538" y="0"/>
                    </a:cubicBezTo>
                    <a:cubicBezTo>
                      <a:pt x="163642" y="7724"/>
                      <a:pt x="223905" y="57083"/>
                      <a:pt x="219076" y="150020"/>
                    </a:cubicBezTo>
                    <a:cubicBezTo>
                      <a:pt x="217553" y="231494"/>
                      <a:pt x="175221" y="301618"/>
                      <a:pt x="109538" y="300040"/>
                    </a:cubicBezTo>
                    <a:cubicBezTo>
                      <a:pt x="45350" y="299127"/>
                      <a:pt x="16055" y="230144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3915929437">
                      <a:prstGeom prst="ellipse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6" name="Vooskeemikujund &quot;viivitus&quot; 75">
                <a:extLst>
                  <a:ext uri="{FF2B5EF4-FFF2-40B4-BE49-F238E27FC236}">
                    <a16:creationId xmlns:a16="http://schemas.microsoft.com/office/drawing/2014/main" id="{1806D3A3-9E08-4AFA-8C19-5485B1920639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71027" y="16008"/>
                      <a:pt x="162275" y="-14314"/>
                      <a:pt x="184666" y="0"/>
                    </a:cubicBezTo>
                    <a:cubicBezTo>
                      <a:pt x="294154" y="12708"/>
                      <a:pt x="369814" y="70810"/>
                      <a:pt x="369332" y="150768"/>
                    </a:cubicBezTo>
                    <a:cubicBezTo>
                      <a:pt x="377297" y="249846"/>
                      <a:pt x="299965" y="295160"/>
                      <a:pt x="184666" y="301536"/>
                    </a:cubicBezTo>
                    <a:cubicBezTo>
                      <a:pt x="144287" y="315538"/>
                      <a:pt x="80353" y="313872"/>
                      <a:pt x="0" y="301536"/>
                    </a:cubicBezTo>
                    <a:cubicBezTo>
                      <a:pt x="-9330" y="261369"/>
                      <a:pt x="19416" y="74316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25395" y="3675"/>
                      <a:pt x="136488" y="-12787"/>
                      <a:pt x="184666" y="0"/>
                    </a:cubicBezTo>
                    <a:cubicBezTo>
                      <a:pt x="295766" y="7503"/>
                      <a:pt x="365283" y="67832"/>
                      <a:pt x="369332" y="150768"/>
                    </a:cubicBezTo>
                    <a:cubicBezTo>
                      <a:pt x="355548" y="234758"/>
                      <a:pt x="272669" y="313588"/>
                      <a:pt x="184666" y="301536"/>
                    </a:cubicBezTo>
                    <a:cubicBezTo>
                      <a:pt x="148057" y="305117"/>
                      <a:pt x="70688" y="315265"/>
                      <a:pt x="0" y="301536"/>
                    </a:cubicBezTo>
                    <a:cubicBezTo>
                      <a:pt x="19784" y="270823"/>
                      <a:pt x="-14819" y="62627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979891324">
                      <a:prstGeom prst="flowChartDelay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grpSp>
          <p:nvGrpSpPr>
            <p:cNvPr id="77" name="Rühm 76">
              <a:extLst>
                <a:ext uri="{FF2B5EF4-FFF2-40B4-BE49-F238E27FC236}">
                  <a16:creationId xmlns:a16="http://schemas.microsoft.com/office/drawing/2014/main" id="{B4F5DA2A-4932-4628-8E75-A99427227E0F}"/>
                </a:ext>
              </a:extLst>
            </p:cNvPr>
            <p:cNvGrpSpPr/>
            <p:nvPr/>
          </p:nvGrpSpPr>
          <p:grpSpPr>
            <a:xfrm>
              <a:off x="1874107" y="4366146"/>
              <a:ext cx="252253" cy="520404"/>
              <a:chOff x="282619" y="5543545"/>
              <a:chExt cx="301536" cy="669372"/>
            </a:xfrm>
          </p:grpSpPr>
          <p:sp>
            <p:nvSpPr>
              <p:cNvPr id="78" name="Ovaal 77">
                <a:extLst>
                  <a:ext uri="{FF2B5EF4-FFF2-40B4-BE49-F238E27FC236}">
                    <a16:creationId xmlns:a16="http://schemas.microsoft.com/office/drawing/2014/main" id="{B8BF9C71-A600-4F8D-9C46-971F694C16B7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-2334" y="60759"/>
                      <a:pt x="49439" y="1623"/>
                      <a:pt x="109538" y="0"/>
                    </a:cubicBezTo>
                    <a:cubicBezTo>
                      <a:pt x="164219" y="931"/>
                      <a:pt x="218030" y="69006"/>
                      <a:pt x="219076" y="150020"/>
                    </a:cubicBezTo>
                    <a:cubicBezTo>
                      <a:pt x="217492" y="236554"/>
                      <a:pt x="172629" y="301498"/>
                      <a:pt x="109538" y="300040"/>
                    </a:cubicBezTo>
                    <a:cubicBezTo>
                      <a:pt x="42928" y="301431"/>
                      <a:pt x="12394" y="233863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1379" y="67485"/>
                      <a:pt x="40927" y="10587"/>
                      <a:pt x="109538" y="0"/>
                    </a:cubicBezTo>
                    <a:cubicBezTo>
                      <a:pt x="181769" y="-14847"/>
                      <a:pt x="239541" y="68776"/>
                      <a:pt x="219076" y="150020"/>
                    </a:cubicBezTo>
                    <a:cubicBezTo>
                      <a:pt x="221209" y="230519"/>
                      <a:pt x="161963" y="311281"/>
                      <a:pt x="109538" y="300040"/>
                    </a:cubicBezTo>
                    <a:cubicBezTo>
                      <a:pt x="52000" y="298918"/>
                      <a:pt x="-6459" y="225233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2228546805">
                      <a:prstGeom prst="ellipse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9" name="Vooskeemikujund &quot;viivitus&quot; 78">
                <a:extLst>
                  <a:ext uri="{FF2B5EF4-FFF2-40B4-BE49-F238E27FC236}">
                    <a16:creationId xmlns:a16="http://schemas.microsoft.com/office/drawing/2014/main" id="{05016422-2246-43BB-9B9D-F104381BCF26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43496" y="-5644"/>
                      <a:pt x="126406" y="-7624"/>
                      <a:pt x="184666" y="0"/>
                    </a:cubicBezTo>
                    <a:cubicBezTo>
                      <a:pt x="274206" y="10449"/>
                      <a:pt x="366483" y="67031"/>
                      <a:pt x="369332" y="150768"/>
                    </a:cubicBezTo>
                    <a:cubicBezTo>
                      <a:pt x="362000" y="242406"/>
                      <a:pt x="282295" y="291341"/>
                      <a:pt x="184666" y="301536"/>
                    </a:cubicBezTo>
                    <a:cubicBezTo>
                      <a:pt x="97288" y="302226"/>
                      <a:pt x="71703" y="293711"/>
                      <a:pt x="0" y="301536"/>
                    </a:cubicBezTo>
                    <a:cubicBezTo>
                      <a:pt x="-2372" y="213709"/>
                      <a:pt x="14452" y="120397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63797" y="4334"/>
                      <a:pt x="145459" y="6756"/>
                      <a:pt x="184666" y="0"/>
                    </a:cubicBezTo>
                    <a:cubicBezTo>
                      <a:pt x="279346" y="2784"/>
                      <a:pt x="384591" y="70643"/>
                      <a:pt x="369332" y="150768"/>
                    </a:cubicBezTo>
                    <a:cubicBezTo>
                      <a:pt x="347307" y="244804"/>
                      <a:pt x="266166" y="296652"/>
                      <a:pt x="184666" y="301536"/>
                    </a:cubicBezTo>
                    <a:cubicBezTo>
                      <a:pt x="110099" y="294817"/>
                      <a:pt x="55599" y="308807"/>
                      <a:pt x="0" y="301536"/>
                    </a:cubicBezTo>
                    <a:cubicBezTo>
                      <a:pt x="9396" y="237078"/>
                      <a:pt x="-5802" y="126410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1712796701">
                      <a:prstGeom prst="flowChartDelay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CF2A6B86-A7EE-4721-A507-835C9A0B3CC2}"/>
              </a:ext>
            </a:extLst>
          </p:cNvPr>
          <p:cNvSpPr txBox="1"/>
          <p:nvPr/>
        </p:nvSpPr>
        <p:spPr>
          <a:xfrm>
            <a:off x="32104" y="2693524"/>
            <a:ext cx="1920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200" dirty="0">
                <a:latin typeface="Axure Handwriting" panose="020B0402020200020204" pitchFamily="34" charset="0"/>
              </a:rPr>
              <a:t>8. KLASSIDE ÕPILASED</a:t>
            </a:r>
          </a:p>
        </p:txBody>
      </p:sp>
      <p:grpSp>
        <p:nvGrpSpPr>
          <p:cNvPr id="17" name="Rühm 16">
            <a:extLst>
              <a:ext uri="{FF2B5EF4-FFF2-40B4-BE49-F238E27FC236}">
                <a16:creationId xmlns:a16="http://schemas.microsoft.com/office/drawing/2014/main" id="{19C3097A-6203-4BE1-881C-4DAED1D037DC}"/>
              </a:ext>
            </a:extLst>
          </p:cNvPr>
          <p:cNvGrpSpPr/>
          <p:nvPr/>
        </p:nvGrpSpPr>
        <p:grpSpPr>
          <a:xfrm>
            <a:off x="225310" y="30238"/>
            <a:ext cx="1767334" cy="743019"/>
            <a:chOff x="292344" y="1151767"/>
            <a:chExt cx="1767334" cy="743019"/>
          </a:xfrm>
        </p:grpSpPr>
        <p:sp>
          <p:nvSpPr>
            <p:cNvPr id="97" name="Võrdkülgne kolmnurk 96">
              <a:extLst>
                <a:ext uri="{FF2B5EF4-FFF2-40B4-BE49-F238E27FC236}">
                  <a16:creationId xmlns:a16="http://schemas.microsoft.com/office/drawing/2014/main" id="{049D88B9-DDA7-4A53-BBE7-56D9A9766BB1}"/>
                </a:ext>
              </a:extLst>
            </p:cNvPr>
            <p:cNvSpPr/>
            <p:nvPr/>
          </p:nvSpPr>
          <p:spPr>
            <a:xfrm>
              <a:off x="292344" y="1224655"/>
              <a:ext cx="1767334" cy="30484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grpSp>
          <p:nvGrpSpPr>
            <p:cNvPr id="16" name="Rühm 15">
              <a:extLst>
                <a:ext uri="{FF2B5EF4-FFF2-40B4-BE49-F238E27FC236}">
                  <a16:creationId xmlns:a16="http://schemas.microsoft.com/office/drawing/2014/main" id="{22388E40-D0E2-4280-B112-A0AE9209C002}"/>
                </a:ext>
              </a:extLst>
            </p:cNvPr>
            <p:cNvGrpSpPr/>
            <p:nvPr/>
          </p:nvGrpSpPr>
          <p:grpSpPr>
            <a:xfrm>
              <a:off x="292344" y="1151767"/>
              <a:ext cx="1746006" cy="743019"/>
              <a:chOff x="292344" y="1151767"/>
              <a:chExt cx="1746006" cy="743019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F598BDD-F2FF-4E11-99E6-3C1AE7721777}"/>
                  </a:ext>
                </a:extLst>
              </p:cNvPr>
              <p:cNvSpPr txBox="1"/>
              <p:nvPr/>
            </p:nvSpPr>
            <p:spPr>
              <a:xfrm>
                <a:off x="292344" y="1433121"/>
                <a:ext cx="1746006" cy="461665"/>
              </a:xfrm>
              <a:custGeom>
                <a:avLst/>
                <a:gdLst>
                  <a:gd name="connsiteX0" fmla="*/ 0 w 1746006"/>
                  <a:gd name="connsiteY0" fmla="*/ 0 h 461665"/>
                  <a:gd name="connsiteX1" fmla="*/ 547082 w 1746006"/>
                  <a:gd name="connsiteY1" fmla="*/ 0 h 461665"/>
                  <a:gd name="connsiteX2" fmla="*/ 1094164 w 1746006"/>
                  <a:gd name="connsiteY2" fmla="*/ 0 h 461665"/>
                  <a:gd name="connsiteX3" fmla="*/ 1746006 w 1746006"/>
                  <a:gd name="connsiteY3" fmla="*/ 0 h 461665"/>
                  <a:gd name="connsiteX4" fmla="*/ 1746006 w 1746006"/>
                  <a:gd name="connsiteY4" fmla="*/ 461665 h 461665"/>
                  <a:gd name="connsiteX5" fmla="*/ 1146544 w 1746006"/>
                  <a:gd name="connsiteY5" fmla="*/ 461665 h 461665"/>
                  <a:gd name="connsiteX6" fmla="*/ 547082 w 1746006"/>
                  <a:gd name="connsiteY6" fmla="*/ 461665 h 461665"/>
                  <a:gd name="connsiteX7" fmla="*/ 0 w 1746006"/>
                  <a:gd name="connsiteY7" fmla="*/ 461665 h 461665"/>
                  <a:gd name="connsiteX8" fmla="*/ 0 w 1746006"/>
                  <a:gd name="connsiteY8" fmla="*/ 0 h 461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46006" h="461665" fill="none" extrusionOk="0">
                    <a:moveTo>
                      <a:pt x="0" y="0"/>
                    </a:moveTo>
                    <a:cubicBezTo>
                      <a:pt x="244476" y="-23758"/>
                      <a:pt x="324873" y="-5101"/>
                      <a:pt x="547082" y="0"/>
                    </a:cubicBezTo>
                    <a:cubicBezTo>
                      <a:pt x="769291" y="5101"/>
                      <a:pt x="982316" y="-1150"/>
                      <a:pt x="1094164" y="0"/>
                    </a:cubicBezTo>
                    <a:cubicBezTo>
                      <a:pt x="1206012" y="1150"/>
                      <a:pt x="1531019" y="-26192"/>
                      <a:pt x="1746006" y="0"/>
                    </a:cubicBezTo>
                    <a:cubicBezTo>
                      <a:pt x="1759911" y="119617"/>
                      <a:pt x="1736107" y="301980"/>
                      <a:pt x="1746006" y="461665"/>
                    </a:cubicBezTo>
                    <a:cubicBezTo>
                      <a:pt x="1523347" y="450303"/>
                      <a:pt x="1329315" y="447484"/>
                      <a:pt x="1146544" y="461665"/>
                    </a:cubicBezTo>
                    <a:cubicBezTo>
                      <a:pt x="963773" y="475846"/>
                      <a:pt x="680581" y="480080"/>
                      <a:pt x="547082" y="461665"/>
                    </a:cubicBezTo>
                    <a:cubicBezTo>
                      <a:pt x="413583" y="443250"/>
                      <a:pt x="140821" y="448140"/>
                      <a:pt x="0" y="461665"/>
                    </a:cubicBezTo>
                    <a:cubicBezTo>
                      <a:pt x="-12485" y="322479"/>
                      <a:pt x="15535" y="230197"/>
                      <a:pt x="0" y="0"/>
                    </a:cubicBezTo>
                    <a:close/>
                  </a:path>
                  <a:path w="1746006" h="461665" stroke="0" extrusionOk="0">
                    <a:moveTo>
                      <a:pt x="0" y="0"/>
                    </a:moveTo>
                    <a:cubicBezTo>
                      <a:pt x="154966" y="6892"/>
                      <a:pt x="348970" y="14826"/>
                      <a:pt x="599462" y="0"/>
                    </a:cubicBezTo>
                    <a:cubicBezTo>
                      <a:pt x="849954" y="-14826"/>
                      <a:pt x="965453" y="-19866"/>
                      <a:pt x="1198924" y="0"/>
                    </a:cubicBezTo>
                    <a:cubicBezTo>
                      <a:pt x="1432395" y="19866"/>
                      <a:pt x="1607270" y="7281"/>
                      <a:pt x="1746006" y="0"/>
                    </a:cubicBezTo>
                    <a:cubicBezTo>
                      <a:pt x="1747914" y="153943"/>
                      <a:pt x="1765447" y="364432"/>
                      <a:pt x="1746006" y="461665"/>
                    </a:cubicBezTo>
                    <a:cubicBezTo>
                      <a:pt x="1524481" y="465686"/>
                      <a:pt x="1356803" y="466249"/>
                      <a:pt x="1146544" y="461665"/>
                    </a:cubicBezTo>
                    <a:cubicBezTo>
                      <a:pt x="936285" y="457081"/>
                      <a:pt x="710919" y="454999"/>
                      <a:pt x="582002" y="461665"/>
                    </a:cubicBezTo>
                    <a:cubicBezTo>
                      <a:pt x="453085" y="468331"/>
                      <a:pt x="242581" y="462129"/>
                      <a:pt x="0" y="461665"/>
                    </a:cubicBezTo>
                    <a:cubicBezTo>
                      <a:pt x="-4295" y="288312"/>
                      <a:pt x="221" y="99376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885490621">
                      <a:prstGeom prst="rect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t-EE" sz="1200" dirty="0">
                    <a:latin typeface="Axure Handwriting" panose="020B0402020200020204" pitchFamily="34" charset="0"/>
                  </a:rPr>
                  <a:t>PÕHIKOOLI RIIKLIK ÕPPEKAVA</a:t>
                </a:r>
              </a:p>
            </p:txBody>
          </p:sp>
          <p:sp>
            <p:nvSpPr>
              <p:cNvPr id="98" name="Ovaal 97">
                <a:extLst>
                  <a:ext uri="{FF2B5EF4-FFF2-40B4-BE49-F238E27FC236}">
                    <a16:creationId xmlns:a16="http://schemas.microsoft.com/office/drawing/2014/main" id="{FDF33D5B-0E88-4192-9171-431C160D9220}"/>
                  </a:ext>
                </a:extLst>
              </p:cNvPr>
              <p:cNvSpPr/>
              <p:nvPr/>
            </p:nvSpPr>
            <p:spPr>
              <a:xfrm>
                <a:off x="1131752" y="1151767"/>
                <a:ext cx="161186" cy="184666"/>
              </a:xfrm>
              <a:prstGeom prst="ellipse">
                <a:avLst/>
              </a:prstGeom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grpSp>
        <p:nvGrpSpPr>
          <p:cNvPr id="18" name="Rühm 17">
            <a:extLst>
              <a:ext uri="{FF2B5EF4-FFF2-40B4-BE49-F238E27FC236}">
                <a16:creationId xmlns:a16="http://schemas.microsoft.com/office/drawing/2014/main" id="{5C207ED9-6525-4018-91B7-A5BF79F0DB08}"/>
              </a:ext>
            </a:extLst>
          </p:cNvPr>
          <p:cNvGrpSpPr/>
          <p:nvPr/>
        </p:nvGrpSpPr>
        <p:grpSpPr>
          <a:xfrm>
            <a:off x="1776739" y="20819"/>
            <a:ext cx="1506560" cy="974374"/>
            <a:chOff x="1852978" y="1152586"/>
            <a:chExt cx="1506560" cy="974374"/>
          </a:xfrm>
        </p:grpSpPr>
        <p:sp>
          <p:nvSpPr>
            <p:cNvPr id="93" name="Võrdkülgne kolmnurk 92">
              <a:extLst>
                <a:ext uri="{FF2B5EF4-FFF2-40B4-BE49-F238E27FC236}">
                  <a16:creationId xmlns:a16="http://schemas.microsoft.com/office/drawing/2014/main" id="{B8505E8C-1A99-4FCC-849F-E542291EDD0C}"/>
                </a:ext>
              </a:extLst>
            </p:cNvPr>
            <p:cNvSpPr/>
            <p:nvPr/>
          </p:nvSpPr>
          <p:spPr>
            <a:xfrm>
              <a:off x="1885950" y="1212299"/>
              <a:ext cx="1411715" cy="38469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3DC491F-E6D5-4E99-8953-A98A420262BF}"/>
                </a:ext>
              </a:extLst>
            </p:cNvPr>
            <p:cNvSpPr txBox="1"/>
            <p:nvPr/>
          </p:nvSpPr>
          <p:spPr>
            <a:xfrm>
              <a:off x="1852978" y="1480629"/>
              <a:ext cx="1506560" cy="646331"/>
            </a:xfrm>
            <a:custGeom>
              <a:avLst/>
              <a:gdLst>
                <a:gd name="connsiteX0" fmla="*/ 0 w 1506560"/>
                <a:gd name="connsiteY0" fmla="*/ 0 h 646331"/>
                <a:gd name="connsiteX1" fmla="*/ 472055 w 1506560"/>
                <a:gd name="connsiteY1" fmla="*/ 0 h 646331"/>
                <a:gd name="connsiteX2" fmla="*/ 929045 w 1506560"/>
                <a:gd name="connsiteY2" fmla="*/ 0 h 646331"/>
                <a:gd name="connsiteX3" fmla="*/ 1506560 w 1506560"/>
                <a:gd name="connsiteY3" fmla="*/ 0 h 646331"/>
                <a:gd name="connsiteX4" fmla="*/ 1506560 w 1506560"/>
                <a:gd name="connsiteY4" fmla="*/ 646331 h 646331"/>
                <a:gd name="connsiteX5" fmla="*/ 974242 w 1506560"/>
                <a:gd name="connsiteY5" fmla="*/ 646331 h 646331"/>
                <a:gd name="connsiteX6" fmla="*/ 441924 w 1506560"/>
                <a:gd name="connsiteY6" fmla="*/ 646331 h 646331"/>
                <a:gd name="connsiteX7" fmla="*/ 0 w 1506560"/>
                <a:gd name="connsiteY7" fmla="*/ 646331 h 646331"/>
                <a:gd name="connsiteX8" fmla="*/ 0 w 1506560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6560" h="646331" fill="none" extrusionOk="0">
                  <a:moveTo>
                    <a:pt x="0" y="0"/>
                  </a:moveTo>
                  <a:cubicBezTo>
                    <a:pt x="155287" y="-3594"/>
                    <a:pt x="263206" y="-8341"/>
                    <a:pt x="472055" y="0"/>
                  </a:cubicBezTo>
                  <a:cubicBezTo>
                    <a:pt x="680905" y="8341"/>
                    <a:pt x="712346" y="21082"/>
                    <a:pt x="929045" y="0"/>
                  </a:cubicBezTo>
                  <a:cubicBezTo>
                    <a:pt x="1145744" y="-21082"/>
                    <a:pt x="1302426" y="-2082"/>
                    <a:pt x="1506560" y="0"/>
                  </a:cubicBezTo>
                  <a:cubicBezTo>
                    <a:pt x="1509846" y="245214"/>
                    <a:pt x="1511839" y="463610"/>
                    <a:pt x="1506560" y="646331"/>
                  </a:cubicBezTo>
                  <a:cubicBezTo>
                    <a:pt x="1274763" y="650527"/>
                    <a:pt x="1178289" y="661019"/>
                    <a:pt x="974242" y="646331"/>
                  </a:cubicBezTo>
                  <a:cubicBezTo>
                    <a:pt x="770195" y="631643"/>
                    <a:pt x="589605" y="650316"/>
                    <a:pt x="441924" y="646331"/>
                  </a:cubicBezTo>
                  <a:cubicBezTo>
                    <a:pt x="294243" y="642346"/>
                    <a:pt x="165796" y="625718"/>
                    <a:pt x="0" y="646331"/>
                  </a:cubicBezTo>
                  <a:cubicBezTo>
                    <a:pt x="3321" y="411559"/>
                    <a:pt x="-8550" y="154046"/>
                    <a:pt x="0" y="0"/>
                  </a:cubicBezTo>
                  <a:close/>
                </a:path>
                <a:path w="1506560" h="646331" stroke="0" extrusionOk="0">
                  <a:moveTo>
                    <a:pt x="0" y="0"/>
                  </a:moveTo>
                  <a:cubicBezTo>
                    <a:pt x="177530" y="9144"/>
                    <a:pt x="369818" y="6746"/>
                    <a:pt x="532318" y="0"/>
                  </a:cubicBezTo>
                  <a:cubicBezTo>
                    <a:pt x="694818" y="-6746"/>
                    <a:pt x="853952" y="7586"/>
                    <a:pt x="1034505" y="0"/>
                  </a:cubicBezTo>
                  <a:cubicBezTo>
                    <a:pt x="1215058" y="-7586"/>
                    <a:pt x="1287891" y="3917"/>
                    <a:pt x="1506560" y="0"/>
                  </a:cubicBezTo>
                  <a:cubicBezTo>
                    <a:pt x="1502277" y="162431"/>
                    <a:pt x="1512433" y="349804"/>
                    <a:pt x="1506560" y="646331"/>
                  </a:cubicBezTo>
                  <a:cubicBezTo>
                    <a:pt x="1299807" y="654975"/>
                    <a:pt x="1117979" y="652171"/>
                    <a:pt x="989308" y="646331"/>
                  </a:cubicBezTo>
                  <a:cubicBezTo>
                    <a:pt x="860637" y="640491"/>
                    <a:pt x="664505" y="649009"/>
                    <a:pt x="472055" y="646331"/>
                  </a:cubicBezTo>
                  <a:cubicBezTo>
                    <a:pt x="279605" y="643653"/>
                    <a:pt x="142754" y="662374"/>
                    <a:pt x="0" y="646331"/>
                  </a:cubicBezTo>
                  <a:cubicBezTo>
                    <a:pt x="-7439" y="409355"/>
                    <a:pt x="-8088" y="19461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399442095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 ÕPPEKAVA </a:t>
              </a:r>
            </a:p>
          </p:txBody>
        </p:sp>
        <p:sp>
          <p:nvSpPr>
            <p:cNvPr id="92" name="Ovaal 91">
              <a:extLst>
                <a:ext uri="{FF2B5EF4-FFF2-40B4-BE49-F238E27FC236}">
                  <a16:creationId xmlns:a16="http://schemas.microsoft.com/office/drawing/2014/main" id="{320C2E1F-A4D8-4A3C-8BF7-30D5942A11F9}"/>
                </a:ext>
              </a:extLst>
            </p:cNvPr>
            <p:cNvSpPr/>
            <p:nvPr/>
          </p:nvSpPr>
          <p:spPr>
            <a:xfrm>
              <a:off x="2501949" y="1152586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</p:grpSp>
      <p:grpSp>
        <p:nvGrpSpPr>
          <p:cNvPr id="28" name="Rühm 27">
            <a:extLst>
              <a:ext uri="{FF2B5EF4-FFF2-40B4-BE49-F238E27FC236}">
                <a16:creationId xmlns:a16="http://schemas.microsoft.com/office/drawing/2014/main" id="{9A9B1E81-3506-426B-8A86-4AD01152939D}"/>
              </a:ext>
            </a:extLst>
          </p:cNvPr>
          <p:cNvGrpSpPr/>
          <p:nvPr/>
        </p:nvGrpSpPr>
        <p:grpSpPr>
          <a:xfrm>
            <a:off x="2892464" y="108056"/>
            <a:ext cx="2079383" cy="975311"/>
            <a:chOff x="3024332" y="1250449"/>
            <a:chExt cx="2079383" cy="975311"/>
          </a:xfrm>
        </p:grpSpPr>
        <p:sp>
          <p:nvSpPr>
            <p:cNvPr id="100" name="Võrdkülgne kolmnurk 99">
              <a:extLst>
                <a:ext uri="{FF2B5EF4-FFF2-40B4-BE49-F238E27FC236}">
                  <a16:creationId xmlns:a16="http://schemas.microsoft.com/office/drawing/2014/main" id="{1F2C6942-65A5-405E-ADAE-91194B6FB3DE}"/>
                </a:ext>
              </a:extLst>
            </p:cNvPr>
            <p:cNvSpPr/>
            <p:nvPr/>
          </p:nvSpPr>
          <p:spPr>
            <a:xfrm>
              <a:off x="3024334" y="1410892"/>
              <a:ext cx="2079381" cy="184666"/>
            </a:xfrm>
            <a:prstGeom prst="triangle">
              <a:avLst>
                <a:gd name="adj" fmla="val 50000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01" name="Ovaal 100">
              <a:extLst>
                <a:ext uri="{FF2B5EF4-FFF2-40B4-BE49-F238E27FC236}">
                  <a16:creationId xmlns:a16="http://schemas.microsoft.com/office/drawing/2014/main" id="{509DFBC8-3AAA-49DE-B97E-F0CE6F3F5AEA}"/>
                </a:ext>
              </a:extLst>
            </p:cNvPr>
            <p:cNvSpPr/>
            <p:nvPr/>
          </p:nvSpPr>
          <p:spPr>
            <a:xfrm>
              <a:off x="3986678" y="1250449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0ECAC44-E8C0-4AAE-B107-9AA9D4134086}"/>
                </a:ext>
              </a:extLst>
            </p:cNvPr>
            <p:cNvSpPr txBox="1"/>
            <p:nvPr/>
          </p:nvSpPr>
          <p:spPr>
            <a:xfrm>
              <a:off x="3024332" y="1579429"/>
              <a:ext cx="2079381" cy="646331"/>
            </a:xfrm>
            <a:custGeom>
              <a:avLst/>
              <a:gdLst>
                <a:gd name="connsiteX0" fmla="*/ 0 w 2079381"/>
                <a:gd name="connsiteY0" fmla="*/ 0 h 646331"/>
                <a:gd name="connsiteX1" fmla="*/ 734715 w 2079381"/>
                <a:gd name="connsiteY1" fmla="*/ 0 h 646331"/>
                <a:gd name="connsiteX2" fmla="*/ 1386254 w 2079381"/>
                <a:gd name="connsiteY2" fmla="*/ 0 h 646331"/>
                <a:gd name="connsiteX3" fmla="*/ 2079381 w 2079381"/>
                <a:gd name="connsiteY3" fmla="*/ 0 h 646331"/>
                <a:gd name="connsiteX4" fmla="*/ 2079381 w 2079381"/>
                <a:gd name="connsiteY4" fmla="*/ 646331 h 646331"/>
                <a:gd name="connsiteX5" fmla="*/ 1365460 w 2079381"/>
                <a:gd name="connsiteY5" fmla="*/ 646331 h 646331"/>
                <a:gd name="connsiteX6" fmla="*/ 713921 w 2079381"/>
                <a:gd name="connsiteY6" fmla="*/ 646331 h 646331"/>
                <a:gd name="connsiteX7" fmla="*/ 0 w 2079381"/>
                <a:gd name="connsiteY7" fmla="*/ 646331 h 646331"/>
                <a:gd name="connsiteX8" fmla="*/ 0 w 2079381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9381" h="646331" fill="none" extrusionOk="0">
                  <a:moveTo>
                    <a:pt x="0" y="0"/>
                  </a:moveTo>
                  <a:cubicBezTo>
                    <a:pt x="355212" y="8306"/>
                    <a:pt x="585177" y="7903"/>
                    <a:pt x="734715" y="0"/>
                  </a:cubicBezTo>
                  <a:cubicBezTo>
                    <a:pt x="884253" y="-7903"/>
                    <a:pt x="1229711" y="-11722"/>
                    <a:pt x="1386254" y="0"/>
                  </a:cubicBezTo>
                  <a:cubicBezTo>
                    <a:pt x="1542797" y="11722"/>
                    <a:pt x="1897845" y="-18900"/>
                    <a:pt x="2079381" y="0"/>
                  </a:cubicBezTo>
                  <a:cubicBezTo>
                    <a:pt x="2055088" y="162549"/>
                    <a:pt x="2066517" y="421427"/>
                    <a:pt x="2079381" y="646331"/>
                  </a:cubicBezTo>
                  <a:cubicBezTo>
                    <a:pt x="1732092" y="679159"/>
                    <a:pt x="1556123" y="673581"/>
                    <a:pt x="1365460" y="646331"/>
                  </a:cubicBezTo>
                  <a:cubicBezTo>
                    <a:pt x="1174797" y="619081"/>
                    <a:pt x="953021" y="672056"/>
                    <a:pt x="713921" y="646331"/>
                  </a:cubicBezTo>
                  <a:cubicBezTo>
                    <a:pt x="474821" y="620606"/>
                    <a:pt x="325709" y="650499"/>
                    <a:pt x="0" y="646331"/>
                  </a:cubicBezTo>
                  <a:cubicBezTo>
                    <a:pt x="8849" y="351869"/>
                    <a:pt x="-722" y="238833"/>
                    <a:pt x="0" y="0"/>
                  </a:cubicBezTo>
                  <a:close/>
                </a:path>
                <a:path w="2079381" h="646331" stroke="0" extrusionOk="0">
                  <a:moveTo>
                    <a:pt x="0" y="0"/>
                  </a:moveTo>
                  <a:cubicBezTo>
                    <a:pt x="233787" y="-32581"/>
                    <a:pt x="337020" y="-3291"/>
                    <a:pt x="672333" y="0"/>
                  </a:cubicBezTo>
                  <a:cubicBezTo>
                    <a:pt x="1007646" y="3291"/>
                    <a:pt x="1087529" y="-4906"/>
                    <a:pt x="1303079" y="0"/>
                  </a:cubicBezTo>
                  <a:cubicBezTo>
                    <a:pt x="1518629" y="4906"/>
                    <a:pt x="1710036" y="-16222"/>
                    <a:pt x="2079381" y="0"/>
                  </a:cubicBezTo>
                  <a:cubicBezTo>
                    <a:pt x="2058163" y="247755"/>
                    <a:pt x="2090153" y="357162"/>
                    <a:pt x="2079381" y="646331"/>
                  </a:cubicBezTo>
                  <a:cubicBezTo>
                    <a:pt x="1929388" y="652884"/>
                    <a:pt x="1584377" y="646190"/>
                    <a:pt x="1344666" y="646331"/>
                  </a:cubicBezTo>
                  <a:cubicBezTo>
                    <a:pt x="1104955" y="646472"/>
                    <a:pt x="871396" y="614227"/>
                    <a:pt x="609952" y="646331"/>
                  </a:cubicBezTo>
                  <a:cubicBezTo>
                    <a:pt x="348508" y="678435"/>
                    <a:pt x="137578" y="641932"/>
                    <a:pt x="0" y="646331"/>
                  </a:cubicBezTo>
                  <a:cubicBezTo>
                    <a:pt x="-22594" y="392149"/>
                    <a:pt x="-1166" y="27335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1573457534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III kooliastme loovtöö korraldamise põhimõtted</a:t>
              </a:r>
            </a:p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Keskkoolis</a:t>
              </a:r>
            </a:p>
          </p:txBody>
        </p:sp>
      </p:grpSp>
      <p:sp>
        <p:nvSpPr>
          <p:cNvPr id="109" name="Ristkülik: ümarnurkne 108">
            <a:extLst>
              <a:ext uri="{FF2B5EF4-FFF2-40B4-BE49-F238E27FC236}">
                <a16:creationId xmlns:a16="http://schemas.microsoft.com/office/drawing/2014/main" id="{26188F14-7C4A-4B39-AFD7-AA97CF82DB7C}"/>
              </a:ext>
            </a:extLst>
          </p:cNvPr>
          <p:cNvSpPr/>
          <p:nvPr/>
        </p:nvSpPr>
        <p:spPr>
          <a:xfrm>
            <a:off x="1459178" y="5278774"/>
            <a:ext cx="2144730" cy="403278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3. Tegevuskava on olemas ja  juhendajaga läbi arutatud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71" name="Ovaal 170">
            <a:extLst>
              <a:ext uri="{FF2B5EF4-FFF2-40B4-BE49-F238E27FC236}">
                <a16:creationId xmlns:a16="http://schemas.microsoft.com/office/drawing/2014/main" id="{BA176956-8739-4273-8157-72FD2861ACFD}"/>
              </a:ext>
            </a:extLst>
          </p:cNvPr>
          <p:cNvSpPr/>
          <p:nvPr/>
        </p:nvSpPr>
        <p:spPr>
          <a:xfrm>
            <a:off x="9845458" y="1323125"/>
            <a:ext cx="2255737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grpSp>
        <p:nvGrpSpPr>
          <p:cNvPr id="35" name="Rühm 34">
            <a:extLst>
              <a:ext uri="{FF2B5EF4-FFF2-40B4-BE49-F238E27FC236}">
                <a16:creationId xmlns:a16="http://schemas.microsoft.com/office/drawing/2014/main" id="{85E5FE09-0E89-4DC6-92B4-D723126AF293}"/>
              </a:ext>
            </a:extLst>
          </p:cNvPr>
          <p:cNvGrpSpPr/>
          <p:nvPr/>
        </p:nvGrpSpPr>
        <p:grpSpPr>
          <a:xfrm>
            <a:off x="9949278" y="798870"/>
            <a:ext cx="1985250" cy="768994"/>
            <a:chOff x="8507990" y="348862"/>
            <a:chExt cx="2079382" cy="768994"/>
          </a:xfrm>
        </p:grpSpPr>
        <p:grpSp>
          <p:nvGrpSpPr>
            <p:cNvPr id="80" name="Rühm 79">
              <a:extLst>
                <a:ext uri="{FF2B5EF4-FFF2-40B4-BE49-F238E27FC236}">
                  <a16:creationId xmlns:a16="http://schemas.microsoft.com/office/drawing/2014/main" id="{C2BE79CC-56FD-4B54-8472-3F42DFFC5209}"/>
                </a:ext>
              </a:extLst>
            </p:cNvPr>
            <p:cNvGrpSpPr/>
            <p:nvPr/>
          </p:nvGrpSpPr>
          <p:grpSpPr>
            <a:xfrm>
              <a:off x="8507990" y="348862"/>
              <a:ext cx="2079382" cy="768994"/>
              <a:chOff x="8181975" y="419100"/>
              <a:chExt cx="3067050" cy="1135772"/>
            </a:xfrm>
            <a:solidFill>
              <a:srgbClr val="FFFF00"/>
            </a:solidFill>
            <a:effectLst>
              <a:glow rad="419100">
                <a:schemeClr val="accent4">
                  <a:satMod val="175000"/>
                  <a:alpha val="40000"/>
                </a:schemeClr>
              </a:glow>
            </a:effectLst>
          </p:grpSpPr>
          <p:sp>
            <p:nvSpPr>
              <p:cNvPr id="54" name="Ristkülik 53">
                <a:extLst>
                  <a:ext uri="{FF2B5EF4-FFF2-40B4-BE49-F238E27FC236}">
                    <a16:creationId xmlns:a16="http://schemas.microsoft.com/office/drawing/2014/main" id="{C3537E85-046B-45AA-8849-928A10F64C4E}"/>
                  </a:ext>
                </a:extLst>
              </p:cNvPr>
              <p:cNvSpPr/>
              <p:nvPr/>
            </p:nvSpPr>
            <p:spPr>
              <a:xfrm>
                <a:off x="8181975" y="533400"/>
                <a:ext cx="3067050" cy="718629"/>
              </a:xfrm>
              <a:custGeom>
                <a:avLst/>
                <a:gdLst>
                  <a:gd name="connsiteX0" fmla="*/ 0 w 3067050"/>
                  <a:gd name="connsiteY0" fmla="*/ 0 h 718629"/>
                  <a:gd name="connsiteX1" fmla="*/ 3067050 w 3067050"/>
                  <a:gd name="connsiteY1" fmla="*/ 0 h 718629"/>
                  <a:gd name="connsiteX2" fmla="*/ 3067050 w 3067050"/>
                  <a:gd name="connsiteY2" fmla="*/ 718629 h 718629"/>
                  <a:gd name="connsiteX3" fmla="*/ 0 w 3067050"/>
                  <a:gd name="connsiteY3" fmla="*/ 718629 h 718629"/>
                  <a:gd name="connsiteX4" fmla="*/ 0 w 3067050"/>
                  <a:gd name="connsiteY4" fmla="*/ 0 h 7186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67050" h="718629" fill="none" extrusionOk="0">
                    <a:moveTo>
                      <a:pt x="0" y="0"/>
                    </a:moveTo>
                    <a:cubicBezTo>
                      <a:pt x="862236" y="-107097"/>
                      <a:pt x="2491030" y="114891"/>
                      <a:pt x="3067050" y="0"/>
                    </a:cubicBezTo>
                    <a:cubicBezTo>
                      <a:pt x="3040265" y="105332"/>
                      <a:pt x="3128989" y="627639"/>
                      <a:pt x="3067050" y="718629"/>
                    </a:cubicBezTo>
                    <a:cubicBezTo>
                      <a:pt x="2153437" y="737082"/>
                      <a:pt x="1521045" y="741219"/>
                      <a:pt x="0" y="718629"/>
                    </a:cubicBezTo>
                    <a:cubicBezTo>
                      <a:pt x="-37831" y="556652"/>
                      <a:pt x="-55212" y="241638"/>
                      <a:pt x="0" y="0"/>
                    </a:cubicBezTo>
                    <a:close/>
                  </a:path>
                  <a:path w="3067050" h="718629" stroke="0" extrusionOk="0">
                    <a:moveTo>
                      <a:pt x="0" y="0"/>
                    </a:moveTo>
                    <a:cubicBezTo>
                      <a:pt x="1130857" y="80376"/>
                      <a:pt x="2195956" y="-106280"/>
                      <a:pt x="3067050" y="0"/>
                    </a:cubicBezTo>
                    <a:cubicBezTo>
                      <a:pt x="3121705" y="329539"/>
                      <a:pt x="3003995" y="371467"/>
                      <a:pt x="3067050" y="718629"/>
                    </a:cubicBezTo>
                    <a:cubicBezTo>
                      <a:pt x="2758452" y="750429"/>
                      <a:pt x="557250" y="757264"/>
                      <a:pt x="0" y="718629"/>
                    </a:cubicBezTo>
                    <a:cubicBezTo>
                      <a:pt x="10018" y="635154"/>
                      <a:pt x="-55049" y="282686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1374697064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69" name="Ristkülik 68">
                <a:extLst>
                  <a:ext uri="{FF2B5EF4-FFF2-40B4-BE49-F238E27FC236}">
                    <a16:creationId xmlns:a16="http://schemas.microsoft.com/office/drawing/2014/main" id="{C10300AD-269C-4BD8-B6C3-E420057E84C3}"/>
                  </a:ext>
                </a:extLst>
              </p:cNvPr>
              <p:cNvSpPr/>
              <p:nvPr/>
            </p:nvSpPr>
            <p:spPr>
              <a:xfrm>
                <a:off x="8181975" y="419100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10030" y="-3116"/>
                      <a:pt x="29687" y="-4597"/>
                      <a:pt x="52357" y="0"/>
                    </a:cubicBezTo>
                    <a:cubicBezTo>
                      <a:pt x="57340" y="346621"/>
                      <a:pt x="2724" y="564217"/>
                      <a:pt x="52357" y="1117933"/>
                    </a:cubicBezTo>
                    <a:cubicBezTo>
                      <a:pt x="43165" y="1115370"/>
                      <a:pt x="16973" y="1114969"/>
                      <a:pt x="0" y="1117933"/>
                    </a:cubicBezTo>
                    <a:cubicBezTo>
                      <a:pt x="23161" y="884623"/>
                      <a:pt x="-36435" y="164293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551" y="-4032"/>
                      <a:pt x="39074" y="-1451"/>
                      <a:pt x="52357" y="0"/>
                    </a:cubicBezTo>
                    <a:cubicBezTo>
                      <a:pt x="-20614" y="533321"/>
                      <a:pt x="147548" y="909647"/>
                      <a:pt x="52357" y="1117933"/>
                    </a:cubicBezTo>
                    <a:cubicBezTo>
                      <a:pt x="37022" y="1121952"/>
                      <a:pt x="25406" y="1121930"/>
                      <a:pt x="0" y="1117933"/>
                    </a:cubicBezTo>
                    <a:cubicBezTo>
                      <a:pt x="11877" y="980195"/>
                      <a:pt x="-78410" y="434718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619034263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82" name="Ristkülik 81">
                <a:extLst>
                  <a:ext uri="{FF2B5EF4-FFF2-40B4-BE49-F238E27FC236}">
                    <a16:creationId xmlns:a16="http://schemas.microsoft.com/office/drawing/2014/main" id="{30ECFA76-B163-4FEF-9251-9D87D8A14C56}"/>
                  </a:ext>
                </a:extLst>
              </p:cNvPr>
              <p:cNvSpPr/>
              <p:nvPr/>
            </p:nvSpPr>
            <p:spPr>
              <a:xfrm>
                <a:off x="11190325" y="436939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21154" y="51"/>
                      <a:pt x="34603" y="4524"/>
                      <a:pt x="52357" y="0"/>
                    </a:cubicBezTo>
                    <a:cubicBezTo>
                      <a:pt x="110739" y="167846"/>
                      <a:pt x="26941" y="828818"/>
                      <a:pt x="52357" y="1117933"/>
                    </a:cubicBezTo>
                    <a:cubicBezTo>
                      <a:pt x="40320" y="1118327"/>
                      <a:pt x="15161" y="1122270"/>
                      <a:pt x="0" y="1117933"/>
                    </a:cubicBezTo>
                    <a:cubicBezTo>
                      <a:pt x="42693" y="844449"/>
                      <a:pt x="94707" y="483009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730" y="4431"/>
                      <a:pt x="33458" y="243"/>
                      <a:pt x="52357" y="0"/>
                    </a:cubicBezTo>
                    <a:cubicBezTo>
                      <a:pt x="62809" y="151767"/>
                      <a:pt x="78993" y="941538"/>
                      <a:pt x="52357" y="1117933"/>
                    </a:cubicBezTo>
                    <a:cubicBezTo>
                      <a:pt x="33172" y="1114131"/>
                      <a:pt x="12591" y="1120258"/>
                      <a:pt x="0" y="1117933"/>
                    </a:cubicBezTo>
                    <a:cubicBezTo>
                      <a:pt x="-53786" y="802572"/>
                      <a:pt x="84409" y="468984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540606347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A89EBF2-A38A-48CA-99E0-8AA9F1B58E94}"/>
                </a:ext>
              </a:extLst>
            </p:cNvPr>
            <p:cNvSpPr txBox="1"/>
            <p:nvPr/>
          </p:nvSpPr>
          <p:spPr>
            <a:xfrm>
              <a:off x="8594535" y="547976"/>
              <a:ext cx="19062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LOOVTÖÖ ESITLEMINE</a:t>
              </a:r>
            </a:p>
          </p:txBody>
        </p:sp>
      </p:grpSp>
      <p:sp>
        <p:nvSpPr>
          <p:cNvPr id="174" name="Jutumull: pilv 173">
            <a:extLst>
              <a:ext uri="{FF2B5EF4-FFF2-40B4-BE49-F238E27FC236}">
                <a16:creationId xmlns:a16="http://schemas.microsoft.com/office/drawing/2014/main" id="{F6196973-1440-4617-8F4D-AAEC0BABB5F2}"/>
              </a:ext>
            </a:extLst>
          </p:cNvPr>
          <p:cNvSpPr/>
          <p:nvPr/>
        </p:nvSpPr>
        <p:spPr>
          <a:xfrm>
            <a:off x="3311261" y="4877013"/>
            <a:ext cx="926926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8-9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D1192F3-3E9F-48A5-A6C3-CA88717839F1}"/>
              </a:ext>
            </a:extLst>
          </p:cNvPr>
          <p:cNvSpPr txBox="1"/>
          <p:nvPr/>
        </p:nvSpPr>
        <p:spPr>
          <a:xfrm>
            <a:off x="7264431" y="6355799"/>
            <a:ext cx="1286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NOVEMBER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FF8AE9D0-574B-4B6C-BE5F-45E1D86FE3F7}"/>
              </a:ext>
            </a:extLst>
          </p:cNvPr>
          <p:cNvSpPr txBox="1"/>
          <p:nvPr/>
        </p:nvSpPr>
        <p:spPr>
          <a:xfrm>
            <a:off x="-45243" y="5808961"/>
            <a:ext cx="130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SEPTEMBER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2BC3F922-482A-4D25-92AA-46FC132A0FD3}"/>
              </a:ext>
            </a:extLst>
          </p:cNvPr>
          <p:cNvSpPr txBox="1"/>
          <p:nvPr/>
        </p:nvSpPr>
        <p:spPr>
          <a:xfrm>
            <a:off x="1093441" y="6392153"/>
            <a:ext cx="122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OKTOOBER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FE0FCB3C-A6EA-4A32-9300-33980D5E61BC}"/>
              </a:ext>
            </a:extLst>
          </p:cNvPr>
          <p:cNvSpPr txBox="1"/>
          <p:nvPr/>
        </p:nvSpPr>
        <p:spPr>
          <a:xfrm>
            <a:off x="314485" y="4389618"/>
            <a:ext cx="122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OKTOOBER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84A460D0-B00F-4F06-8B7E-13249307927E}"/>
              </a:ext>
            </a:extLst>
          </p:cNvPr>
          <p:cNvSpPr txBox="1"/>
          <p:nvPr/>
        </p:nvSpPr>
        <p:spPr>
          <a:xfrm>
            <a:off x="10539148" y="4455432"/>
            <a:ext cx="1328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DETSEMBER</a:t>
            </a:r>
          </a:p>
        </p:txBody>
      </p:sp>
      <p:grpSp>
        <p:nvGrpSpPr>
          <p:cNvPr id="191" name="Rühm 190">
            <a:extLst>
              <a:ext uri="{FF2B5EF4-FFF2-40B4-BE49-F238E27FC236}">
                <a16:creationId xmlns:a16="http://schemas.microsoft.com/office/drawing/2014/main" id="{4FD78946-AA63-4811-A46D-2AB29F062D99}"/>
              </a:ext>
            </a:extLst>
          </p:cNvPr>
          <p:cNvGrpSpPr/>
          <p:nvPr/>
        </p:nvGrpSpPr>
        <p:grpSpPr>
          <a:xfrm>
            <a:off x="9983168" y="5280290"/>
            <a:ext cx="2068480" cy="1384995"/>
            <a:chOff x="10155898" y="1404983"/>
            <a:chExt cx="1895788" cy="2149680"/>
          </a:xfrm>
        </p:grpSpPr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CC5E341D-1CBE-409E-BE28-A4E0F1A901D5}"/>
                </a:ext>
              </a:extLst>
            </p:cNvPr>
            <p:cNvSpPr txBox="1"/>
            <p:nvPr/>
          </p:nvSpPr>
          <p:spPr>
            <a:xfrm>
              <a:off x="10155901" y="1404983"/>
              <a:ext cx="1895785" cy="2149680"/>
            </a:xfrm>
            <a:custGeom>
              <a:avLst/>
              <a:gdLst>
                <a:gd name="connsiteX0" fmla="*/ 0 w 1895785"/>
                <a:gd name="connsiteY0" fmla="*/ 0 h 2149680"/>
                <a:gd name="connsiteX1" fmla="*/ 1895785 w 1895785"/>
                <a:gd name="connsiteY1" fmla="*/ 0 h 2149680"/>
                <a:gd name="connsiteX2" fmla="*/ 1895785 w 1895785"/>
                <a:gd name="connsiteY2" fmla="*/ 2149680 h 2149680"/>
                <a:gd name="connsiteX3" fmla="*/ 0 w 1895785"/>
                <a:gd name="connsiteY3" fmla="*/ 2149680 h 2149680"/>
                <a:gd name="connsiteX4" fmla="*/ 0 w 1895785"/>
                <a:gd name="connsiteY4" fmla="*/ 0 h 2149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5785" h="2149680" fill="none" extrusionOk="0">
                  <a:moveTo>
                    <a:pt x="0" y="0"/>
                  </a:moveTo>
                  <a:cubicBezTo>
                    <a:pt x="658898" y="-75222"/>
                    <a:pt x="1222189" y="72740"/>
                    <a:pt x="1895785" y="0"/>
                  </a:cubicBezTo>
                  <a:cubicBezTo>
                    <a:pt x="1955973" y="996020"/>
                    <a:pt x="1841510" y="1358282"/>
                    <a:pt x="1895785" y="2149680"/>
                  </a:cubicBezTo>
                  <a:cubicBezTo>
                    <a:pt x="1408604" y="2166970"/>
                    <a:pt x="259107" y="2253979"/>
                    <a:pt x="0" y="2149680"/>
                  </a:cubicBezTo>
                  <a:cubicBezTo>
                    <a:pt x="149124" y="1665454"/>
                    <a:pt x="-136142" y="700629"/>
                    <a:pt x="0" y="0"/>
                  </a:cubicBezTo>
                  <a:close/>
                </a:path>
                <a:path w="1895785" h="2149680" stroke="0" extrusionOk="0">
                  <a:moveTo>
                    <a:pt x="0" y="0"/>
                  </a:moveTo>
                  <a:cubicBezTo>
                    <a:pt x="419909" y="-22724"/>
                    <a:pt x="1381735" y="-72999"/>
                    <a:pt x="1895785" y="0"/>
                  </a:cubicBezTo>
                  <a:cubicBezTo>
                    <a:pt x="1908373" y="215361"/>
                    <a:pt x="1967825" y="1746340"/>
                    <a:pt x="1895785" y="2149680"/>
                  </a:cubicBezTo>
                  <a:cubicBezTo>
                    <a:pt x="1159174" y="1987101"/>
                    <a:pt x="224919" y="1996643"/>
                    <a:pt x="0" y="2149680"/>
                  </a:cubicBezTo>
                  <a:cubicBezTo>
                    <a:pt x="-98976" y="1542988"/>
                    <a:pt x="-14399" y="1025945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1934413625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400" dirty="0">
                  <a:latin typeface="Axure Handwriting" panose="020B0402020200020204" pitchFamily="34" charset="0"/>
                </a:rPr>
                <a:t>          ABIKS ON</a:t>
              </a: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</p:txBody>
        </p:sp>
        <p:sp>
          <p:nvSpPr>
            <p:cNvPr id="193" name="Nool: vasaknool 192">
              <a:extLst>
                <a:ext uri="{FF2B5EF4-FFF2-40B4-BE49-F238E27FC236}">
                  <a16:creationId xmlns:a16="http://schemas.microsoft.com/office/drawing/2014/main" id="{7CDE25E8-D9FF-44B1-8DFB-5B0006E26323}"/>
                </a:ext>
              </a:extLst>
            </p:cNvPr>
            <p:cNvSpPr/>
            <p:nvPr/>
          </p:nvSpPr>
          <p:spPr>
            <a:xfrm>
              <a:off x="10155898" y="2142110"/>
              <a:ext cx="1895785" cy="700826"/>
            </a:xfrm>
            <a:custGeom>
              <a:avLst/>
              <a:gdLst>
                <a:gd name="connsiteX0" fmla="*/ 0 w 1895785"/>
                <a:gd name="connsiteY0" fmla="*/ 350413 h 700826"/>
                <a:gd name="connsiteX1" fmla="*/ 350413 w 1895785"/>
                <a:gd name="connsiteY1" fmla="*/ 0 h 700826"/>
                <a:gd name="connsiteX2" fmla="*/ 350413 w 1895785"/>
                <a:gd name="connsiteY2" fmla="*/ 175207 h 700826"/>
                <a:gd name="connsiteX3" fmla="*/ 865537 w 1895785"/>
                <a:gd name="connsiteY3" fmla="*/ 175207 h 700826"/>
                <a:gd name="connsiteX4" fmla="*/ 1334300 w 1895785"/>
                <a:gd name="connsiteY4" fmla="*/ 175207 h 700826"/>
                <a:gd name="connsiteX5" fmla="*/ 1895785 w 1895785"/>
                <a:gd name="connsiteY5" fmla="*/ 175207 h 700826"/>
                <a:gd name="connsiteX6" fmla="*/ 1895785 w 1895785"/>
                <a:gd name="connsiteY6" fmla="*/ 525620 h 700826"/>
                <a:gd name="connsiteX7" fmla="*/ 1365207 w 1895785"/>
                <a:gd name="connsiteY7" fmla="*/ 525620 h 700826"/>
                <a:gd name="connsiteX8" fmla="*/ 880991 w 1895785"/>
                <a:gd name="connsiteY8" fmla="*/ 525620 h 700826"/>
                <a:gd name="connsiteX9" fmla="*/ 350413 w 1895785"/>
                <a:gd name="connsiteY9" fmla="*/ 525620 h 700826"/>
                <a:gd name="connsiteX10" fmla="*/ 350413 w 1895785"/>
                <a:gd name="connsiteY10" fmla="*/ 700826 h 700826"/>
                <a:gd name="connsiteX11" fmla="*/ 0 w 1895785"/>
                <a:gd name="connsiteY11" fmla="*/ 350413 h 700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95785" h="700826" fill="none" extrusionOk="0">
                  <a:moveTo>
                    <a:pt x="0" y="350413"/>
                  </a:moveTo>
                  <a:cubicBezTo>
                    <a:pt x="67721" y="264072"/>
                    <a:pt x="209341" y="111613"/>
                    <a:pt x="350413" y="0"/>
                  </a:cubicBezTo>
                  <a:cubicBezTo>
                    <a:pt x="357663" y="75227"/>
                    <a:pt x="350560" y="136427"/>
                    <a:pt x="350413" y="175207"/>
                  </a:cubicBezTo>
                  <a:cubicBezTo>
                    <a:pt x="555587" y="150132"/>
                    <a:pt x="623527" y="193174"/>
                    <a:pt x="865537" y="175207"/>
                  </a:cubicBezTo>
                  <a:cubicBezTo>
                    <a:pt x="1107547" y="157240"/>
                    <a:pt x="1116542" y="196056"/>
                    <a:pt x="1334300" y="175207"/>
                  </a:cubicBezTo>
                  <a:cubicBezTo>
                    <a:pt x="1552058" y="154358"/>
                    <a:pt x="1728089" y="168982"/>
                    <a:pt x="1895785" y="175207"/>
                  </a:cubicBezTo>
                  <a:cubicBezTo>
                    <a:pt x="1888427" y="338966"/>
                    <a:pt x="1883246" y="374396"/>
                    <a:pt x="1895785" y="525620"/>
                  </a:cubicBezTo>
                  <a:cubicBezTo>
                    <a:pt x="1656438" y="528073"/>
                    <a:pt x="1619977" y="514181"/>
                    <a:pt x="1365207" y="525620"/>
                  </a:cubicBezTo>
                  <a:cubicBezTo>
                    <a:pt x="1110437" y="537059"/>
                    <a:pt x="991939" y="517164"/>
                    <a:pt x="880991" y="525620"/>
                  </a:cubicBezTo>
                  <a:cubicBezTo>
                    <a:pt x="770043" y="534076"/>
                    <a:pt x="511470" y="522472"/>
                    <a:pt x="350413" y="525620"/>
                  </a:cubicBezTo>
                  <a:cubicBezTo>
                    <a:pt x="356834" y="608072"/>
                    <a:pt x="356112" y="643444"/>
                    <a:pt x="350413" y="700826"/>
                  </a:cubicBezTo>
                  <a:cubicBezTo>
                    <a:pt x="240209" y="613440"/>
                    <a:pt x="138234" y="507563"/>
                    <a:pt x="0" y="350413"/>
                  </a:cubicBezTo>
                  <a:close/>
                </a:path>
                <a:path w="1895785" h="700826" stroke="0" extrusionOk="0">
                  <a:moveTo>
                    <a:pt x="0" y="350413"/>
                  </a:moveTo>
                  <a:cubicBezTo>
                    <a:pt x="160703" y="168359"/>
                    <a:pt x="165119" y="158143"/>
                    <a:pt x="350413" y="0"/>
                  </a:cubicBezTo>
                  <a:cubicBezTo>
                    <a:pt x="358071" y="57289"/>
                    <a:pt x="348313" y="133973"/>
                    <a:pt x="350413" y="175207"/>
                  </a:cubicBezTo>
                  <a:cubicBezTo>
                    <a:pt x="456916" y="192389"/>
                    <a:pt x="637443" y="159786"/>
                    <a:pt x="850083" y="175207"/>
                  </a:cubicBezTo>
                  <a:cubicBezTo>
                    <a:pt x="1062723" y="190629"/>
                    <a:pt x="1164785" y="155555"/>
                    <a:pt x="1365207" y="175207"/>
                  </a:cubicBezTo>
                  <a:cubicBezTo>
                    <a:pt x="1565629" y="194859"/>
                    <a:pt x="1710547" y="186425"/>
                    <a:pt x="1895785" y="175207"/>
                  </a:cubicBezTo>
                  <a:cubicBezTo>
                    <a:pt x="1890458" y="287167"/>
                    <a:pt x="1901077" y="437807"/>
                    <a:pt x="1895785" y="525620"/>
                  </a:cubicBezTo>
                  <a:cubicBezTo>
                    <a:pt x="1794343" y="520210"/>
                    <a:pt x="1655407" y="538441"/>
                    <a:pt x="1427022" y="525620"/>
                  </a:cubicBezTo>
                  <a:cubicBezTo>
                    <a:pt x="1198637" y="512799"/>
                    <a:pt x="1058605" y="539198"/>
                    <a:pt x="896444" y="525620"/>
                  </a:cubicBezTo>
                  <a:cubicBezTo>
                    <a:pt x="734283" y="512042"/>
                    <a:pt x="554674" y="521829"/>
                    <a:pt x="350413" y="525620"/>
                  </a:cubicBezTo>
                  <a:cubicBezTo>
                    <a:pt x="359005" y="586933"/>
                    <a:pt x="353461" y="632085"/>
                    <a:pt x="350413" y="700826"/>
                  </a:cubicBezTo>
                  <a:cubicBezTo>
                    <a:pt x="219484" y="535146"/>
                    <a:pt x="79385" y="450231"/>
                    <a:pt x="0" y="350413"/>
                  </a:cubicBezTo>
                  <a:close/>
                </a:path>
              </a:pathLst>
            </a:custGeom>
            <a:solidFill>
              <a:srgbClr val="FCBF5E"/>
            </a:solidFill>
            <a:ln>
              <a:extLst>
                <a:ext uri="{C807C97D-BFC1-408E-A445-0C87EB9F89A2}">
                  <ask:lineSketchStyleProps xmlns:ask="http://schemas.microsoft.com/office/drawing/2018/sketchyshapes" sd="3799920595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Multimeedia tunnid</a:t>
              </a:r>
            </a:p>
          </p:txBody>
        </p:sp>
        <p:sp>
          <p:nvSpPr>
            <p:cNvPr id="194" name="Nool: vasaknool 193">
              <a:extLst>
                <a:ext uri="{FF2B5EF4-FFF2-40B4-BE49-F238E27FC236}">
                  <a16:creationId xmlns:a16="http://schemas.microsoft.com/office/drawing/2014/main" id="{AED67416-3FAB-464A-9C5C-FA158CFC6A6A}"/>
                </a:ext>
              </a:extLst>
            </p:cNvPr>
            <p:cNvSpPr/>
            <p:nvPr/>
          </p:nvSpPr>
          <p:spPr>
            <a:xfrm>
              <a:off x="10155900" y="1714789"/>
              <a:ext cx="1895785" cy="585424"/>
            </a:xfrm>
            <a:custGeom>
              <a:avLst/>
              <a:gdLst>
                <a:gd name="connsiteX0" fmla="*/ 0 w 1895785"/>
                <a:gd name="connsiteY0" fmla="*/ 292712 h 585424"/>
                <a:gd name="connsiteX1" fmla="*/ 292712 w 1895785"/>
                <a:gd name="connsiteY1" fmla="*/ 0 h 585424"/>
                <a:gd name="connsiteX2" fmla="*/ 292712 w 1895785"/>
                <a:gd name="connsiteY2" fmla="*/ 146356 h 585424"/>
                <a:gd name="connsiteX3" fmla="*/ 827070 w 1895785"/>
                <a:gd name="connsiteY3" fmla="*/ 146356 h 585424"/>
                <a:gd name="connsiteX4" fmla="*/ 1377458 w 1895785"/>
                <a:gd name="connsiteY4" fmla="*/ 146356 h 585424"/>
                <a:gd name="connsiteX5" fmla="*/ 1895785 w 1895785"/>
                <a:gd name="connsiteY5" fmla="*/ 146356 h 585424"/>
                <a:gd name="connsiteX6" fmla="*/ 1895785 w 1895785"/>
                <a:gd name="connsiteY6" fmla="*/ 439068 h 585424"/>
                <a:gd name="connsiteX7" fmla="*/ 1345397 w 1895785"/>
                <a:gd name="connsiteY7" fmla="*/ 439068 h 585424"/>
                <a:gd name="connsiteX8" fmla="*/ 859131 w 1895785"/>
                <a:gd name="connsiteY8" fmla="*/ 439068 h 585424"/>
                <a:gd name="connsiteX9" fmla="*/ 292712 w 1895785"/>
                <a:gd name="connsiteY9" fmla="*/ 439068 h 585424"/>
                <a:gd name="connsiteX10" fmla="*/ 292712 w 1895785"/>
                <a:gd name="connsiteY10" fmla="*/ 585424 h 585424"/>
                <a:gd name="connsiteX11" fmla="*/ 0 w 1895785"/>
                <a:gd name="connsiteY11" fmla="*/ 292712 h 585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95785" h="585424" fill="none" extrusionOk="0">
                  <a:moveTo>
                    <a:pt x="0" y="292712"/>
                  </a:moveTo>
                  <a:cubicBezTo>
                    <a:pt x="70099" y="208976"/>
                    <a:pt x="172130" y="118757"/>
                    <a:pt x="292712" y="0"/>
                  </a:cubicBezTo>
                  <a:cubicBezTo>
                    <a:pt x="286998" y="45554"/>
                    <a:pt x="293384" y="101725"/>
                    <a:pt x="292712" y="146356"/>
                  </a:cubicBezTo>
                  <a:cubicBezTo>
                    <a:pt x="540922" y="160222"/>
                    <a:pt x="661004" y="155555"/>
                    <a:pt x="827070" y="146356"/>
                  </a:cubicBezTo>
                  <a:cubicBezTo>
                    <a:pt x="993136" y="137157"/>
                    <a:pt x="1157821" y="170483"/>
                    <a:pt x="1377458" y="146356"/>
                  </a:cubicBezTo>
                  <a:cubicBezTo>
                    <a:pt x="1597095" y="122229"/>
                    <a:pt x="1742830" y="123895"/>
                    <a:pt x="1895785" y="146356"/>
                  </a:cubicBezTo>
                  <a:cubicBezTo>
                    <a:pt x="1903358" y="221549"/>
                    <a:pt x="1904737" y="364126"/>
                    <a:pt x="1895785" y="439068"/>
                  </a:cubicBezTo>
                  <a:cubicBezTo>
                    <a:pt x="1672959" y="429601"/>
                    <a:pt x="1607475" y="448111"/>
                    <a:pt x="1345397" y="439068"/>
                  </a:cubicBezTo>
                  <a:cubicBezTo>
                    <a:pt x="1083319" y="430025"/>
                    <a:pt x="1019221" y="461273"/>
                    <a:pt x="859131" y="439068"/>
                  </a:cubicBezTo>
                  <a:cubicBezTo>
                    <a:pt x="699041" y="416863"/>
                    <a:pt x="488899" y="419535"/>
                    <a:pt x="292712" y="439068"/>
                  </a:cubicBezTo>
                  <a:cubicBezTo>
                    <a:pt x="287990" y="493400"/>
                    <a:pt x="286804" y="515434"/>
                    <a:pt x="292712" y="585424"/>
                  </a:cubicBezTo>
                  <a:cubicBezTo>
                    <a:pt x="183590" y="450185"/>
                    <a:pt x="139242" y="403082"/>
                    <a:pt x="0" y="292712"/>
                  </a:cubicBezTo>
                  <a:close/>
                </a:path>
                <a:path w="1895785" h="585424" stroke="0" extrusionOk="0">
                  <a:moveTo>
                    <a:pt x="0" y="292712"/>
                  </a:moveTo>
                  <a:cubicBezTo>
                    <a:pt x="138962" y="159460"/>
                    <a:pt x="146133" y="127539"/>
                    <a:pt x="292712" y="0"/>
                  </a:cubicBezTo>
                  <a:cubicBezTo>
                    <a:pt x="287437" y="31120"/>
                    <a:pt x="294121" y="99314"/>
                    <a:pt x="292712" y="146356"/>
                  </a:cubicBezTo>
                  <a:cubicBezTo>
                    <a:pt x="422611" y="123356"/>
                    <a:pt x="696186" y="170352"/>
                    <a:pt x="811039" y="146356"/>
                  </a:cubicBezTo>
                  <a:cubicBezTo>
                    <a:pt x="925892" y="122360"/>
                    <a:pt x="1115885" y="143648"/>
                    <a:pt x="1313335" y="146356"/>
                  </a:cubicBezTo>
                  <a:cubicBezTo>
                    <a:pt x="1510785" y="149064"/>
                    <a:pt x="1739029" y="146464"/>
                    <a:pt x="1895785" y="146356"/>
                  </a:cubicBezTo>
                  <a:cubicBezTo>
                    <a:pt x="1888311" y="291726"/>
                    <a:pt x="1883569" y="342128"/>
                    <a:pt x="1895785" y="439068"/>
                  </a:cubicBezTo>
                  <a:cubicBezTo>
                    <a:pt x="1702032" y="441087"/>
                    <a:pt x="1553910" y="466840"/>
                    <a:pt x="1329366" y="439068"/>
                  </a:cubicBezTo>
                  <a:cubicBezTo>
                    <a:pt x="1104822" y="411296"/>
                    <a:pt x="1047584" y="416895"/>
                    <a:pt x="795008" y="439068"/>
                  </a:cubicBezTo>
                  <a:cubicBezTo>
                    <a:pt x="542432" y="461241"/>
                    <a:pt x="534312" y="431728"/>
                    <a:pt x="292712" y="439068"/>
                  </a:cubicBezTo>
                  <a:cubicBezTo>
                    <a:pt x="298424" y="473678"/>
                    <a:pt x="297763" y="548261"/>
                    <a:pt x="292712" y="585424"/>
                  </a:cubicBezTo>
                  <a:cubicBezTo>
                    <a:pt x="152296" y="467923"/>
                    <a:pt x="95130" y="395064"/>
                    <a:pt x="0" y="292712"/>
                  </a:cubicBezTo>
                  <a:close/>
                </a:path>
              </a:pathLst>
            </a:custGeom>
            <a:solidFill>
              <a:srgbClr val="6AB3DE"/>
            </a:solidFill>
            <a:ln>
              <a:extLst>
                <a:ext uri="{C807C97D-BFC1-408E-A445-0C87EB9F89A2}">
                  <ask:lineSketchStyleProps xmlns:ask="http://schemas.microsoft.com/office/drawing/2018/sketchyshapes" sd="3651287871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Koostöö juhendajaga</a:t>
              </a:r>
            </a:p>
          </p:txBody>
        </p:sp>
        <p:sp>
          <p:nvSpPr>
            <p:cNvPr id="195" name="Nool: vasaknool 194">
              <a:extLst>
                <a:ext uri="{FF2B5EF4-FFF2-40B4-BE49-F238E27FC236}">
                  <a16:creationId xmlns:a16="http://schemas.microsoft.com/office/drawing/2014/main" id="{3C717769-6636-46BC-BA7C-14A5F6DE237E}"/>
                </a:ext>
              </a:extLst>
            </p:cNvPr>
            <p:cNvSpPr/>
            <p:nvPr/>
          </p:nvSpPr>
          <p:spPr>
            <a:xfrm>
              <a:off x="10233182" y="2719153"/>
              <a:ext cx="1818502" cy="673312"/>
            </a:xfrm>
            <a:custGeom>
              <a:avLst/>
              <a:gdLst>
                <a:gd name="connsiteX0" fmla="*/ 0 w 1818502"/>
                <a:gd name="connsiteY0" fmla="*/ 336656 h 673312"/>
                <a:gd name="connsiteX1" fmla="*/ 336656 w 1818502"/>
                <a:gd name="connsiteY1" fmla="*/ 0 h 673312"/>
                <a:gd name="connsiteX2" fmla="*/ 336656 w 1818502"/>
                <a:gd name="connsiteY2" fmla="*/ 168328 h 673312"/>
                <a:gd name="connsiteX3" fmla="*/ 860242 w 1818502"/>
                <a:gd name="connsiteY3" fmla="*/ 168328 h 673312"/>
                <a:gd name="connsiteX4" fmla="*/ 1309735 w 1818502"/>
                <a:gd name="connsiteY4" fmla="*/ 168328 h 673312"/>
                <a:gd name="connsiteX5" fmla="*/ 1818502 w 1818502"/>
                <a:gd name="connsiteY5" fmla="*/ 168328 h 673312"/>
                <a:gd name="connsiteX6" fmla="*/ 1818502 w 1818502"/>
                <a:gd name="connsiteY6" fmla="*/ 504984 h 673312"/>
                <a:gd name="connsiteX7" fmla="*/ 1294916 w 1818502"/>
                <a:gd name="connsiteY7" fmla="*/ 504984 h 673312"/>
                <a:gd name="connsiteX8" fmla="*/ 800968 w 1818502"/>
                <a:gd name="connsiteY8" fmla="*/ 504984 h 673312"/>
                <a:gd name="connsiteX9" fmla="*/ 336656 w 1818502"/>
                <a:gd name="connsiteY9" fmla="*/ 504984 h 673312"/>
                <a:gd name="connsiteX10" fmla="*/ 336656 w 1818502"/>
                <a:gd name="connsiteY10" fmla="*/ 673312 h 673312"/>
                <a:gd name="connsiteX11" fmla="*/ 0 w 1818502"/>
                <a:gd name="connsiteY11" fmla="*/ 336656 h 673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18502" h="673312" fill="none" extrusionOk="0">
                  <a:moveTo>
                    <a:pt x="0" y="336656"/>
                  </a:moveTo>
                  <a:cubicBezTo>
                    <a:pt x="116903" y="205227"/>
                    <a:pt x="241978" y="109860"/>
                    <a:pt x="336656" y="0"/>
                  </a:cubicBezTo>
                  <a:cubicBezTo>
                    <a:pt x="336973" y="59141"/>
                    <a:pt x="335021" y="85824"/>
                    <a:pt x="336656" y="168328"/>
                  </a:cubicBezTo>
                  <a:cubicBezTo>
                    <a:pt x="593431" y="182316"/>
                    <a:pt x="666299" y="172428"/>
                    <a:pt x="860242" y="168328"/>
                  </a:cubicBezTo>
                  <a:cubicBezTo>
                    <a:pt x="1054185" y="164228"/>
                    <a:pt x="1193240" y="172030"/>
                    <a:pt x="1309735" y="168328"/>
                  </a:cubicBezTo>
                  <a:cubicBezTo>
                    <a:pt x="1426230" y="164626"/>
                    <a:pt x="1708483" y="157614"/>
                    <a:pt x="1818502" y="168328"/>
                  </a:cubicBezTo>
                  <a:cubicBezTo>
                    <a:pt x="1817953" y="318021"/>
                    <a:pt x="1824831" y="394089"/>
                    <a:pt x="1818502" y="504984"/>
                  </a:cubicBezTo>
                  <a:cubicBezTo>
                    <a:pt x="1712003" y="484069"/>
                    <a:pt x="1515146" y="480382"/>
                    <a:pt x="1294916" y="504984"/>
                  </a:cubicBezTo>
                  <a:cubicBezTo>
                    <a:pt x="1074686" y="529586"/>
                    <a:pt x="994227" y="508329"/>
                    <a:pt x="800968" y="504984"/>
                  </a:cubicBezTo>
                  <a:cubicBezTo>
                    <a:pt x="607709" y="501639"/>
                    <a:pt x="526816" y="489944"/>
                    <a:pt x="336656" y="504984"/>
                  </a:cubicBezTo>
                  <a:cubicBezTo>
                    <a:pt x="337803" y="552224"/>
                    <a:pt x="338253" y="626631"/>
                    <a:pt x="336656" y="673312"/>
                  </a:cubicBezTo>
                  <a:cubicBezTo>
                    <a:pt x="211611" y="552342"/>
                    <a:pt x="154729" y="490479"/>
                    <a:pt x="0" y="336656"/>
                  </a:cubicBezTo>
                  <a:close/>
                </a:path>
                <a:path w="1818502" h="673312" stroke="0" extrusionOk="0">
                  <a:moveTo>
                    <a:pt x="0" y="336656"/>
                  </a:moveTo>
                  <a:cubicBezTo>
                    <a:pt x="91276" y="255802"/>
                    <a:pt x="222906" y="125108"/>
                    <a:pt x="336656" y="0"/>
                  </a:cubicBezTo>
                  <a:cubicBezTo>
                    <a:pt x="328762" y="38371"/>
                    <a:pt x="337410" y="111019"/>
                    <a:pt x="336656" y="168328"/>
                  </a:cubicBezTo>
                  <a:cubicBezTo>
                    <a:pt x="453669" y="178420"/>
                    <a:pt x="712344" y="179372"/>
                    <a:pt x="860242" y="168328"/>
                  </a:cubicBezTo>
                  <a:cubicBezTo>
                    <a:pt x="1008140" y="157284"/>
                    <a:pt x="1177433" y="145735"/>
                    <a:pt x="1339372" y="168328"/>
                  </a:cubicBezTo>
                  <a:cubicBezTo>
                    <a:pt x="1501311" y="190922"/>
                    <a:pt x="1658719" y="145414"/>
                    <a:pt x="1818502" y="168328"/>
                  </a:cubicBezTo>
                  <a:cubicBezTo>
                    <a:pt x="1821895" y="281057"/>
                    <a:pt x="1803107" y="409621"/>
                    <a:pt x="1818502" y="504984"/>
                  </a:cubicBezTo>
                  <a:cubicBezTo>
                    <a:pt x="1625344" y="486612"/>
                    <a:pt x="1438790" y="494042"/>
                    <a:pt x="1294916" y="504984"/>
                  </a:cubicBezTo>
                  <a:cubicBezTo>
                    <a:pt x="1151042" y="515926"/>
                    <a:pt x="991036" y="485515"/>
                    <a:pt x="771331" y="504984"/>
                  </a:cubicBezTo>
                  <a:cubicBezTo>
                    <a:pt x="551626" y="524453"/>
                    <a:pt x="486329" y="492234"/>
                    <a:pt x="336656" y="504984"/>
                  </a:cubicBezTo>
                  <a:cubicBezTo>
                    <a:pt x="333389" y="552601"/>
                    <a:pt x="335919" y="615832"/>
                    <a:pt x="336656" y="673312"/>
                  </a:cubicBezTo>
                  <a:cubicBezTo>
                    <a:pt x="225172" y="557875"/>
                    <a:pt x="112134" y="430360"/>
                    <a:pt x="0" y="336656"/>
                  </a:cubicBezTo>
                  <a:close/>
                </a:path>
              </a:pathLst>
            </a:custGeom>
            <a:solidFill>
              <a:srgbClr val="2DBE7D"/>
            </a:solidFill>
            <a:ln>
              <a:extLst>
                <a:ext uri="{C807C97D-BFC1-408E-A445-0C87EB9F89A2}">
                  <ask:lineSketchStyleProps xmlns:ask="http://schemas.microsoft.com/office/drawing/2018/sketchyshapes" sd="3954525675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Digitaip.ee</a:t>
              </a:r>
            </a:p>
          </p:txBody>
        </p:sp>
        <p:sp>
          <p:nvSpPr>
            <p:cNvPr id="196" name="Ovaal 195">
              <a:extLst>
                <a:ext uri="{FF2B5EF4-FFF2-40B4-BE49-F238E27FC236}">
                  <a16:creationId xmlns:a16="http://schemas.microsoft.com/office/drawing/2014/main" id="{1E94ADD8-D0AF-4033-BD3A-806A489B8B3D}"/>
                </a:ext>
              </a:extLst>
            </p:cNvPr>
            <p:cNvSpPr/>
            <p:nvPr/>
          </p:nvSpPr>
          <p:spPr>
            <a:xfrm>
              <a:off x="11849100" y="1436695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97" name="Ovaal 196">
              <a:extLst>
                <a:ext uri="{FF2B5EF4-FFF2-40B4-BE49-F238E27FC236}">
                  <a16:creationId xmlns:a16="http://schemas.microsoft.com/office/drawing/2014/main" id="{BA764866-2A96-4405-A207-C8CA28CF2FFE}"/>
                </a:ext>
              </a:extLst>
            </p:cNvPr>
            <p:cNvSpPr/>
            <p:nvPr/>
          </p:nvSpPr>
          <p:spPr>
            <a:xfrm>
              <a:off x="10233183" y="1460590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</p:grpSp>
      <p:grpSp>
        <p:nvGrpSpPr>
          <p:cNvPr id="119" name="Rühm 118">
            <a:extLst>
              <a:ext uri="{FF2B5EF4-FFF2-40B4-BE49-F238E27FC236}">
                <a16:creationId xmlns:a16="http://schemas.microsoft.com/office/drawing/2014/main" id="{F28F6EBF-76D5-49F8-82E8-CC91581A9BF8}"/>
              </a:ext>
            </a:extLst>
          </p:cNvPr>
          <p:cNvGrpSpPr/>
          <p:nvPr/>
        </p:nvGrpSpPr>
        <p:grpSpPr>
          <a:xfrm>
            <a:off x="125303" y="3097926"/>
            <a:ext cx="1536650" cy="789331"/>
            <a:chOff x="2261422" y="5591100"/>
            <a:chExt cx="2031645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39" name="Ristkülik 138">
              <a:extLst>
                <a:ext uri="{FF2B5EF4-FFF2-40B4-BE49-F238E27FC236}">
                  <a16:creationId xmlns:a16="http://schemas.microsoft.com/office/drawing/2014/main" id="{13F9649F-EA3C-4B1A-AED4-A4CF9DF4EB6D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40" name="Ristkülik 139">
              <a:extLst>
                <a:ext uri="{FF2B5EF4-FFF2-40B4-BE49-F238E27FC236}">
                  <a16:creationId xmlns:a16="http://schemas.microsoft.com/office/drawing/2014/main" id="{7A3780CF-4806-4960-9824-B7E6BDEE0DE7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00908D4C-37EC-49AC-ACE2-821CEDB42586}"/>
                </a:ext>
              </a:extLst>
            </p:cNvPr>
            <p:cNvSpPr txBox="1"/>
            <p:nvPr/>
          </p:nvSpPr>
          <p:spPr>
            <a:xfrm>
              <a:off x="2261422" y="5713776"/>
              <a:ext cx="2031645" cy="319251"/>
            </a:xfrm>
            <a:custGeom>
              <a:avLst/>
              <a:gdLst>
                <a:gd name="connsiteX0" fmla="*/ 0 w 2031645"/>
                <a:gd name="connsiteY0" fmla="*/ 0 h 319251"/>
                <a:gd name="connsiteX1" fmla="*/ 2031645 w 2031645"/>
                <a:gd name="connsiteY1" fmla="*/ 0 h 319251"/>
                <a:gd name="connsiteX2" fmla="*/ 2031645 w 2031645"/>
                <a:gd name="connsiteY2" fmla="*/ 319251 h 319251"/>
                <a:gd name="connsiteX3" fmla="*/ 0 w 2031645"/>
                <a:gd name="connsiteY3" fmla="*/ 319251 h 319251"/>
                <a:gd name="connsiteX4" fmla="*/ 0 w 2031645"/>
                <a:gd name="connsiteY4" fmla="*/ 0 h 319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1645" h="319251" fill="none" extrusionOk="0">
                  <a:moveTo>
                    <a:pt x="0" y="0"/>
                  </a:moveTo>
                  <a:cubicBezTo>
                    <a:pt x="555720" y="-86046"/>
                    <a:pt x="1413679" y="58771"/>
                    <a:pt x="2031645" y="0"/>
                  </a:cubicBezTo>
                  <a:cubicBezTo>
                    <a:pt x="2013761" y="150063"/>
                    <a:pt x="2057537" y="211418"/>
                    <a:pt x="2031645" y="319251"/>
                  </a:cubicBezTo>
                  <a:cubicBezTo>
                    <a:pt x="1323660" y="357820"/>
                    <a:pt x="222541" y="229879"/>
                    <a:pt x="0" y="319251"/>
                  </a:cubicBezTo>
                  <a:cubicBezTo>
                    <a:pt x="-28582" y="170479"/>
                    <a:pt x="11843" y="157483"/>
                    <a:pt x="0" y="0"/>
                  </a:cubicBezTo>
                  <a:close/>
                </a:path>
                <a:path w="2031645" h="319251" stroke="0" extrusionOk="0">
                  <a:moveTo>
                    <a:pt x="0" y="0"/>
                  </a:moveTo>
                  <a:cubicBezTo>
                    <a:pt x="580161" y="-108589"/>
                    <a:pt x="1193376" y="35042"/>
                    <a:pt x="2031645" y="0"/>
                  </a:cubicBezTo>
                  <a:cubicBezTo>
                    <a:pt x="2004847" y="105889"/>
                    <a:pt x="2034166" y="180749"/>
                    <a:pt x="2031645" y="319251"/>
                  </a:cubicBezTo>
                  <a:cubicBezTo>
                    <a:pt x="1769853" y="396179"/>
                    <a:pt x="817229" y="299220"/>
                    <a:pt x="0" y="319251"/>
                  </a:cubicBezTo>
                  <a:cubicBezTo>
                    <a:pt x="10630" y="175929"/>
                    <a:pt x="17430" y="52711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LOOVTÖÖ ALGUS</a:t>
              </a:r>
            </a:p>
          </p:txBody>
        </p:sp>
      </p:grpSp>
      <p:sp>
        <p:nvSpPr>
          <p:cNvPr id="51" name="Ovaal 50">
            <a:extLst>
              <a:ext uri="{FF2B5EF4-FFF2-40B4-BE49-F238E27FC236}">
                <a16:creationId xmlns:a16="http://schemas.microsoft.com/office/drawing/2014/main" id="{A32AE1DA-CBEC-4E18-BDED-AB80B9BEC001}"/>
              </a:ext>
            </a:extLst>
          </p:cNvPr>
          <p:cNvSpPr/>
          <p:nvPr/>
        </p:nvSpPr>
        <p:spPr>
          <a:xfrm>
            <a:off x="32104" y="3566751"/>
            <a:ext cx="170524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B7381B02-85E1-4C47-982C-379B4B6C31E3}"/>
              </a:ext>
            </a:extLst>
          </p:cNvPr>
          <p:cNvSpPr txBox="1"/>
          <p:nvPr/>
        </p:nvSpPr>
        <p:spPr>
          <a:xfrm>
            <a:off x="272243" y="3591345"/>
            <a:ext cx="130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chemeClr val="accent6">
                    <a:lumMod val="50000"/>
                  </a:schemeClr>
                </a:solidFill>
              </a:rPr>
              <a:t>SEPTEMBER</a:t>
            </a:r>
          </a:p>
        </p:txBody>
      </p:sp>
      <p:sp>
        <p:nvSpPr>
          <p:cNvPr id="20" name="Ristkülik: ümarnurkne 19">
            <a:extLst>
              <a:ext uri="{FF2B5EF4-FFF2-40B4-BE49-F238E27FC236}">
                <a16:creationId xmlns:a16="http://schemas.microsoft.com/office/drawing/2014/main" id="{57A8C862-07B4-4798-8783-107AA3223F0B}"/>
              </a:ext>
            </a:extLst>
          </p:cNvPr>
          <p:cNvSpPr/>
          <p:nvPr/>
        </p:nvSpPr>
        <p:spPr>
          <a:xfrm>
            <a:off x="231791" y="3973232"/>
            <a:ext cx="2501850" cy="426367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1. Teema ja juhendaja on valitud</a:t>
            </a:r>
          </a:p>
        </p:txBody>
      </p:sp>
      <p:sp>
        <p:nvSpPr>
          <p:cNvPr id="53" name="Jutumull: pilv 52">
            <a:extLst>
              <a:ext uri="{FF2B5EF4-FFF2-40B4-BE49-F238E27FC236}">
                <a16:creationId xmlns:a16="http://schemas.microsoft.com/office/drawing/2014/main" id="{29E0372F-4DDF-4909-AA97-EB2C58D70786}"/>
              </a:ext>
            </a:extLst>
          </p:cNvPr>
          <p:cNvSpPr/>
          <p:nvPr/>
        </p:nvSpPr>
        <p:spPr>
          <a:xfrm>
            <a:off x="2384335" y="3557978"/>
            <a:ext cx="926926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1-3</a:t>
            </a:r>
          </a:p>
        </p:txBody>
      </p:sp>
      <p:sp>
        <p:nvSpPr>
          <p:cNvPr id="173" name="Jutumull: pilv 172">
            <a:extLst>
              <a:ext uri="{FF2B5EF4-FFF2-40B4-BE49-F238E27FC236}">
                <a16:creationId xmlns:a16="http://schemas.microsoft.com/office/drawing/2014/main" id="{33C82478-BFAA-43DF-93FA-336A3E951A20}"/>
              </a:ext>
            </a:extLst>
          </p:cNvPr>
          <p:cNvSpPr/>
          <p:nvPr/>
        </p:nvSpPr>
        <p:spPr>
          <a:xfrm>
            <a:off x="2560342" y="4324148"/>
            <a:ext cx="926926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4-5</a:t>
            </a:r>
          </a:p>
        </p:txBody>
      </p:sp>
      <p:grpSp>
        <p:nvGrpSpPr>
          <p:cNvPr id="83" name="Rühm 82">
            <a:extLst>
              <a:ext uri="{FF2B5EF4-FFF2-40B4-BE49-F238E27FC236}">
                <a16:creationId xmlns:a16="http://schemas.microsoft.com/office/drawing/2014/main" id="{F2E25549-C185-4754-BCF8-2AD08BC5A54C}"/>
              </a:ext>
            </a:extLst>
          </p:cNvPr>
          <p:cNvGrpSpPr/>
          <p:nvPr/>
        </p:nvGrpSpPr>
        <p:grpSpPr>
          <a:xfrm>
            <a:off x="-3633" y="5196486"/>
            <a:ext cx="1536883" cy="837720"/>
            <a:chOff x="2909726" y="4528711"/>
            <a:chExt cx="1536883" cy="837720"/>
          </a:xfrm>
        </p:grpSpPr>
        <p:grpSp>
          <p:nvGrpSpPr>
            <p:cNvPr id="85" name="Rühm 84">
              <a:extLst>
                <a:ext uri="{FF2B5EF4-FFF2-40B4-BE49-F238E27FC236}">
                  <a16:creationId xmlns:a16="http://schemas.microsoft.com/office/drawing/2014/main" id="{1C043635-0E4E-41EA-9B73-07C70C246F36}"/>
                </a:ext>
              </a:extLst>
            </p:cNvPr>
            <p:cNvGrpSpPr/>
            <p:nvPr/>
          </p:nvGrpSpPr>
          <p:grpSpPr>
            <a:xfrm>
              <a:off x="2949870" y="4528711"/>
              <a:ext cx="1496739" cy="522320"/>
              <a:chOff x="-19725" y="3994445"/>
              <a:chExt cx="1902273" cy="847938"/>
            </a:xfrm>
          </p:grpSpPr>
          <p:grpSp>
            <p:nvGrpSpPr>
              <p:cNvPr id="88" name="Rühm 87">
                <a:extLst>
                  <a:ext uri="{FF2B5EF4-FFF2-40B4-BE49-F238E27FC236}">
                    <a16:creationId xmlns:a16="http://schemas.microsoft.com/office/drawing/2014/main" id="{21370370-1365-4254-902E-8EC2889182AB}"/>
                  </a:ext>
                </a:extLst>
              </p:cNvPr>
              <p:cNvGrpSpPr/>
              <p:nvPr/>
            </p:nvGrpSpPr>
            <p:grpSpPr>
              <a:xfrm>
                <a:off x="161390" y="3994445"/>
                <a:ext cx="1721158" cy="675646"/>
                <a:chOff x="-8868" y="3426173"/>
                <a:chExt cx="1721158" cy="675646"/>
              </a:xfrm>
            </p:grpSpPr>
            <p:grpSp>
              <p:nvGrpSpPr>
                <p:cNvPr id="90" name="Rühm 89">
                  <a:extLst>
                    <a:ext uri="{FF2B5EF4-FFF2-40B4-BE49-F238E27FC236}">
                      <a16:creationId xmlns:a16="http://schemas.microsoft.com/office/drawing/2014/main" id="{50C2B2F2-446B-45B0-9A70-9E5ADE1DCE30}"/>
                    </a:ext>
                  </a:extLst>
                </p:cNvPr>
                <p:cNvGrpSpPr/>
                <p:nvPr/>
              </p:nvGrpSpPr>
              <p:grpSpPr>
                <a:xfrm>
                  <a:off x="16490" y="3426173"/>
                  <a:ext cx="1288071" cy="675646"/>
                  <a:chOff x="244901" y="5558229"/>
                  <a:chExt cx="1288071" cy="675646"/>
                </a:xfrm>
              </p:grpSpPr>
              <p:grpSp>
                <p:nvGrpSpPr>
                  <p:cNvPr id="94" name="Rühm 93">
                    <a:extLst>
                      <a:ext uri="{FF2B5EF4-FFF2-40B4-BE49-F238E27FC236}">
                        <a16:creationId xmlns:a16="http://schemas.microsoft.com/office/drawing/2014/main" id="{8A859DFD-27BC-4695-AF4B-B583AEED139C}"/>
                      </a:ext>
                    </a:extLst>
                  </p:cNvPr>
                  <p:cNvGrpSpPr/>
                  <p:nvPr/>
                </p:nvGrpSpPr>
                <p:grpSpPr>
                  <a:xfrm>
                    <a:off x="244901" y="5561284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22" name="Ovaal 121">
                      <a:extLst>
                        <a:ext uri="{FF2B5EF4-FFF2-40B4-BE49-F238E27FC236}">
                          <a16:creationId xmlns:a16="http://schemas.microsoft.com/office/drawing/2014/main" id="{E997BC2A-1485-48DC-8626-13FC0C34158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6484" y="58824"/>
                            <a:pt x="48310" y="-4968"/>
                            <a:pt x="109538" y="0"/>
                          </a:cubicBezTo>
                          <a:cubicBezTo>
                            <a:pt x="167333" y="-12111"/>
                            <a:pt x="234821" y="62187"/>
                            <a:pt x="219076" y="150020"/>
                          </a:cubicBezTo>
                          <a:cubicBezTo>
                            <a:pt x="221890" y="230724"/>
                            <a:pt x="171003" y="291250"/>
                            <a:pt x="109538" y="300040"/>
                          </a:cubicBezTo>
                          <a:cubicBezTo>
                            <a:pt x="42086" y="297965"/>
                            <a:pt x="-12417" y="223435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-3600" y="63295"/>
                            <a:pt x="51410" y="-12975"/>
                            <a:pt x="109538" y="0"/>
                          </a:cubicBezTo>
                          <a:cubicBezTo>
                            <a:pt x="182617" y="14148"/>
                            <a:pt x="213075" y="57826"/>
                            <a:pt x="219076" y="150020"/>
                          </a:cubicBezTo>
                          <a:cubicBezTo>
                            <a:pt x="220562" y="230984"/>
                            <a:pt x="163990" y="309695"/>
                            <a:pt x="109538" y="300040"/>
                          </a:cubicBezTo>
                          <a:cubicBezTo>
                            <a:pt x="60025" y="296408"/>
                            <a:pt x="2366" y="240119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61367085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23" name="Vooskeemikujund &quot;viivitus&quot; 122">
                      <a:extLst>
                        <a:ext uri="{FF2B5EF4-FFF2-40B4-BE49-F238E27FC236}">
                          <a16:creationId xmlns:a16="http://schemas.microsoft.com/office/drawing/2014/main" id="{C1E0EA55-4F1E-4567-85DB-CAD97ECF824A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69246" y="3101"/>
                            <a:pt x="119480" y="7157"/>
                            <a:pt x="184666" y="0"/>
                          </a:cubicBezTo>
                          <a:cubicBezTo>
                            <a:pt x="269567" y="6660"/>
                            <a:pt x="376529" y="49832"/>
                            <a:pt x="369332" y="150768"/>
                          </a:cubicBezTo>
                          <a:cubicBezTo>
                            <a:pt x="345099" y="239858"/>
                            <a:pt x="289590" y="288716"/>
                            <a:pt x="184666" y="301536"/>
                          </a:cubicBezTo>
                          <a:cubicBezTo>
                            <a:pt x="104278" y="301167"/>
                            <a:pt x="67606" y="298697"/>
                            <a:pt x="0" y="301536"/>
                          </a:cubicBezTo>
                          <a:cubicBezTo>
                            <a:pt x="13698" y="210216"/>
                            <a:pt x="-3759" y="106851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53427" y="-3890"/>
                            <a:pt x="145688" y="4368"/>
                            <a:pt x="184666" y="0"/>
                          </a:cubicBezTo>
                          <a:cubicBezTo>
                            <a:pt x="300270" y="4419"/>
                            <a:pt x="362568" y="52414"/>
                            <a:pt x="369332" y="150768"/>
                          </a:cubicBezTo>
                          <a:cubicBezTo>
                            <a:pt x="383511" y="230726"/>
                            <a:pt x="303236" y="319786"/>
                            <a:pt x="184666" y="301536"/>
                          </a:cubicBezTo>
                          <a:cubicBezTo>
                            <a:pt x="107679" y="308106"/>
                            <a:pt x="91718" y="304493"/>
                            <a:pt x="0" y="301536"/>
                          </a:cubicBezTo>
                          <a:cubicBezTo>
                            <a:pt x="-12068" y="203860"/>
                            <a:pt x="14454" y="104300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4049099605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5" name="Rühm 94">
                    <a:extLst>
                      <a:ext uri="{FF2B5EF4-FFF2-40B4-BE49-F238E27FC236}">
                        <a16:creationId xmlns:a16="http://schemas.microsoft.com/office/drawing/2014/main" id="{33872CA6-EF3D-4F9D-A5F7-F4E64CB1454C}"/>
                      </a:ext>
                    </a:extLst>
                  </p:cNvPr>
                  <p:cNvGrpSpPr/>
                  <p:nvPr/>
                </p:nvGrpSpPr>
                <p:grpSpPr>
                  <a:xfrm>
                    <a:off x="492952" y="5562724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10" name="Ovaal 109">
                      <a:extLst>
                        <a:ext uri="{FF2B5EF4-FFF2-40B4-BE49-F238E27FC236}">
                          <a16:creationId xmlns:a16="http://schemas.microsoft.com/office/drawing/2014/main" id="{B22AF8A0-3AD0-433D-8BF6-7BD7541E4F9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2024" y="67483"/>
                            <a:pt x="45546" y="4306"/>
                            <a:pt x="109538" y="0"/>
                          </a:cubicBezTo>
                          <a:cubicBezTo>
                            <a:pt x="165477" y="-3868"/>
                            <a:pt x="215332" y="56769"/>
                            <a:pt x="219076" y="150020"/>
                          </a:cubicBezTo>
                          <a:cubicBezTo>
                            <a:pt x="225313" y="234208"/>
                            <a:pt x="159522" y="291964"/>
                            <a:pt x="109538" y="300040"/>
                          </a:cubicBezTo>
                          <a:cubicBezTo>
                            <a:pt x="50832" y="313056"/>
                            <a:pt x="6143" y="234406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-3993" y="52992"/>
                            <a:pt x="39601" y="-10199"/>
                            <a:pt x="109538" y="0"/>
                          </a:cubicBezTo>
                          <a:cubicBezTo>
                            <a:pt x="175806" y="-1105"/>
                            <a:pt x="225804" y="68284"/>
                            <a:pt x="219076" y="150020"/>
                          </a:cubicBezTo>
                          <a:cubicBezTo>
                            <a:pt x="206586" y="232562"/>
                            <a:pt x="172633" y="305005"/>
                            <a:pt x="109538" y="300040"/>
                          </a:cubicBezTo>
                          <a:cubicBezTo>
                            <a:pt x="55088" y="282024"/>
                            <a:pt x="-12807" y="218411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76358852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11" name="Vooskeemikujund &quot;viivitus&quot; 110">
                      <a:extLst>
                        <a:ext uri="{FF2B5EF4-FFF2-40B4-BE49-F238E27FC236}">
                          <a16:creationId xmlns:a16="http://schemas.microsoft.com/office/drawing/2014/main" id="{CBB63489-C530-46C6-B6A0-FE90627357D1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88813" y="2372"/>
                            <a:pt x="131137" y="-4136"/>
                            <a:pt x="184666" y="0"/>
                          </a:cubicBezTo>
                          <a:cubicBezTo>
                            <a:pt x="276702" y="-7599"/>
                            <a:pt x="359333" y="74841"/>
                            <a:pt x="369332" y="150768"/>
                          </a:cubicBezTo>
                          <a:cubicBezTo>
                            <a:pt x="361374" y="236902"/>
                            <a:pt x="293337" y="281641"/>
                            <a:pt x="184666" y="301536"/>
                          </a:cubicBezTo>
                          <a:cubicBezTo>
                            <a:pt x="144991" y="299229"/>
                            <a:pt x="59856" y="295883"/>
                            <a:pt x="0" y="301536"/>
                          </a:cubicBezTo>
                          <a:cubicBezTo>
                            <a:pt x="-12455" y="174480"/>
                            <a:pt x="1613" y="143682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42817" y="6479"/>
                            <a:pt x="114527" y="-7277"/>
                            <a:pt x="184666" y="0"/>
                          </a:cubicBezTo>
                          <a:cubicBezTo>
                            <a:pt x="292245" y="-5351"/>
                            <a:pt x="363598" y="66555"/>
                            <a:pt x="369332" y="150768"/>
                          </a:cubicBezTo>
                          <a:cubicBezTo>
                            <a:pt x="360684" y="246496"/>
                            <a:pt x="277110" y="279361"/>
                            <a:pt x="184666" y="301536"/>
                          </a:cubicBezTo>
                          <a:cubicBezTo>
                            <a:pt x="141915" y="310182"/>
                            <a:pt x="70695" y="301527"/>
                            <a:pt x="0" y="301536"/>
                          </a:cubicBezTo>
                          <a:cubicBezTo>
                            <a:pt x="-6364" y="185186"/>
                            <a:pt x="-14121" y="71245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165379890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6" name="Rühm 95">
                    <a:extLst>
                      <a:ext uri="{FF2B5EF4-FFF2-40B4-BE49-F238E27FC236}">
                        <a16:creationId xmlns:a16="http://schemas.microsoft.com/office/drawing/2014/main" id="{B21A851D-5E80-4BD4-918D-8AA77021EB75}"/>
                      </a:ext>
                    </a:extLst>
                  </p:cNvPr>
                  <p:cNvGrpSpPr/>
                  <p:nvPr/>
                </p:nvGrpSpPr>
                <p:grpSpPr>
                  <a:xfrm>
                    <a:off x="720769" y="5564503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07" name="Ovaal 106">
                      <a:extLst>
                        <a:ext uri="{FF2B5EF4-FFF2-40B4-BE49-F238E27FC236}">
                          <a16:creationId xmlns:a16="http://schemas.microsoft.com/office/drawing/2014/main" id="{EC598F0D-EE48-4121-B374-907EAE62744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1530" y="67574"/>
                            <a:pt x="49083" y="-9206"/>
                            <a:pt x="109538" y="0"/>
                          </a:cubicBezTo>
                          <a:cubicBezTo>
                            <a:pt x="164069" y="5672"/>
                            <a:pt x="221176" y="65585"/>
                            <a:pt x="219076" y="150020"/>
                          </a:cubicBezTo>
                          <a:cubicBezTo>
                            <a:pt x="221262" y="245895"/>
                            <a:pt x="165941" y="311496"/>
                            <a:pt x="109538" y="300040"/>
                          </a:cubicBezTo>
                          <a:cubicBezTo>
                            <a:pt x="46515" y="283335"/>
                            <a:pt x="-19865" y="237957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4869" y="55910"/>
                            <a:pt x="48616" y="-7075"/>
                            <a:pt x="109538" y="0"/>
                          </a:cubicBezTo>
                          <a:cubicBezTo>
                            <a:pt x="165992" y="3165"/>
                            <a:pt x="225801" y="75649"/>
                            <a:pt x="219076" y="150020"/>
                          </a:cubicBezTo>
                          <a:cubicBezTo>
                            <a:pt x="219310" y="228102"/>
                            <a:pt x="168631" y="285036"/>
                            <a:pt x="109538" y="300040"/>
                          </a:cubicBezTo>
                          <a:cubicBezTo>
                            <a:pt x="47689" y="289310"/>
                            <a:pt x="-1507" y="238379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2642516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8" name="Vooskeemikujund &quot;viivitus&quot; 107">
                      <a:extLst>
                        <a:ext uri="{FF2B5EF4-FFF2-40B4-BE49-F238E27FC236}">
                          <a16:creationId xmlns:a16="http://schemas.microsoft.com/office/drawing/2014/main" id="{E7A2CEC6-1589-423E-97B8-E503E9067D3C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76594" y="-5319"/>
                            <a:pt x="137955" y="445"/>
                            <a:pt x="184666" y="0"/>
                          </a:cubicBezTo>
                          <a:cubicBezTo>
                            <a:pt x="304677" y="-3680"/>
                            <a:pt x="359021" y="53699"/>
                            <a:pt x="369332" y="150768"/>
                          </a:cubicBezTo>
                          <a:cubicBezTo>
                            <a:pt x="357331" y="227044"/>
                            <a:pt x="281663" y="303670"/>
                            <a:pt x="184666" y="301536"/>
                          </a:cubicBezTo>
                          <a:cubicBezTo>
                            <a:pt x="146208" y="309466"/>
                            <a:pt x="73711" y="296628"/>
                            <a:pt x="0" y="301536"/>
                          </a:cubicBezTo>
                          <a:cubicBezTo>
                            <a:pt x="578" y="231142"/>
                            <a:pt x="-5419" y="81890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4648" y="-8064"/>
                            <a:pt x="121139" y="4576"/>
                            <a:pt x="184666" y="0"/>
                          </a:cubicBezTo>
                          <a:cubicBezTo>
                            <a:pt x="269569" y="-6621"/>
                            <a:pt x="372624" y="59741"/>
                            <a:pt x="369332" y="150768"/>
                          </a:cubicBezTo>
                          <a:cubicBezTo>
                            <a:pt x="362305" y="234823"/>
                            <a:pt x="288897" y="304965"/>
                            <a:pt x="184666" y="301536"/>
                          </a:cubicBezTo>
                          <a:cubicBezTo>
                            <a:pt x="137737" y="306254"/>
                            <a:pt x="76655" y="309414"/>
                            <a:pt x="0" y="301536"/>
                          </a:cubicBezTo>
                          <a:cubicBezTo>
                            <a:pt x="8718" y="211646"/>
                            <a:pt x="515" y="126386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41025786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9" name="Rühm 98">
                    <a:extLst>
                      <a:ext uri="{FF2B5EF4-FFF2-40B4-BE49-F238E27FC236}">
                        <a16:creationId xmlns:a16="http://schemas.microsoft.com/office/drawing/2014/main" id="{572FDDFF-B5AD-4C87-9A32-838291DCFB96}"/>
                      </a:ext>
                    </a:extLst>
                  </p:cNvPr>
                  <p:cNvGrpSpPr/>
                  <p:nvPr/>
                </p:nvGrpSpPr>
                <p:grpSpPr>
                  <a:xfrm>
                    <a:off x="972332" y="5558229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05" name="Ovaal 104">
                      <a:extLst>
                        <a:ext uri="{FF2B5EF4-FFF2-40B4-BE49-F238E27FC236}">
                          <a16:creationId xmlns:a16="http://schemas.microsoft.com/office/drawing/2014/main" id="{D330BCF4-F6F5-4152-A84E-6128B39ED1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1790" y="61373"/>
                            <a:pt x="40273" y="4436"/>
                            <a:pt x="109538" y="0"/>
                          </a:cubicBezTo>
                          <a:cubicBezTo>
                            <a:pt x="177077" y="4671"/>
                            <a:pt x="216447" y="67000"/>
                            <a:pt x="219076" y="150020"/>
                          </a:cubicBezTo>
                          <a:cubicBezTo>
                            <a:pt x="217020" y="224924"/>
                            <a:pt x="156589" y="305137"/>
                            <a:pt x="109538" y="300040"/>
                          </a:cubicBezTo>
                          <a:cubicBezTo>
                            <a:pt x="38798" y="306085"/>
                            <a:pt x="-1039" y="253072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1624" y="52671"/>
                            <a:pt x="49728" y="1557"/>
                            <a:pt x="109538" y="0"/>
                          </a:cubicBezTo>
                          <a:cubicBezTo>
                            <a:pt x="171516" y="-3315"/>
                            <a:pt x="215021" y="61532"/>
                            <a:pt x="219076" y="150020"/>
                          </a:cubicBezTo>
                          <a:cubicBezTo>
                            <a:pt x="229961" y="227995"/>
                            <a:pt x="168247" y="294744"/>
                            <a:pt x="109538" y="300040"/>
                          </a:cubicBezTo>
                          <a:cubicBezTo>
                            <a:pt x="61598" y="293668"/>
                            <a:pt x="-3121" y="231680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74820364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6" name="Vooskeemikujund &quot;viivitus&quot; 105">
                      <a:extLst>
                        <a:ext uri="{FF2B5EF4-FFF2-40B4-BE49-F238E27FC236}">
                          <a16:creationId xmlns:a16="http://schemas.microsoft.com/office/drawing/2014/main" id="{5428D95F-CD83-4058-9CEC-EB9BBFF07DC0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68580" y="-5405"/>
                            <a:pt x="124746" y="7612"/>
                            <a:pt x="184666" y="0"/>
                          </a:cubicBezTo>
                          <a:cubicBezTo>
                            <a:pt x="277453" y="-351"/>
                            <a:pt x="354111" y="75349"/>
                            <a:pt x="369332" y="150768"/>
                          </a:cubicBezTo>
                          <a:cubicBezTo>
                            <a:pt x="363668" y="236596"/>
                            <a:pt x="281911" y="298658"/>
                            <a:pt x="184666" y="301536"/>
                          </a:cubicBezTo>
                          <a:cubicBezTo>
                            <a:pt x="101261" y="295456"/>
                            <a:pt x="82078" y="296693"/>
                            <a:pt x="0" y="301536"/>
                          </a:cubicBezTo>
                          <a:cubicBezTo>
                            <a:pt x="-9760" y="218613"/>
                            <a:pt x="15037" y="60602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6496" y="-3362"/>
                            <a:pt x="136938" y="-8998"/>
                            <a:pt x="184666" y="0"/>
                          </a:cubicBezTo>
                          <a:cubicBezTo>
                            <a:pt x="277835" y="-11577"/>
                            <a:pt x="356934" y="56810"/>
                            <a:pt x="369332" y="150768"/>
                          </a:cubicBezTo>
                          <a:cubicBezTo>
                            <a:pt x="385933" y="224656"/>
                            <a:pt x="288997" y="302991"/>
                            <a:pt x="184666" y="301536"/>
                          </a:cubicBezTo>
                          <a:cubicBezTo>
                            <a:pt x="104063" y="304900"/>
                            <a:pt x="55096" y="306582"/>
                            <a:pt x="0" y="301536"/>
                          </a:cubicBezTo>
                          <a:cubicBezTo>
                            <a:pt x="3544" y="214700"/>
                            <a:pt x="-13375" y="113173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3368087458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102" name="Rühm 101">
                    <a:extLst>
                      <a:ext uri="{FF2B5EF4-FFF2-40B4-BE49-F238E27FC236}">
                        <a16:creationId xmlns:a16="http://schemas.microsoft.com/office/drawing/2014/main" id="{D643D75C-0FEA-4F39-9F92-265CEBEB0919}"/>
                      </a:ext>
                    </a:extLst>
                  </p:cNvPr>
                  <p:cNvGrpSpPr/>
                  <p:nvPr/>
                </p:nvGrpSpPr>
                <p:grpSpPr>
                  <a:xfrm>
                    <a:off x="1231436" y="5558798"/>
                    <a:ext cx="301536" cy="669373"/>
                    <a:chOff x="282619" y="5543544"/>
                    <a:chExt cx="301536" cy="669373"/>
                  </a:xfrm>
                </p:grpSpPr>
                <p:sp>
                  <p:nvSpPr>
                    <p:cNvPr id="103" name="Ovaal 102">
                      <a:extLst>
                        <a:ext uri="{FF2B5EF4-FFF2-40B4-BE49-F238E27FC236}">
                          <a16:creationId xmlns:a16="http://schemas.microsoft.com/office/drawing/2014/main" id="{01F95375-F371-4569-B227-A7859220165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4"/>
                      <a:ext cx="219074" cy="300040"/>
                    </a:xfrm>
                    <a:custGeom>
                      <a:avLst/>
                      <a:gdLst>
                        <a:gd name="connsiteX0" fmla="*/ 0 w 219074"/>
                        <a:gd name="connsiteY0" fmla="*/ 150020 h 300040"/>
                        <a:gd name="connsiteX1" fmla="*/ 109537 w 219074"/>
                        <a:gd name="connsiteY1" fmla="*/ 0 h 300040"/>
                        <a:gd name="connsiteX2" fmla="*/ 219074 w 219074"/>
                        <a:gd name="connsiteY2" fmla="*/ 150020 h 300040"/>
                        <a:gd name="connsiteX3" fmla="*/ 109537 w 219074"/>
                        <a:gd name="connsiteY3" fmla="*/ 300040 h 300040"/>
                        <a:gd name="connsiteX4" fmla="*/ 0 w 219074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4" h="300040" fill="none" extrusionOk="0">
                          <a:moveTo>
                            <a:pt x="0" y="150020"/>
                          </a:moveTo>
                          <a:cubicBezTo>
                            <a:pt x="-8410" y="65871"/>
                            <a:pt x="46142" y="-388"/>
                            <a:pt x="109537" y="0"/>
                          </a:cubicBezTo>
                          <a:cubicBezTo>
                            <a:pt x="168965" y="1684"/>
                            <a:pt x="216815" y="65970"/>
                            <a:pt x="219074" y="150020"/>
                          </a:cubicBezTo>
                          <a:cubicBezTo>
                            <a:pt x="221832" y="219010"/>
                            <a:pt x="174250" y="286532"/>
                            <a:pt x="109537" y="300040"/>
                          </a:cubicBezTo>
                          <a:cubicBezTo>
                            <a:pt x="53009" y="297048"/>
                            <a:pt x="-14972" y="225816"/>
                            <a:pt x="0" y="150020"/>
                          </a:cubicBezTo>
                          <a:close/>
                        </a:path>
                        <a:path w="219074" h="300040" stroke="0" extrusionOk="0">
                          <a:moveTo>
                            <a:pt x="0" y="150020"/>
                          </a:moveTo>
                          <a:cubicBezTo>
                            <a:pt x="-4313" y="71352"/>
                            <a:pt x="51854" y="-9241"/>
                            <a:pt x="109537" y="0"/>
                          </a:cubicBezTo>
                          <a:cubicBezTo>
                            <a:pt x="160694" y="-1285"/>
                            <a:pt x="222608" y="71264"/>
                            <a:pt x="219074" y="150020"/>
                          </a:cubicBezTo>
                          <a:cubicBezTo>
                            <a:pt x="219574" y="243360"/>
                            <a:pt x="164699" y="308904"/>
                            <a:pt x="109537" y="300040"/>
                          </a:cubicBezTo>
                          <a:cubicBezTo>
                            <a:pt x="48138" y="307753"/>
                            <a:pt x="-4940" y="227730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963294900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4" name="Vooskeemikujund &quot;viivitus&quot; 103">
                      <a:extLst>
                        <a:ext uri="{FF2B5EF4-FFF2-40B4-BE49-F238E27FC236}">
                          <a16:creationId xmlns:a16="http://schemas.microsoft.com/office/drawing/2014/main" id="{2BD76EE5-B426-4185-96ED-D8A6C7A9B576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91170" y="3156"/>
                            <a:pt x="136735" y="-5939"/>
                            <a:pt x="184666" y="0"/>
                          </a:cubicBezTo>
                          <a:cubicBezTo>
                            <a:pt x="291350" y="-14140"/>
                            <a:pt x="362450" y="76592"/>
                            <a:pt x="369332" y="150768"/>
                          </a:cubicBezTo>
                          <a:cubicBezTo>
                            <a:pt x="367050" y="232567"/>
                            <a:pt x="290701" y="306222"/>
                            <a:pt x="184666" y="301536"/>
                          </a:cubicBezTo>
                          <a:cubicBezTo>
                            <a:pt x="100636" y="294028"/>
                            <a:pt x="71673" y="301212"/>
                            <a:pt x="0" y="301536"/>
                          </a:cubicBezTo>
                          <a:cubicBezTo>
                            <a:pt x="-5529" y="212974"/>
                            <a:pt x="-12417" y="128295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8238" y="-7929"/>
                            <a:pt x="118651" y="-4745"/>
                            <a:pt x="184666" y="0"/>
                          </a:cubicBezTo>
                          <a:cubicBezTo>
                            <a:pt x="300048" y="-11873"/>
                            <a:pt x="369938" y="69428"/>
                            <a:pt x="369332" y="150768"/>
                          </a:cubicBezTo>
                          <a:cubicBezTo>
                            <a:pt x="373280" y="229216"/>
                            <a:pt x="274800" y="286688"/>
                            <a:pt x="184666" y="301536"/>
                          </a:cubicBezTo>
                          <a:cubicBezTo>
                            <a:pt x="108706" y="304978"/>
                            <a:pt x="88222" y="309010"/>
                            <a:pt x="0" y="301536"/>
                          </a:cubicBezTo>
                          <a:cubicBezTo>
                            <a:pt x="-3079" y="192969"/>
                            <a:pt x="-6376" y="88129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418198116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</p:grpSp>
            <p:sp>
              <p:nvSpPr>
                <p:cNvPr id="91" name="TextBox 90">
                  <a:extLst>
                    <a:ext uri="{FF2B5EF4-FFF2-40B4-BE49-F238E27FC236}">
                      <a16:creationId xmlns:a16="http://schemas.microsoft.com/office/drawing/2014/main" id="{D3603CDA-7DC1-4F37-8029-A3620BBD1BD5}"/>
                    </a:ext>
                  </a:extLst>
                </p:cNvPr>
                <p:cNvSpPr txBox="1"/>
                <p:nvPr/>
              </p:nvSpPr>
              <p:spPr>
                <a:xfrm>
                  <a:off x="-8868" y="3795788"/>
                  <a:ext cx="172115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et-EE" sz="1000" dirty="0">
                    <a:latin typeface="Axure Handwriting" panose="020B0402020200020204" pitchFamily="34" charset="0"/>
                  </a:endParaRPr>
                </a:p>
              </p:txBody>
            </p:sp>
          </p:grpSp>
          <p:sp>
            <p:nvSpPr>
              <p:cNvPr id="89" name="Ristkülik: ümarnurkne 35">
                <a:extLst>
                  <a:ext uri="{FF2B5EF4-FFF2-40B4-BE49-F238E27FC236}">
                    <a16:creationId xmlns:a16="http://schemas.microsoft.com/office/drawing/2014/main" id="{BD233559-BA93-45E1-944C-2AB62486469B}"/>
                  </a:ext>
                </a:extLst>
              </p:cNvPr>
              <p:cNvSpPr/>
              <p:nvPr/>
            </p:nvSpPr>
            <p:spPr>
              <a:xfrm>
                <a:off x="-19725" y="4385278"/>
                <a:ext cx="1666598" cy="457105"/>
              </a:xfrm>
              <a:custGeom>
                <a:avLst/>
                <a:gdLst>
                  <a:gd name="connsiteX0" fmla="*/ 0 w 1586001"/>
                  <a:gd name="connsiteY0" fmla="*/ 40001 h 240003"/>
                  <a:gd name="connsiteX1" fmla="*/ 40001 w 1586001"/>
                  <a:gd name="connsiteY1" fmla="*/ 0 h 240003"/>
                  <a:gd name="connsiteX2" fmla="*/ 1546000 w 1586001"/>
                  <a:gd name="connsiteY2" fmla="*/ 0 h 240003"/>
                  <a:gd name="connsiteX3" fmla="*/ 1586001 w 1586001"/>
                  <a:gd name="connsiteY3" fmla="*/ 40001 h 240003"/>
                  <a:gd name="connsiteX4" fmla="*/ 1586001 w 1586001"/>
                  <a:gd name="connsiteY4" fmla="*/ 200002 h 240003"/>
                  <a:gd name="connsiteX5" fmla="*/ 1546000 w 1586001"/>
                  <a:gd name="connsiteY5" fmla="*/ 240003 h 240003"/>
                  <a:gd name="connsiteX6" fmla="*/ 40001 w 1586001"/>
                  <a:gd name="connsiteY6" fmla="*/ 240003 h 240003"/>
                  <a:gd name="connsiteX7" fmla="*/ 0 w 1586001"/>
                  <a:gd name="connsiteY7" fmla="*/ 200002 h 240003"/>
                  <a:gd name="connsiteX8" fmla="*/ 0 w 1586001"/>
                  <a:gd name="connsiteY8" fmla="*/ 40001 h 240003"/>
                  <a:gd name="connsiteX0" fmla="*/ 0 w 1757451"/>
                  <a:gd name="connsiteY0" fmla="*/ 126856 h 326858"/>
                  <a:gd name="connsiteX1" fmla="*/ 40001 w 1757451"/>
                  <a:gd name="connsiteY1" fmla="*/ 86855 h 326858"/>
                  <a:gd name="connsiteX2" fmla="*/ 1546000 w 1757451"/>
                  <a:gd name="connsiteY2" fmla="*/ 86855 h 326858"/>
                  <a:gd name="connsiteX3" fmla="*/ 1757451 w 1757451"/>
                  <a:gd name="connsiteY3" fmla="*/ 3031 h 326858"/>
                  <a:gd name="connsiteX4" fmla="*/ 1586001 w 1757451"/>
                  <a:gd name="connsiteY4" fmla="*/ 286857 h 326858"/>
                  <a:gd name="connsiteX5" fmla="*/ 1546000 w 1757451"/>
                  <a:gd name="connsiteY5" fmla="*/ 326858 h 326858"/>
                  <a:gd name="connsiteX6" fmla="*/ 40001 w 1757451"/>
                  <a:gd name="connsiteY6" fmla="*/ 326858 h 326858"/>
                  <a:gd name="connsiteX7" fmla="*/ 0 w 1757451"/>
                  <a:gd name="connsiteY7" fmla="*/ 286857 h 326858"/>
                  <a:gd name="connsiteX8" fmla="*/ 0 w 1757451"/>
                  <a:gd name="connsiteY8" fmla="*/ 126856 h 326858"/>
                  <a:gd name="connsiteX0" fmla="*/ 0 w 1786026"/>
                  <a:gd name="connsiteY0" fmla="*/ 41131 h 326858"/>
                  <a:gd name="connsiteX1" fmla="*/ 68576 w 1786026"/>
                  <a:gd name="connsiteY1" fmla="*/ 86855 h 326858"/>
                  <a:gd name="connsiteX2" fmla="*/ 157457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68576 w 1786026"/>
                  <a:gd name="connsiteY1" fmla="*/ 86855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135251 w 1786026"/>
                  <a:gd name="connsiteY1" fmla="*/ 115430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135251 w 1786026"/>
                  <a:gd name="connsiteY1" fmla="*/ 115430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230501 w 1786026"/>
                  <a:gd name="connsiteY6" fmla="*/ 298283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36383"/>
                  <a:gd name="connsiteX1" fmla="*/ 135251 w 1786026"/>
                  <a:gd name="connsiteY1" fmla="*/ 115430 h 336383"/>
                  <a:gd name="connsiteX2" fmla="*/ 1517425 w 1786026"/>
                  <a:gd name="connsiteY2" fmla="*/ 86855 h 336383"/>
                  <a:gd name="connsiteX3" fmla="*/ 1786026 w 1786026"/>
                  <a:gd name="connsiteY3" fmla="*/ 3031 h 336383"/>
                  <a:gd name="connsiteX4" fmla="*/ 1614576 w 1786026"/>
                  <a:gd name="connsiteY4" fmla="*/ 286857 h 336383"/>
                  <a:gd name="connsiteX5" fmla="*/ 1574575 w 1786026"/>
                  <a:gd name="connsiteY5" fmla="*/ 326858 h 336383"/>
                  <a:gd name="connsiteX6" fmla="*/ 220976 w 1786026"/>
                  <a:gd name="connsiteY6" fmla="*/ 336383 h 336383"/>
                  <a:gd name="connsiteX7" fmla="*/ 28575 w 1786026"/>
                  <a:gd name="connsiteY7" fmla="*/ 286857 h 336383"/>
                  <a:gd name="connsiteX8" fmla="*/ 0 w 1786026"/>
                  <a:gd name="connsiteY8" fmla="*/ 41131 h 336383"/>
                  <a:gd name="connsiteX0" fmla="*/ 0 w 1786026"/>
                  <a:gd name="connsiteY0" fmla="*/ 41131 h 336383"/>
                  <a:gd name="connsiteX1" fmla="*/ 135251 w 1786026"/>
                  <a:gd name="connsiteY1" fmla="*/ 115430 h 336383"/>
                  <a:gd name="connsiteX2" fmla="*/ 1517425 w 1786026"/>
                  <a:gd name="connsiteY2" fmla="*/ 86855 h 336383"/>
                  <a:gd name="connsiteX3" fmla="*/ 1786026 w 1786026"/>
                  <a:gd name="connsiteY3" fmla="*/ 3031 h 336383"/>
                  <a:gd name="connsiteX4" fmla="*/ 1614576 w 1786026"/>
                  <a:gd name="connsiteY4" fmla="*/ 286857 h 336383"/>
                  <a:gd name="connsiteX5" fmla="*/ 1574575 w 1786026"/>
                  <a:gd name="connsiteY5" fmla="*/ 326858 h 336383"/>
                  <a:gd name="connsiteX6" fmla="*/ 220976 w 1786026"/>
                  <a:gd name="connsiteY6" fmla="*/ 336383 h 336383"/>
                  <a:gd name="connsiteX7" fmla="*/ 95250 w 1786026"/>
                  <a:gd name="connsiteY7" fmla="*/ 277332 h 336383"/>
                  <a:gd name="connsiteX8" fmla="*/ 0 w 178602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4300 w 1805076"/>
                  <a:gd name="connsiteY7" fmla="*/ 277332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4300 w 1805076"/>
                  <a:gd name="connsiteY7" fmla="*/ 277332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85725 w 1805076"/>
                  <a:gd name="connsiteY7" fmla="*/ 267807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74570 w 1805076"/>
                  <a:gd name="connsiteY4" fmla="*/ 266386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85725 w 1805076"/>
                  <a:gd name="connsiteY7" fmla="*/ 267807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74570 w 1805076"/>
                  <a:gd name="connsiteY4" fmla="*/ 266386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9845 w 1805076"/>
                  <a:gd name="connsiteY7" fmla="*/ 281455 h 336383"/>
                  <a:gd name="connsiteX8" fmla="*/ 0 w 1805076"/>
                  <a:gd name="connsiteY8" fmla="*/ 41131 h 33638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674570 w 1805076"/>
                  <a:gd name="connsiteY4" fmla="*/ 266386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638834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41792"/>
                  <a:gd name="connsiteX1" fmla="*/ 140654 w 1805076"/>
                  <a:gd name="connsiteY1" fmla="*/ 128411 h 341792"/>
                  <a:gd name="connsiteX2" fmla="*/ 1604715 w 1805076"/>
                  <a:gd name="connsiteY2" fmla="*/ 120308 h 341792"/>
                  <a:gd name="connsiteX3" fmla="*/ 1805076 w 1805076"/>
                  <a:gd name="connsiteY3" fmla="*/ 2364 h 341792"/>
                  <a:gd name="connsiteX4" fmla="*/ 1715514 w 1805076"/>
                  <a:gd name="connsiteY4" fmla="*/ 231600 h 341792"/>
                  <a:gd name="connsiteX5" fmla="*/ 1593625 w 1805076"/>
                  <a:gd name="connsiteY5" fmla="*/ 326191 h 341792"/>
                  <a:gd name="connsiteX6" fmla="*/ 240026 w 1805076"/>
                  <a:gd name="connsiteY6" fmla="*/ 335716 h 341792"/>
                  <a:gd name="connsiteX7" fmla="*/ 119845 w 1805076"/>
                  <a:gd name="connsiteY7" fmla="*/ 280788 h 341792"/>
                  <a:gd name="connsiteX8" fmla="*/ 0 w 1805076"/>
                  <a:gd name="connsiteY8" fmla="*/ 40464 h 341792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7409"/>
                  <a:gd name="connsiteY0" fmla="*/ 40464 h 366477"/>
                  <a:gd name="connsiteX1" fmla="*/ 140654 w 1807409"/>
                  <a:gd name="connsiteY1" fmla="*/ 128411 h 366477"/>
                  <a:gd name="connsiteX2" fmla="*/ 1604715 w 1807409"/>
                  <a:gd name="connsiteY2" fmla="*/ 120308 h 366477"/>
                  <a:gd name="connsiteX3" fmla="*/ 1805076 w 1807409"/>
                  <a:gd name="connsiteY3" fmla="*/ 2364 h 366477"/>
                  <a:gd name="connsiteX4" fmla="*/ 1715514 w 1807409"/>
                  <a:gd name="connsiteY4" fmla="*/ 231600 h 366477"/>
                  <a:gd name="connsiteX5" fmla="*/ 1805076 w 1807409"/>
                  <a:gd name="connsiteY5" fmla="*/ 351701 h 366477"/>
                  <a:gd name="connsiteX6" fmla="*/ 240026 w 1807409"/>
                  <a:gd name="connsiteY6" fmla="*/ 335716 h 366477"/>
                  <a:gd name="connsiteX7" fmla="*/ 119845 w 1807409"/>
                  <a:gd name="connsiteY7" fmla="*/ 280788 h 366477"/>
                  <a:gd name="connsiteX8" fmla="*/ 0 w 1807409"/>
                  <a:gd name="connsiteY8" fmla="*/ 40464 h 366477"/>
                  <a:gd name="connsiteX0" fmla="*/ 0 w 1805076"/>
                  <a:gd name="connsiteY0" fmla="*/ 40464 h 384462"/>
                  <a:gd name="connsiteX1" fmla="*/ 140654 w 1805076"/>
                  <a:gd name="connsiteY1" fmla="*/ 128411 h 384462"/>
                  <a:gd name="connsiteX2" fmla="*/ 1604715 w 1805076"/>
                  <a:gd name="connsiteY2" fmla="*/ 120308 h 384462"/>
                  <a:gd name="connsiteX3" fmla="*/ 1805076 w 1805076"/>
                  <a:gd name="connsiteY3" fmla="*/ 2364 h 384462"/>
                  <a:gd name="connsiteX4" fmla="*/ 1715514 w 1805076"/>
                  <a:gd name="connsiteY4" fmla="*/ 231600 h 384462"/>
                  <a:gd name="connsiteX5" fmla="*/ 1750829 w 1805076"/>
                  <a:gd name="connsiteY5" fmla="*/ 374211 h 384462"/>
                  <a:gd name="connsiteX6" fmla="*/ 240026 w 1805076"/>
                  <a:gd name="connsiteY6" fmla="*/ 335716 h 384462"/>
                  <a:gd name="connsiteX7" fmla="*/ 119845 w 1805076"/>
                  <a:gd name="connsiteY7" fmla="*/ 280788 h 384462"/>
                  <a:gd name="connsiteX8" fmla="*/ 0 w 1805076"/>
                  <a:gd name="connsiteY8" fmla="*/ 40464 h 384462"/>
                  <a:gd name="connsiteX0" fmla="*/ 0 w 1805076"/>
                  <a:gd name="connsiteY0" fmla="*/ 40464 h 349264"/>
                  <a:gd name="connsiteX1" fmla="*/ 140654 w 1805076"/>
                  <a:gd name="connsiteY1" fmla="*/ 128411 h 349264"/>
                  <a:gd name="connsiteX2" fmla="*/ 1604715 w 1805076"/>
                  <a:gd name="connsiteY2" fmla="*/ 120308 h 349264"/>
                  <a:gd name="connsiteX3" fmla="*/ 1805076 w 1805076"/>
                  <a:gd name="connsiteY3" fmla="*/ 2364 h 349264"/>
                  <a:gd name="connsiteX4" fmla="*/ 1715514 w 1805076"/>
                  <a:gd name="connsiteY4" fmla="*/ 231600 h 349264"/>
                  <a:gd name="connsiteX5" fmla="*/ 1610402 w 1805076"/>
                  <a:gd name="connsiteY5" fmla="*/ 319619 h 349264"/>
                  <a:gd name="connsiteX6" fmla="*/ 240026 w 1805076"/>
                  <a:gd name="connsiteY6" fmla="*/ 335716 h 349264"/>
                  <a:gd name="connsiteX7" fmla="*/ 119845 w 1805076"/>
                  <a:gd name="connsiteY7" fmla="*/ 280788 h 349264"/>
                  <a:gd name="connsiteX8" fmla="*/ 0 w 1805076"/>
                  <a:gd name="connsiteY8" fmla="*/ 40464 h 3492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05076" h="349264">
                    <a:moveTo>
                      <a:pt x="0" y="40464"/>
                    </a:moveTo>
                    <a:cubicBezTo>
                      <a:pt x="0" y="18372"/>
                      <a:pt x="118562" y="128411"/>
                      <a:pt x="140654" y="128411"/>
                    </a:cubicBezTo>
                    <a:cubicBezTo>
                      <a:pt x="610477" y="212145"/>
                      <a:pt x="1174341" y="210438"/>
                      <a:pt x="1604715" y="120308"/>
                    </a:cubicBezTo>
                    <a:cubicBezTo>
                      <a:pt x="1626807" y="120308"/>
                      <a:pt x="1805076" y="-19728"/>
                      <a:pt x="1805076" y="2364"/>
                    </a:cubicBezTo>
                    <a:cubicBezTo>
                      <a:pt x="1805076" y="55698"/>
                      <a:pt x="1787783" y="169495"/>
                      <a:pt x="1715514" y="231600"/>
                    </a:cubicBezTo>
                    <a:cubicBezTo>
                      <a:pt x="1684311" y="285501"/>
                      <a:pt x="1632494" y="319619"/>
                      <a:pt x="1610402" y="319619"/>
                    </a:cubicBezTo>
                    <a:cubicBezTo>
                      <a:pt x="1159202" y="350089"/>
                      <a:pt x="718521" y="359836"/>
                      <a:pt x="240026" y="335716"/>
                    </a:cubicBezTo>
                    <a:cubicBezTo>
                      <a:pt x="217934" y="335716"/>
                      <a:pt x="215380" y="343824"/>
                      <a:pt x="119845" y="280788"/>
                    </a:cubicBezTo>
                    <a:cubicBezTo>
                      <a:pt x="45778" y="193856"/>
                      <a:pt x="39948" y="120572"/>
                      <a:pt x="0" y="4046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4">
                      <a:lumMod val="67000"/>
                    </a:schemeClr>
                  </a:gs>
                  <a:gs pos="48000">
                    <a:schemeClr val="accent4">
                      <a:lumMod val="97000"/>
                      <a:lumOff val="3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 dirty="0"/>
              </a:p>
            </p:txBody>
          </p:sp>
        </p:grp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A33B50DC-E88D-4981-B362-CE3C73C3952E}"/>
                </a:ext>
              </a:extLst>
            </p:cNvPr>
            <p:cNvSpPr txBox="1"/>
            <p:nvPr/>
          </p:nvSpPr>
          <p:spPr>
            <a:xfrm>
              <a:off x="2909726" y="4835516"/>
              <a:ext cx="1379764" cy="530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050" dirty="0">
                  <a:solidFill>
                    <a:schemeClr val="accent2">
                      <a:lumMod val="50000"/>
                    </a:schemeClr>
                  </a:solidFill>
                  <a:latin typeface="Axure Handwriting" panose="020B0402020200020204" pitchFamily="34" charset="0"/>
                </a:rPr>
                <a:t>Loovtööde tegijad</a:t>
              </a:r>
            </a:p>
            <a:p>
              <a:endParaRPr lang="et-EE" dirty="0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2BE0D89-931B-03E1-735C-2F43D51D7F24}"/>
              </a:ext>
            </a:extLst>
          </p:cNvPr>
          <p:cNvSpPr txBox="1"/>
          <p:nvPr/>
        </p:nvSpPr>
        <p:spPr>
          <a:xfrm>
            <a:off x="10378943" y="3345332"/>
            <a:ext cx="1555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FF0000"/>
                </a:solidFill>
              </a:rPr>
              <a:t>5. DETSEMBER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E1244D-CBBC-F5F9-44C6-FF5DA1823917}"/>
              </a:ext>
            </a:extLst>
          </p:cNvPr>
          <p:cNvSpPr txBox="1"/>
          <p:nvPr/>
        </p:nvSpPr>
        <p:spPr>
          <a:xfrm>
            <a:off x="10478003" y="2287418"/>
            <a:ext cx="1672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FF0000"/>
                </a:solidFill>
              </a:rPr>
              <a:t>12. DETSEMBER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E5ED4A-BA4E-4C5C-F636-BA9CF4843397}"/>
              </a:ext>
            </a:extLst>
          </p:cNvPr>
          <p:cNvSpPr txBox="1"/>
          <p:nvPr/>
        </p:nvSpPr>
        <p:spPr>
          <a:xfrm>
            <a:off x="10291637" y="1389346"/>
            <a:ext cx="1414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FF0000"/>
                </a:solidFill>
              </a:rPr>
              <a:t>10. JAANUAR</a:t>
            </a:r>
          </a:p>
        </p:txBody>
      </p:sp>
    </p:spTree>
    <p:extLst>
      <p:ext uri="{BB962C8B-B14F-4D97-AF65-F5344CB8AC3E}">
        <p14:creationId xmlns:p14="http://schemas.microsoft.com/office/powerpoint/2010/main" val="2817417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98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ol: kõver ülesnool 2">
            <a:extLst>
              <a:ext uri="{FF2B5EF4-FFF2-40B4-BE49-F238E27FC236}">
                <a16:creationId xmlns:a16="http://schemas.microsoft.com/office/drawing/2014/main" id="{624E59E7-1346-49F9-9BCE-826CCD7B5A7A}"/>
              </a:ext>
            </a:extLst>
          </p:cNvPr>
          <p:cNvSpPr/>
          <p:nvPr/>
        </p:nvSpPr>
        <p:spPr>
          <a:xfrm>
            <a:off x="218454" y="1859884"/>
            <a:ext cx="11813706" cy="4755090"/>
          </a:xfrm>
          <a:custGeom>
            <a:avLst/>
            <a:gdLst>
              <a:gd name="connsiteX0" fmla="*/ 10690568 w 11919757"/>
              <a:gd name="connsiteY0" fmla="*/ 0 h 4986164"/>
              <a:gd name="connsiteX1" fmla="*/ 11759918 w 11919757"/>
              <a:gd name="connsiteY1" fmla="*/ 1246541 h 4986164"/>
              <a:gd name="connsiteX2" fmla="*/ 11153999 w 11919757"/>
              <a:gd name="connsiteY2" fmla="*/ 1246541 h 4986164"/>
              <a:gd name="connsiteX3" fmla="*/ 5656919 w 11919757"/>
              <a:gd name="connsiteY3" fmla="*/ 4947793 h 4986164"/>
              <a:gd name="connsiteX4" fmla="*/ 9907458 w 11919757"/>
              <a:gd name="connsiteY4" fmla="*/ 1246541 h 4986164"/>
              <a:gd name="connsiteX5" fmla="*/ 9301539 w 11919757"/>
              <a:gd name="connsiteY5" fmla="*/ 1246541 h 4986164"/>
              <a:gd name="connsiteX6" fmla="*/ 10690568 w 11919757"/>
              <a:gd name="connsiteY6" fmla="*/ 0 h 4986164"/>
              <a:gd name="connsiteX0" fmla="*/ 5033649 w 11919757"/>
              <a:gd name="connsiteY0" fmla="*/ 4986164 h 4986164"/>
              <a:gd name="connsiteX1" fmla="*/ 0 w 11919757"/>
              <a:gd name="connsiteY1" fmla="*/ 0 h 4986164"/>
              <a:gd name="connsiteX2" fmla="*/ 1246541 w 11919757"/>
              <a:gd name="connsiteY2" fmla="*/ 0 h 4986164"/>
              <a:gd name="connsiteX3" fmla="*/ 6280190 w 11919757"/>
              <a:gd name="connsiteY3" fmla="*/ 4986164 h 4986164"/>
              <a:gd name="connsiteX4" fmla="*/ 5033649 w 11919757"/>
              <a:gd name="connsiteY4" fmla="*/ 4986164 h 4986164"/>
              <a:gd name="connsiteX0" fmla="*/ 5656919 w 11919757"/>
              <a:gd name="connsiteY0" fmla="*/ 4947793 h 4986164"/>
              <a:gd name="connsiteX1" fmla="*/ 9907458 w 11919757"/>
              <a:gd name="connsiteY1" fmla="*/ 1246541 h 4986164"/>
              <a:gd name="connsiteX2" fmla="*/ 9301539 w 11919757"/>
              <a:gd name="connsiteY2" fmla="*/ 1246541 h 4986164"/>
              <a:gd name="connsiteX3" fmla="*/ 10690568 w 11919757"/>
              <a:gd name="connsiteY3" fmla="*/ 0 h 4986164"/>
              <a:gd name="connsiteX4" fmla="*/ 11759918 w 11919757"/>
              <a:gd name="connsiteY4" fmla="*/ 1246541 h 4986164"/>
              <a:gd name="connsiteX5" fmla="*/ 11153999 w 11919757"/>
              <a:gd name="connsiteY5" fmla="*/ 1246541 h 4986164"/>
              <a:gd name="connsiteX6" fmla="*/ 6280189 w 11919757"/>
              <a:gd name="connsiteY6" fmla="*/ 4986164 h 4986164"/>
              <a:gd name="connsiteX7" fmla="*/ 5033649 w 11919757"/>
              <a:gd name="connsiteY7" fmla="*/ 4986164 h 4986164"/>
              <a:gd name="connsiteX8" fmla="*/ 0 w 11919757"/>
              <a:gd name="connsiteY8" fmla="*/ 0 h 4986164"/>
              <a:gd name="connsiteX9" fmla="*/ 1246541 w 11919757"/>
              <a:gd name="connsiteY9" fmla="*/ 0 h 4986164"/>
              <a:gd name="connsiteX10" fmla="*/ 6280190 w 11919757"/>
              <a:gd name="connsiteY10" fmla="*/ 4986164 h 4986164"/>
              <a:gd name="connsiteX0" fmla="*/ 10690568 w 11759918"/>
              <a:gd name="connsiteY0" fmla="*/ 0 h 4986521"/>
              <a:gd name="connsiteX1" fmla="*/ 11759918 w 11759918"/>
              <a:gd name="connsiteY1" fmla="*/ 1246541 h 4986521"/>
              <a:gd name="connsiteX2" fmla="*/ 11153999 w 11759918"/>
              <a:gd name="connsiteY2" fmla="*/ 1246541 h 4986521"/>
              <a:gd name="connsiteX3" fmla="*/ 5656919 w 11759918"/>
              <a:gd name="connsiteY3" fmla="*/ 4947793 h 4986521"/>
              <a:gd name="connsiteX4" fmla="*/ 9907458 w 11759918"/>
              <a:gd name="connsiteY4" fmla="*/ 1246541 h 4986521"/>
              <a:gd name="connsiteX5" fmla="*/ 9301539 w 11759918"/>
              <a:gd name="connsiteY5" fmla="*/ 1246541 h 4986521"/>
              <a:gd name="connsiteX6" fmla="*/ 10690568 w 11759918"/>
              <a:gd name="connsiteY6" fmla="*/ 0 h 4986521"/>
              <a:gd name="connsiteX0" fmla="*/ 5033649 w 11759918"/>
              <a:gd name="connsiteY0" fmla="*/ 4986164 h 4986521"/>
              <a:gd name="connsiteX1" fmla="*/ 0 w 11759918"/>
              <a:gd name="connsiteY1" fmla="*/ 0 h 4986521"/>
              <a:gd name="connsiteX2" fmla="*/ 1246541 w 11759918"/>
              <a:gd name="connsiteY2" fmla="*/ 0 h 4986521"/>
              <a:gd name="connsiteX3" fmla="*/ 6280190 w 11759918"/>
              <a:gd name="connsiteY3" fmla="*/ 4986164 h 4986521"/>
              <a:gd name="connsiteX4" fmla="*/ 5033649 w 11759918"/>
              <a:gd name="connsiteY4" fmla="*/ 4986164 h 4986521"/>
              <a:gd name="connsiteX0" fmla="*/ 5656919 w 11759918"/>
              <a:gd name="connsiteY0" fmla="*/ 4947793 h 4986521"/>
              <a:gd name="connsiteX1" fmla="*/ 9907458 w 11759918"/>
              <a:gd name="connsiteY1" fmla="*/ 1246541 h 4986521"/>
              <a:gd name="connsiteX2" fmla="*/ 9301539 w 11759918"/>
              <a:gd name="connsiteY2" fmla="*/ 1246541 h 4986521"/>
              <a:gd name="connsiteX3" fmla="*/ 10690568 w 11759918"/>
              <a:gd name="connsiteY3" fmla="*/ 0 h 4986521"/>
              <a:gd name="connsiteX4" fmla="*/ 11759918 w 11759918"/>
              <a:gd name="connsiteY4" fmla="*/ 1246541 h 4986521"/>
              <a:gd name="connsiteX5" fmla="*/ 11153999 w 11759918"/>
              <a:gd name="connsiteY5" fmla="*/ 1246541 h 4986521"/>
              <a:gd name="connsiteX6" fmla="*/ 6280189 w 11759918"/>
              <a:gd name="connsiteY6" fmla="*/ 4986164 h 4986521"/>
              <a:gd name="connsiteX7" fmla="*/ 5033649 w 11759918"/>
              <a:gd name="connsiteY7" fmla="*/ 4986164 h 4986521"/>
              <a:gd name="connsiteX8" fmla="*/ 0 w 11759918"/>
              <a:gd name="connsiteY8" fmla="*/ 0 h 4986521"/>
              <a:gd name="connsiteX9" fmla="*/ 1354118 w 11759918"/>
              <a:gd name="connsiteY9" fmla="*/ 2133600 h 4986521"/>
              <a:gd name="connsiteX10" fmla="*/ 6280190 w 11759918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291364 w 11804741"/>
              <a:gd name="connsiteY2" fmla="*/ 0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434799 w 11804741"/>
              <a:gd name="connsiteY2" fmla="*/ 2124635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96353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60494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5001581"/>
              <a:gd name="connsiteX1" fmla="*/ 11813706 w 11813706"/>
              <a:gd name="connsiteY1" fmla="*/ 1246541 h 5001581"/>
              <a:gd name="connsiteX2" fmla="*/ 11207787 w 11813706"/>
              <a:gd name="connsiteY2" fmla="*/ 1246541 h 5001581"/>
              <a:gd name="connsiteX3" fmla="*/ 5710707 w 11813706"/>
              <a:gd name="connsiteY3" fmla="*/ 4947793 h 5001581"/>
              <a:gd name="connsiteX4" fmla="*/ 9961246 w 11813706"/>
              <a:gd name="connsiteY4" fmla="*/ 1246541 h 5001581"/>
              <a:gd name="connsiteX5" fmla="*/ 9355327 w 11813706"/>
              <a:gd name="connsiteY5" fmla="*/ 1246541 h 5001581"/>
              <a:gd name="connsiteX6" fmla="*/ 10744356 w 11813706"/>
              <a:gd name="connsiteY6" fmla="*/ 0 h 5001581"/>
              <a:gd name="connsiteX0" fmla="*/ 5087437 w 11813706"/>
              <a:gd name="connsiteY0" fmla="*/ 4986164 h 5001581"/>
              <a:gd name="connsiteX1" fmla="*/ 0 w 11813706"/>
              <a:gd name="connsiteY1" fmla="*/ 2151529 h 5001581"/>
              <a:gd name="connsiteX2" fmla="*/ 1443764 w 11813706"/>
              <a:gd name="connsiteY2" fmla="*/ 2124635 h 5001581"/>
              <a:gd name="connsiteX3" fmla="*/ 6333978 w 11813706"/>
              <a:gd name="connsiteY3" fmla="*/ 4986164 h 5001581"/>
              <a:gd name="connsiteX4" fmla="*/ 5087437 w 11813706"/>
              <a:gd name="connsiteY4" fmla="*/ 4986164 h 5001581"/>
              <a:gd name="connsiteX0" fmla="*/ 5092143 w 11813706"/>
              <a:gd name="connsiteY0" fmla="*/ 5001581 h 5001581"/>
              <a:gd name="connsiteX1" fmla="*/ 9961246 w 11813706"/>
              <a:gd name="connsiteY1" fmla="*/ 1246541 h 5001581"/>
              <a:gd name="connsiteX2" fmla="*/ 9355327 w 11813706"/>
              <a:gd name="connsiteY2" fmla="*/ 1246541 h 5001581"/>
              <a:gd name="connsiteX3" fmla="*/ 10744356 w 11813706"/>
              <a:gd name="connsiteY3" fmla="*/ 0 h 5001581"/>
              <a:gd name="connsiteX4" fmla="*/ 11813706 w 11813706"/>
              <a:gd name="connsiteY4" fmla="*/ 1246541 h 5001581"/>
              <a:gd name="connsiteX5" fmla="*/ 11207787 w 11813706"/>
              <a:gd name="connsiteY5" fmla="*/ 1246541 h 5001581"/>
              <a:gd name="connsiteX6" fmla="*/ 6333977 w 11813706"/>
              <a:gd name="connsiteY6" fmla="*/ 4986164 h 5001581"/>
              <a:gd name="connsiteX7" fmla="*/ 5087437 w 11813706"/>
              <a:gd name="connsiteY7" fmla="*/ 4986164 h 5001581"/>
              <a:gd name="connsiteX8" fmla="*/ 8965 w 11813706"/>
              <a:gd name="connsiteY8" fmla="*/ 2160494 h 5001581"/>
              <a:gd name="connsiteX9" fmla="*/ 1407906 w 11813706"/>
              <a:gd name="connsiteY9" fmla="*/ 2133600 h 5001581"/>
              <a:gd name="connsiteX10" fmla="*/ 6333978 w 11813706"/>
              <a:gd name="connsiteY10" fmla="*/ 4986164 h 5001581"/>
              <a:gd name="connsiteX0" fmla="*/ 10744356 w 11813706"/>
              <a:gd name="connsiteY0" fmla="*/ 0 h 5030470"/>
              <a:gd name="connsiteX1" fmla="*/ 11813706 w 11813706"/>
              <a:gd name="connsiteY1" fmla="*/ 1246541 h 5030470"/>
              <a:gd name="connsiteX2" fmla="*/ 11207787 w 11813706"/>
              <a:gd name="connsiteY2" fmla="*/ 1246541 h 5030470"/>
              <a:gd name="connsiteX3" fmla="*/ 5101107 w 11813706"/>
              <a:gd name="connsiteY3" fmla="*/ 4992616 h 5030470"/>
              <a:gd name="connsiteX4" fmla="*/ 9961246 w 11813706"/>
              <a:gd name="connsiteY4" fmla="*/ 1246541 h 5030470"/>
              <a:gd name="connsiteX5" fmla="*/ 9355327 w 11813706"/>
              <a:gd name="connsiteY5" fmla="*/ 1246541 h 5030470"/>
              <a:gd name="connsiteX6" fmla="*/ 10744356 w 11813706"/>
              <a:gd name="connsiteY6" fmla="*/ 0 h 5030470"/>
              <a:gd name="connsiteX0" fmla="*/ 5087437 w 11813706"/>
              <a:gd name="connsiteY0" fmla="*/ 4986164 h 5030470"/>
              <a:gd name="connsiteX1" fmla="*/ 0 w 11813706"/>
              <a:gd name="connsiteY1" fmla="*/ 2151529 h 5030470"/>
              <a:gd name="connsiteX2" fmla="*/ 1443764 w 11813706"/>
              <a:gd name="connsiteY2" fmla="*/ 2124635 h 5030470"/>
              <a:gd name="connsiteX3" fmla="*/ 6333978 w 11813706"/>
              <a:gd name="connsiteY3" fmla="*/ 4986164 h 5030470"/>
              <a:gd name="connsiteX4" fmla="*/ 5087437 w 11813706"/>
              <a:gd name="connsiteY4" fmla="*/ 4986164 h 5030470"/>
              <a:gd name="connsiteX0" fmla="*/ 5092143 w 11813706"/>
              <a:gd name="connsiteY0" fmla="*/ 5001581 h 5030470"/>
              <a:gd name="connsiteX1" fmla="*/ 9961246 w 11813706"/>
              <a:gd name="connsiteY1" fmla="*/ 1246541 h 5030470"/>
              <a:gd name="connsiteX2" fmla="*/ 9355327 w 11813706"/>
              <a:gd name="connsiteY2" fmla="*/ 1246541 h 5030470"/>
              <a:gd name="connsiteX3" fmla="*/ 10744356 w 11813706"/>
              <a:gd name="connsiteY3" fmla="*/ 0 h 5030470"/>
              <a:gd name="connsiteX4" fmla="*/ 11813706 w 11813706"/>
              <a:gd name="connsiteY4" fmla="*/ 1246541 h 5030470"/>
              <a:gd name="connsiteX5" fmla="*/ 11207787 w 11813706"/>
              <a:gd name="connsiteY5" fmla="*/ 1246541 h 5030470"/>
              <a:gd name="connsiteX6" fmla="*/ 6333977 w 11813706"/>
              <a:gd name="connsiteY6" fmla="*/ 4986164 h 5030470"/>
              <a:gd name="connsiteX7" fmla="*/ 5087437 w 11813706"/>
              <a:gd name="connsiteY7" fmla="*/ 4986164 h 5030470"/>
              <a:gd name="connsiteX8" fmla="*/ 8965 w 11813706"/>
              <a:gd name="connsiteY8" fmla="*/ 2160494 h 5030470"/>
              <a:gd name="connsiteX9" fmla="*/ 1407906 w 11813706"/>
              <a:gd name="connsiteY9" fmla="*/ 2133600 h 5030470"/>
              <a:gd name="connsiteX10" fmla="*/ 6333978 w 11813706"/>
              <a:gd name="connsiteY10" fmla="*/ 4986164 h 5030470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333978 w 11813706"/>
              <a:gd name="connsiteY10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9507 w 11813706"/>
              <a:gd name="connsiteY10" fmla="*/ 496823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0543 w 11813706"/>
              <a:gd name="connsiteY10" fmla="*/ 4977199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8" fmla="*/ 1407906 w 11813706"/>
              <a:gd name="connsiteY8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207787 w 11813706"/>
              <a:gd name="connsiteY4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763598 w 11813706"/>
              <a:gd name="connsiteY4" fmla="*/ 1103106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08258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154684 w 11813706"/>
              <a:gd name="connsiteY3" fmla="*/ 4690329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13706" h="4755090" stroke="0" extrusionOk="0">
                <a:moveTo>
                  <a:pt x="10627815" y="0"/>
                </a:moveTo>
                <a:lnTo>
                  <a:pt x="11813706" y="1004494"/>
                </a:lnTo>
                <a:lnTo>
                  <a:pt x="11207787" y="1004494"/>
                </a:lnTo>
                <a:cubicBezTo>
                  <a:pt x="10575147" y="3431586"/>
                  <a:pt x="7522548" y="4845797"/>
                  <a:pt x="5101107" y="4750569"/>
                </a:cubicBezTo>
                <a:cubicBezTo>
                  <a:pt x="7150267" y="4497285"/>
                  <a:pt x="9444983" y="2985109"/>
                  <a:pt x="9961246" y="1004494"/>
                </a:cubicBezTo>
                <a:lnTo>
                  <a:pt x="9355327" y="1004494"/>
                </a:lnTo>
                <a:lnTo>
                  <a:pt x="10627815" y="0"/>
                </a:lnTo>
                <a:close/>
              </a:path>
              <a:path w="11813706" h="4755090" fill="darkenLess" stroke="0" extrusionOk="0">
                <a:moveTo>
                  <a:pt x="5051578" y="4744117"/>
                </a:moveTo>
                <a:cubicBezTo>
                  <a:pt x="2352252" y="4788940"/>
                  <a:pt x="0" y="4663264"/>
                  <a:pt x="0" y="1909482"/>
                </a:cubicBezTo>
                <a:lnTo>
                  <a:pt x="1443764" y="1882588"/>
                </a:lnTo>
                <a:cubicBezTo>
                  <a:pt x="1443764" y="4636370"/>
                  <a:pt x="3374676" y="4690329"/>
                  <a:pt x="6154684" y="4690329"/>
                </a:cubicBezTo>
                <a:cubicBezTo>
                  <a:pt x="5727217" y="4690329"/>
                  <a:pt x="5550762" y="4681364"/>
                  <a:pt x="5051578" y="4744117"/>
                </a:cubicBezTo>
                <a:close/>
              </a:path>
              <a:path w="11813706" h="4755090" fill="none" extrusionOk="0">
                <a:moveTo>
                  <a:pt x="9961246" y="1004494"/>
                </a:moveTo>
                <a:lnTo>
                  <a:pt x="9355327" y="1004494"/>
                </a:lnTo>
                <a:lnTo>
                  <a:pt x="11813706" y="1004494"/>
                </a:lnTo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>
              <a:solidFill>
                <a:schemeClr val="tx1"/>
              </a:solidFill>
            </a:endParaRPr>
          </a:p>
        </p:txBody>
      </p:sp>
      <p:sp>
        <p:nvSpPr>
          <p:cNvPr id="121" name="Ristkülik 120">
            <a:extLst>
              <a:ext uri="{FF2B5EF4-FFF2-40B4-BE49-F238E27FC236}">
                <a16:creationId xmlns:a16="http://schemas.microsoft.com/office/drawing/2014/main" id="{A449048D-7F96-49CE-BA63-0016656A94C2}"/>
              </a:ext>
            </a:extLst>
          </p:cNvPr>
          <p:cNvSpPr/>
          <p:nvPr/>
        </p:nvSpPr>
        <p:spPr>
          <a:xfrm>
            <a:off x="-86791" y="1273873"/>
            <a:ext cx="12467141" cy="5712879"/>
          </a:xfrm>
          <a:custGeom>
            <a:avLst/>
            <a:gdLst>
              <a:gd name="connsiteX0" fmla="*/ 0 w 12467141"/>
              <a:gd name="connsiteY0" fmla="*/ 0 h 5712879"/>
              <a:gd name="connsiteX1" fmla="*/ 443276 w 12467141"/>
              <a:gd name="connsiteY1" fmla="*/ 0 h 5712879"/>
              <a:gd name="connsiteX2" fmla="*/ 1011224 w 12467141"/>
              <a:gd name="connsiteY2" fmla="*/ 0 h 5712879"/>
              <a:gd name="connsiteX3" fmla="*/ 1828514 w 12467141"/>
              <a:gd name="connsiteY3" fmla="*/ 0 h 5712879"/>
              <a:gd name="connsiteX4" fmla="*/ 2770476 w 12467141"/>
              <a:gd name="connsiteY4" fmla="*/ 0 h 5712879"/>
              <a:gd name="connsiteX5" fmla="*/ 3213752 w 12467141"/>
              <a:gd name="connsiteY5" fmla="*/ 0 h 5712879"/>
              <a:gd name="connsiteX6" fmla="*/ 3532357 w 12467141"/>
              <a:gd name="connsiteY6" fmla="*/ 0 h 5712879"/>
              <a:gd name="connsiteX7" fmla="*/ 4474318 w 12467141"/>
              <a:gd name="connsiteY7" fmla="*/ 0 h 5712879"/>
              <a:gd name="connsiteX8" fmla="*/ 4792923 w 12467141"/>
              <a:gd name="connsiteY8" fmla="*/ 0 h 5712879"/>
              <a:gd name="connsiteX9" fmla="*/ 5610213 w 12467141"/>
              <a:gd name="connsiteY9" fmla="*/ 0 h 5712879"/>
              <a:gd name="connsiteX10" fmla="*/ 5928818 w 12467141"/>
              <a:gd name="connsiteY10" fmla="*/ 0 h 5712879"/>
              <a:gd name="connsiteX11" fmla="*/ 6621437 w 12467141"/>
              <a:gd name="connsiteY11" fmla="*/ 0 h 5712879"/>
              <a:gd name="connsiteX12" fmla="*/ 7314056 w 12467141"/>
              <a:gd name="connsiteY12" fmla="*/ 0 h 5712879"/>
              <a:gd name="connsiteX13" fmla="*/ 8006675 w 12467141"/>
              <a:gd name="connsiteY13" fmla="*/ 0 h 5712879"/>
              <a:gd name="connsiteX14" fmla="*/ 8948637 w 12467141"/>
              <a:gd name="connsiteY14" fmla="*/ 0 h 5712879"/>
              <a:gd name="connsiteX15" fmla="*/ 9890599 w 12467141"/>
              <a:gd name="connsiteY15" fmla="*/ 0 h 5712879"/>
              <a:gd name="connsiteX16" fmla="*/ 10583217 w 12467141"/>
              <a:gd name="connsiteY16" fmla="*/ 0 h 5712879"/>
              <a:gd name="connsiteX17" fmla="*/ 11151165 w 12467141"/>
              <a:gd name="connsiteY17" fmla="*/ 0 h 5712879"/>
              <a:gd name="connsiteX18" fmla="*/ 11719113 w 12467141"/>
              <a:gd name="connsiteY18" fmla="*/ 0 h 5712879"/>
              <a:gd name="connsiteX19" fmla="*/ 12467141 w 12467141"/>
              <a:gd name="connsiteY19" fmla="*/ 0 h 5712879"/>
              <a:gd name="connsiteX20" fmla="*/ 12467141 w 12467141"/>
              <a:gd name="connsiteY20" fmla="*/ 749022 h 5712879"/>
              <a:gd name="connsiteX21" fmla="*/ 12467141 w 12467141"/>
              <a:gd name="connsiteY21" fmla="*/ 1440915 h 5712879"/>
              <a:gd name="connsiteX22" fmla="*/ 12467141 w 12467141"/>
              <a:gd name="connsiteY22" fmla="*/ 1961422 h 5712879"/>
              <a:gd name="connsiteX23" fmla="*/ 12467141 w 12467141"/>
              <a:gd name="connsiteY23" fmla="*/ 2539057 h 5712879"/>
              <a:gd name="connsiteX24" fmla="*/ 12467141 w 12467141"/>
              <a:gd name="connsiteY24" fmla="*/ 3059564 h 5712879"/>
              <a:gd name="connsiteX25" fmla="*/ 12467141 w 12467141"/>
              <a:gd name="connsiteY25" fmla="*/ 3522942 h 5712879"/>
              <a:gd name="connsiteX26" fmla="*/ 12467141 w 12467141"/>
              <a:gd name="connsiteY26" fmla="*/ 4214835 h 5712879"/>
              <a:gd name="connsiteX27" fmla="*/ 12467141 w 12467141"/>
              <a:gd name="connsiteY27" fmla="*/ 4792471 h 5712879"/>
              <a:gd name="connsiteX28" fmla="*/ 12467141 w 12467141"/>
              <a:gd name="connsiteY28" fmla="*/ 5712879 h 5712879"/>
              <a:gd name="connsiteX29" fmla="*/ 11899193 w 12467141"/>
              <a:gd name="connsiteY29" fmla="*/ 5712879 h 5712879"/>
              <a:gd name="connsiteX30" fmla="*/ 11580589 w 12467141"/>
              <a:gd name="connsiteY30" fmla="*/ 5712879 h 5712879"/>
              <a:gd name="connsiteX31" fmla="*/ 11261984 w 12467141"/>
              <a:gd name="connsiteY31" fmla="*/ 5712879 h 5712879"/>
              <a:gd name="connsiteX32" fmla="*/ 10694037 w 12467141"/>
              <a:gd name="connsiteY32" fmla="*/ 5712879 h 5712879"/>
              <a:gd name="connsiteX33" fmla="*/ 10250760 w 12467141"/>
              <a:gd name="connsiteY33" fmla="*/ 5712879 h 5712879"/>
              <a:gd name="connsiteX34" fmla="*/ 9682813 w 12467141"/>
              <a:gd name="connsiteY34" fmla="*/ 5712879 h 5712879"/>
              <a:gd name="connsiteX35" fmla="*/ 8740851 w 12467141"/>
              <a:gd name="connsiteY35" fmla="*/ 5712879 h 5712879"/>
              <a:gd name="connsiteX36" fmla="*/ 8048232 w 12467141"/>
              <a:gd name="connsiteY36" fmla="*/ 5712879 h 5712879"/>
              <a:gd name="connsiteX37" fmla="*/ 7480285 w 12467141"/>
              <a:gd name="connsiteY37" fmla="*/ 5712879 h 5712879"/>
              <a:gd name="connsiteX38" fmla="*/ 6787666 w 12467141"/>
              <a:gd name="connsiteY38" fmla="*/ 5712879 h 5712879"/>
              <a:gd name="connsiteX39" fmla="*/ 5970375 w 12467141"/>
              <a:gd name="connsiteY39" fmla="*/ 5712879 h 5712879"/>
              <a:gd name="connsiteX40" fmla="*/ 5028414 w 12467141"/>
              <a:gd name="connsiteY40" fmla="*/ 5712879 h 5712879"/>
              <a:gd name="connsiteX41" fmla="*/ 4585137 w 12467141"/>
              <a:gd name="connsiteY41" fmla="*/ 5712879 h 5712879"/>
              <a:gd name="connsiteX42" fmla="*/ 4017190 w 12467141"/>
              <a:gd name="connsiteY42" fmla="*/ 5712879 h 5712879"/>
              <a:gd name="connsiteX43" fmla="*/ 3075228 w 12467141"/>
              <a:gd name="connsiteY43" fmla="*/ 5712879 h 5712879"/>
              <a:gd name="connsiteX44" fmla="*/ 2133266 w 12467141"/>
              <a:gd name="connsiteY44" fmla="*/ 5712879 h 5712879"/>
              <a:gd name="connsiteX45" fmla="*/ 1814662 w 12467141"/>
              <a:gd name="connsiteY45" fmla="*/ 5712879 h 5712879"/>
              <a:gd name="connsiteX46" fmla="*/ 1122043 w 12467141"/>
              <a:gd name="connsiteY46" fmla="*/ 5712879 h 5712879"/>
              <a:gd name="connsiteX47" fmla="*/ 0 w 12467141"/>
              <a:gd name="connsiteY47" fmla="*/ 5712879 h 5712879"/>
              <a:gd name="connsiteX48" fmla="*/ 0 w 12467141"/>
              <a:gd name="connsiteY48" fmla="*/ 5078115 h 5712879"/>
              <a:gd name="connsiteX49" fmla="*/ 0 w 12467141"/>
              <a:gd name="connsiteY49" fmla="*/ 4329093 h 5712879"/>
              <a:gd name="connsiteX50" fmla="*/ 0 w 12467141"/>
              <a:gd name="connsiteY50" fmla="*/ 3580071 h 5712879"/>
              <a:gd name="connsiteX51" fmla="*/ 0 w 12467141"/>
              <a:gd name="connsiteY51" fmla="*/ 3059564 h 5712879"/>
              <a:gd name="connsiteX52" fmla="*/ 0 w 12467141"/>
              <a:gd name="connsiteY52" fmla="*/ 2310542 h 5712879"/>
              <a:gd name="connsiteX53" fmla="*/ 0 w 12467141"/>
              <a:gd name="connsiteY53" fmla="*/ 1561520 h 5712879"/>
              <a:gd name="connsiteX54" fmla="*/ 0 w 12467141"/>
              <a:gd name="connsiteY54" fmla="*/ 812498 h 5712879"/>
              <a:gd name="connsiteX55" fmla="*/ 0 w 12467141"/>
              <a:gd name="connsiteY55" fmla="*/ 0 h 5712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467141" h="5712879" fill="none" extrusionOk="0">
                <a:moveTo>
                  <a:pt x="0" y="0"/>
                </a:moveTo>
                <a:cubicBezTo>
                  <a:pt x="153780" y="12435"/>
                  <a:pt x="339318" y="-1607"/>
                  <a:pt x="443276" y="0"/>
                </a:cubicBezTo>
                <a:cubicBezTo>
                  <a:pt x="547234" y="1607"/>
                  <a:pt x="775270" y="-3161"/>
                  <a:pt x="1011224" y="0"/>
                </a:cubicBezTo>
                <a:cubicBezTo>
                  <a:pt x="1247178" y="3161"/>
                  <a:pt x="1577588" y="33387"/>
                  <a:pt x="1828514" y="0"/>
                </a:cubicBezTo>
                <a:cubicBezTo>
                  <a:pt x="2079440" y="-33387"/>
                  <a:pt x="2439963" y="44315"/>
                  <a:pt x="2770476" y="0"/>
                </a:cubicBezTo>
                <a:cubicBezTo>
                  <a:pt x="3100989" y="-44315"/>
                  <a:pt x="3090277" y="4806"/>
                  <a:pt x="3213752" y="0"/>
                </a:cubicBezTo>
                <a:cubicBezTo>
                  <a:pt x="3337227" y="-4806"/>
                  <a:pt x="3408405" y="-12180"/>
                  <a:pt x="3532357" y="0"/>
                </a:cubicBezTo>
                <a:cubicBezTo>
                  <a:pt x="3656310" y="12180"/>
                  <a:pt x="4222534" y="7611"/>
                  <a:pt x="4474318" y="0"/>
                </a:cubicBezTo>
                <a:cubicBezTo>
                  <a:pt x="4726102" y="-7611"/>
                  <a:pt x="4705364" y="-1576"/>
                  <a:pt x="4792923" y="0"/>
                </a:cubicBezTo>
                <a:cubicBezTo>
                  <a:pt x="4880483" y="1576"/>
                  <a:pt x="5314034" y="-11474"/>
                  <a:pt x="5610213" y="0"/>
                </a:cubicBezTo>
                <a:cubicBezTo>
                  <a:pt x="5906392" y="11474"/>
                  <a:pt x="5791016" y="-4831"/>
                  <a:pt x="5928818" y="0"/>
                </a:cubicBezTo>
                <a:cubicBezTo>
                  <a:pt x="6066621" y="4831"/>
                  <a:pt x="6443027" y="-18450"/>
                  <a:pt x="6621437" y="0"/>
                </a:cubicBezTo>
                <a:cubicBezTo>
                  <a:pt x="6799847" y="18450"/>
                  <a:pt x="7057230" y="-21612"/>
                  <a:pt x="7314056" y="0"/>
                </a:cubicBezTo>
                <a:cubicBezTo>
                  <a:pt x="7570882" y="21612"/>
                  <a:pt x="7761040" y="-16715"/>
                  <a:pt x="8006675" y="0"/>
                </a:cubicBezTo>
                <a:cubicBezTo>
                  <a:pt x="8252310" y="16715"/>
                  <a:pt x="8666320" y="-45864"/>
                  <a:pt x="8948637" y="0"/>
                </a:cubicBezTo>
                <a:cubicBezTo>
                  <a:pt x="9230954" y="45864"/>
                  <a:pt x="9488565" y="42635"/>
                  <a:pt x="9890599" y="0"/>
                </a:cubicBezTo>
                <a:cubicBezTo>
                  <a:pt x="10292633" y="-42635"/>
                  <a:pt x="10291957" y="14117"/>
                  <a:pt x="10583217" y="0"/>
                </a:cubicBezTo>
                <a:cubicBezTo>
                  <a:pt x="10874477" y="-14117"/>
                  <a:pt x="10968348" y="-16131"/>
                  <a:pt x="11151165" y="0"/>
                </a:cubicBezTo>
                <a:cubicBezTo>
                  <a:pt x="11333982" y="16131"/>
                  <a:pt x="11557209" y="-8431"/>
                  <a:pt x="11719113" y="0"/>
                </a:cubicBezTo>
                <a:cubicBezTo>
                  <a:pt x="11881017" y="8431"/>
                  <a:pt x="12200218" y="-7226"/>
                  <a:pt x="12467141" y="0"/>
                </a:cubicBezTo>
                <a:cubicBezTo>
                  <a:pt x="12453588" y="156572"/>
                  <a:pt x="12495416" y="464544"/>
                  <a:pt x="12467141" y="749022"/>
                </a:cubicBezTo>
                <a:cubicBezTo>
                  <a:pt x="12438866" y="1033500"/>
                  <a:pt x="12465801" y="1300305"/>
                  <a:pt x="12467141" y="1440915"/>
                </a:cubicBezTo>
                <a:cubicBezTo>
                  <a:pt x="12468481" y="1581525"/>
                  <a:pt x="12486241" y="1760515"/>
                  <a:pt x="12467141" y="1961422"/>
                </a:cubicBezTo>
                <a:cubicBezTo>
                  <a:pt x="12448041" y="2162329"/>
                  <a:pt x="12450643" y="2339421"/>
                  <a:pt x="12467141" y="2539057"/>
                </a:cubicBezTo>
                <a:cubicBezTo>
                  <a:pt x="12483639" y="2738694"/>
                  <a:pt x="12487590" y="2860729"/>
                  <a:pt x="12467141" y="3059564"/>
                </a:cubicBezTo>
                <a:cubicBezTo>
                  <a:pt x="12446692" y="3258399"/>
                  <a:pt x="12469816" y="3296314"/>
                  <a:pt x="12467141" y="3522942"/>
                </a:cubicBezTo>
                <a:cubicBezTo>
                  <a:pt x="12464466" y="3749570"/>
                  <a:pt x="12459778" y="3916490"/>
                  <a:pt x="12467141" y="4214835"/>
                </a:cubicBezTo>
                <a:cubicBezTo>
                  <a:pt x="12474504" y="4513180"/>
                  <a:pt x="12449509" y="4656556"/>
                  <a:pt x="12467141" y="4792471"/>
                </a:cubicBezTo>
                <a:cubicBezTo>
                  <a:pt x="12484773" y="4928386"/>
                  <a:pt x="12499452" y="5288271"/>
                  <a:pt x="12467141" y="5712879"/>
                </a:cubicBezTo>
                <a:cubicBezTo>
                  <a:pt x="12335570" y="5704028"/>
                  <a:pt x="12147852" y="5710606"/>
                  <a:pt x="11899193" y="5712879"/>
                </a:cubicBezTo>
                <a:cubicBezTo>
                  <a:pt x="11650534" y="5715152"/>
                  <a:pt x="11681534" y="5713399"/>
                  <a:pt x="11580589" y="5712879"/>
                </a:cubicBezTo>
                <a:cubicBezTo>
                  <a:pt x="11479644" y="5712359"/>
                  <a:pt x="11366655" y="5727642"/>
                  <a:pt x="11261984" y="5712879"/>
                </a:cubicBezTo>
                <a:cubicBezTo>
                  <a:pt x="11157313" y="5698116"/>
                  <a:pt x="10893234" y="5736963"/>
                  <a:pt x="10694037" y="5712879"/>
                </a:cubicBezTo>
                <a:cubicBezTo>
                  <a:pt x="10494840" y="5688795"/>
                  <a:pt x="10361724" y="5708646"/>
                  <a:pt x="10250760" y="5712879"/>
                </a:cubicBezTo>
                <a:cubicBezTo>
                  <a:pt x="10139796" y="5717112"/>
                  <a:pt x="9900726" y="5695308"/>
                  <a:pt x="9682813" y="5712879"/>
                </a:cubicBezTo>
                <a:cubicBezTo>
                  <a:pt x="9464900" y="5730450"/>
                  <a:pt x="9160700" y="5757365"/>
                  <a:pt x="8740851" y="5712879"/>
                </a:cubicBezTo>
                <a:cubicBezTo>
                  <a:pt x="8321002" y="5668393"/>
                  <a:pt x="8195363" y="5698303"/>
                  <a:pt x="8048232" y="5712879"/>
                </a:cubicBezTo>
                <a:cubicBezTo>
                  <a:pt x="7901101" y="5727455"/>
                  <a:pt x="7626737" y="5690090"/>
                  <a:pt x="7480285" y="5712879"/>
                </a:cubicBezTo>
                <a:cubicBezTo>
                  <a:pt x="7333833" y="5735668"/>
                  <a:pt x="7041367" y="5723112"/>
                  <a:pt x="6787666" y="5712879"/>
                </a:cubicBezTo>
                <a:cubicBezTo>
                  <a:pt x="6533965" y="5702646"/>
                  <a:pt x="6286930" y="5675115"/>
                  <a:pt x="5970375" y="5712879"/>
                </a:cubicBezTo>
                <a:cubicBezTo>
                  <a:pt x="5653820" y="5750643"/>
                  <a:pt x="5232916" y="5732346"/>
                  <a:pt x="5028414" y="5712879"/>
                </a:cubicBezTo>
                <a:cubicBezTo>
                  <a:pt x="4823912" y="5693412"/>
                  <a:pt x="4702636" y="5708581"/>
                  <a:pt x="4585137" y="5712879"/>
                </a:cubicBezTo>
                <a:cubicBezTo>
                  <a:pt x="4467638" y="5717177"/>
                  <a:pt x="4238169" y="5696624"/>
                  <a:pt x="4017190" y="5712879"/>
                </a:cubicBezTo>
                <a:cubicBezTo>
                  <a:pt x="3796211" y="5729134"/>
                  <a:pt x="3530253" y="5719076"/>
                  <a:pt x="3075228" y="5712879"/>
                </a:cubicBezTo>
                <a:cubicBezTo>
                  <a:pt x="2620203" y="5706682"/>
                  <a:pt x="2483982" y="5704328"/>
                  <a:pt x="2133266" y="5712879"/>
                </a:cubicBezTo>
                <a:cubicBezTo>
                  <a:pt x="1782550" y="5721430"/>
                  <a:pt x="1879879" y="5697660"/>
                  <a:pt x="1814662" y="5712879"/>
                </a:cubicBezTo>
                <a:cubicBezTo>
                  <a:pt x="1749445" y="5728098"/>
                  <a:pt x="1361661" y="5700387"/>
                  <a:pt x="1122043" y="5712879"/>
                </a:cubicBezTo>
                <a:cubicBezTo>
                  <a:pt x="882425" y="5725371"/>
                  <a:pt x="292288" y="5683482"/>
                  <a:pt x="0" y="5712879"/>
                </a:cubicBezTo>
                <a:cubicBezTo>
                  <a:pt x="18744" y="5547807"/>
                  <a:pt x="-22007" y="5208653"/>
                  <a:pt x="0" y="5078115"/>
                </a:cubicBezTo>
                <a:cubicBezTo>
                  <a:pt x="22007" y="4947577"/>
                  <a:pt x="-2956" y="4525014"/>
                  <a:pt x="0" y="4329093"/>
                </a:cubicBezTo>
                <a:cubicBezTo>
                  <a:pt x="2956" y="4133172"/>
                  <a:pt x="20049" y="3832943"/>
                  <a:pt x="0" y="3580071"/>
                </a:cubicBezTo>
                <a:cubicBezTo>
                  <a:pt x="-20049" y="3327199"/>
                  <a:pt x="-25807" y="3255224"/>
                  <a:pt x="0" y="3059564"/>
                </a:cubicBezTo>
                <a:cubicBezTo>
                  <a:pt x="25807" y="2863904"/>
                  <a:pt x="-35804" y="2498545"/>
                  <a:pt x="0" y="2310542"/>
                </a:cubicBezTo>
                <a:cubicBezTo>
                  <a:pt x="35804" y="2122539"/>
                  <a:pt x="46" y="1906497"/>
                  <a:pt x="0" y="1561520"/>
                </a:cubicBezTo>
                <a:cubicBezTo>
                  <a:pt x="-46" y="1216543"/>
                  <a:pt x="-21339" y="1117122"/>
                  <a:pt x="0" y="812498"/>
                </a:cubicBezTo>
                <a:cubicBezTo>
                  <a:pt x="21339" y="507874"/>
                  <a:pt x="15697" y="220559"/>
                  <a:pt x="0" y="0"/>
                </a:cubicBezTo>
                <a:close/>
              </a:path>
              <a:path w="12467141" h="5712879" stroke="0" extrusionOk="0">
                <a:moveTo>
                  <a:pt x="0" y="0"/>
                </a:moveTo>
                <a:cubicBezTo>
                  <a:pt x="320008" y="-5661"/>
                  <a:pt x="643867" y="28809"/>
                  <a:pt x="941962" y="0"/>
                </a:cubicBezTo>
                <a:cubicBezTo>
                  <a:pt x="1240057" y="-28809"/>
                  <a:pt x="1265776" y="644"/>
                  <a:pt x="1509909" y="0"/>
                </a:cubicBezTo>
                <a:cubicBezTo>
                  <a:pt x="1754042" y="-644"/>
                  <a:pt x="2054596" y="-12074"/>
                  <a:pt x="2202528" y="0"/>
                </a:cubicBezTo>
                <a:cubicBezTo>
                  <a:pt x="2350460" y="12074"/>
                  <a:pt x="2466549" y="-7747"/>
                  <a:pt x="2645804" y="0"/>
                </a:cubicBezTo>
                <a:cubicBezTo>
                  <a:pt x="2825059" y="7747"/>
                  <a:pt x="3202919" y="-39158"/>
                  <a:pt x="3587766" y="0"/>
                </a:cubicBezTo>
                <a:cubicBezTo>
                  <a:pt x="3972613" y="39158"/>
                  <a:pt x="4155949" y="19642"/>
                  <a:pt x="4405056" y="0"/>
                </a:cubicBezTo>
                <a:cubicBezTo>
                  <a:pt x="4654163" y="-19642"/>
                  <a:pt x="4677816" y="10239"/>
                  <a:pt x="4848333" y="0"/>
                </a:cubicBezTo>
                <a:cubicBezTo>
                  <a:pt x="5018850" y="-10239"/>
                  <a:pt x="5097820" y="19995"/>
                  <a:pt x="5291609" y="0"/>
                </a:cubicBezTo>
                <a:cubicBezTo>
                  <a:pt x="5485398" y="-19995"/>
                  <a:pt x="5695964" y="23659"/>
                  <a:pt x="5984228" y="0"/>
                </a:cubicBezTo>
                <a:cubicBezTo>
                  <a:pt x="6272492" y="-23659"/>
                  <a:pt x="6494050" y="33725"/>
                  <a:pt x="6801518" y="0"/>
                </a:cubicBezTo>
                <a:cubicBezTo>
                  <a:pt x="7108986" y="-33725"/>
                  <a:pt x="7060988" y="-3814"/>
                  <a:pt x="7244794" y="0"/>
                </a:cubicBezTo>
                <a:cubicBezTo>
                  <a:pt x="7428600" y="3814"/>
                  <a:pt x="7549301" y="19524"/>
                  <a:pt x="7688070" y="0"/>
                </a:cubicBezTo>
                <a:cubicBezTo>
                  <a:pt x="7826839" y="-19524"/>
                  <a:pt x="8001348" y="12090"/>
                  <a:pt x="8131346" y="0"/>
                </a:cubicBezTo>
                <a:cubicBezTo>
                  <a:pt x="8261344" y="-12090"/>
                  <a:pt x="8666739" y="26654"/>
                  <a:pt x="9073308" y="0"/>
                </a:cubicBezTo>
                <a:cubicBezTo>
                  <a:pt x="9479877" y="-26654"/>
                  <a:pt x="9428996" y="11343"/>
                  <a:pt x="9765927" y="0"/>
                </a:cubicBezTo>
                <a:cubicBezTo>
                  <a:pt x="10102858" y="-11343"/>
                  <a:pt x="9971287" y="-4672"/>
                  <a:pt x="10084532" y="0"/>
                </a:cubicBezTo>
                <a:cubicBezTo>
                  <a:pt x="10197778" y="4672"/>
                  <a:pt x="10818897" y="-38116"/>
                  <a:pt x="11026494" y="0"/>
                </a:cubicBezTo>
                <a:cubicBezTo>
                  <a:pt x="11234091" y="38116"/>
                  <a:pt x="11332363" y="11291"/>
                  <a:pt x="11469770" y="0"/>
                </a:cubicBezTo>
                <a:cubicBezTo>
                  <a:pt x="11607177" y="-11291"/>
                  <a:pt x="11690892" y="-1091"/>
                  <a:pt x="11788374" y="0"/>
                </a:cubicBezTo>
                <a:cubicBezTo>
                  <a:pt x="11885856" y="1091"/>
                  <a:pt x="12280572" y="-16190"/>
                  <a:pt x="12467141" y="0"/>
                </a:cubicBezTo>
                <a:cubicBezTo>
                  <a:pt x="12483009" y="112702"/>
                  <a:pt x="12486765" y="248923"/>
                  <a:pt x="12467141" y="463378"/>
                </a:cubicBezTo>
                <a:cubicBezTo>
                  <a:pt x="12447517" y="677833"/>
                  <a:pt x="12488340" y="902694"/>
                  <a:pt x="12467141" y="1098142"/>
                </a:cubicBezTo>
                <a:cubicBezTo>
                  <a:pt x="12445942" y="1293590"/>
                  <a:pt x="12481179" y="1542486"/>
                  <a:pt x="12467141" y="1675778"/>
                </a:cubicBezTo>
                <a:cubicBezTo>
                  <a:pt x="12453103" y="1809070"/>
                  <a:pt x="12477472" y="1980191"/>
                  <a:pt x="12467141" y="2196285"/>
                </a:cubicBezTo>
                <a:cubicBezTo>
                  <a:pt x="12456810" y="2412379"/>
                  <a:pt x="12484725" y="2650477"/>
                  <a:pt x="12467141" y="2831049"/>
                </a:cubicBezTo>
                <a:cubicBezTo>
                  <a:pt x="12449557" y="3011621"/>
                  <a:pt x="12486365" y="3361031"/>
                  <a:pt x="12467141" y="3580071"/>
                </a:cubicBezTo>
                <a:cubicBezTo>
                  <a:pt x="12447917" y="3799111"/>
                  <a:pt x="12494064" y="4104524"/>
                  <a:pt x="12467141" y="4271964"/>
                </a:cubicBezTo>
                <a:cubicBezTo>
                  <a:pt x="12440218" y="4439404"/>
                  <a:pt x="12452914" y="4572118"/>
                  <a:pt x="12467141" y="4792471"/>
                </a:cubicBezTo>
                <a:cubicBezTo>
                  <a:pt x="12481368" y="5012824"/>
                  <a:pt x="12497542" y="5423756"/>
                  <a:pt x="12467141" y="5712879"/>
                </a:cubicBezTo>
                <a:cubicBezTo>
                  <a:pt x="12292893" y="5709559"/>
                  <a:pt x="12060498" y="5726239"/>
                  <a:pt x="11899193" y="5712879"/>
                </a:cubicBezTo>
                <a:cubicBezTo>
                  <a:pt x="11737888" y="5699519"/>
                  <a:pt x="11622789" y="5715364"/>
                  <a:pt x="11455917" y="5712879"/>
                </a:cubicBezTo>
                <a:cubicBezTo>
                  <a:pt x="11289045" y="5710394"/>
                  <a:pt x="11023849" y="5726026"/>
                  <a:pt x="10638627" y="5712879"/>
                </a:cubicBezTo>
                <a:cubicBezTo>
                  <a:pt x="10253405" y="5699733"/>
                  <a:pt x="10262178" y="5736129"/>
                  <a:pt x="9946008" y="5712879"/>
                </a:cubicBezTo>
                <a:cubicBezTo>
                  <a:pt x="9629838" y="5689629"/>
                  <a:pt x="9215497" y="5714334"/>
                  <a:pt x="9004046" y="5712879"/>
                </a:cubicBezTo>
                <a:cubicBezTo>
                  <a:pt x="8792595" y="5711424"/>
                  <a:pt x="8642777" y="5707916"/>
                  <a:pt x="8311427" y="5712879"/>
                </a:cubicBezTo>
                <a:cubicBezTo>
                  <a:pt x="7980077" y="5717842"/>
                  <a:pt x="7658917" y="5679574"/>
                  <a:pt x="7369466" y="5712879"/>
                </a:cubicBezTo>
                <a:cubicBezTo>
                  <a:pt x="7080015" y="5746184"/>
                  <a:pt x="7187027" y="5701957"/>
                  <a:pt x="7050861" y="5712879"/>
                </a:cubicBezTo>
                <a:cubicBezTo>
                  <a:pt x="6914695" y="5723801"/>
                  <a:pt x="6843672" y="5718876"/>
                  <a:pt x="6732256" y="5712879"/>
                </a:cubicBezTo>
                <a:cubicBezTo>
                  <a:pt x="6620841" y="5706882"/>
                  <a:pt x="6494237" y="5727771"/>
                  <a:pt x="6413651" y="5712879"/>
                </a:cubicBezTo>
                <a:cubicBezTo>
                  <a:pt x="6333065" y="5697987"/>
                  <a:pt x="5999077" y="5688091"/>
                  <a:pt x="5721032" y="5712879"/>
                </a:cubicBezTo>
                <a:cubicBezTo>
                  <a:pt x="5442987" y="5737667"/>
                  <a:pt x="5339325" y="5724635"/>
                  <a:pt x="5153085" y="5712879"/>
                </a:cubicBezTo>
                <a:cubicBezTo>
                  <a:pt x="4966845" y="5701123"/>
                  <a:pt x="4745235" y="5739661"/>
                  <a:pt x="4460466" y="5712879"/>
                </a:cubicBezTo>
                <a:cubicBezTo>
                  <a:pt x="4175697" y="5686097"/>
                  <a:pt x="4212821" y="5704915"/>
                  <a:pt x="4141861" y="5712879"/>
                </a:cubicBezTo>
                <a:cubicBezTo>
                  <a:pt x="4070901" y="5720843"/>
                  <a:pt x="3727114" y="5690783"/>
                  <a:pt x="3449242" y="5712879"/>
                </a:cubicBezTo>
                <a:cubicBezTo>
                  <a:pt x="3171370" y="5734975"/>
                  <a:pt x="3212531" y="5715344"/>
                  <a:pt x="3130638" y="5712879"/>
                </a:cubicBezTo>
                <a:cubicBezTo>
                  <a:pt x="3048745" y="5710414"/>
                  <a:pt x="2815248" y="5722445"/>
                  <a:pt x="2687362" y="5712879"/>
                </a:cubicBezTo>
                <a:cubicBezTo>
                  <a:pt x="2559476" y="5703313"/>
                  <a:pt x="2521717" y="5701044"/>
                  <a:pt x="2368757" y="5712879"/>
                </a:cubicBezTo>
                <a:cubicBezTo>
                  <a:pt x="2215798" y="5724714"/>
                  <a:pt x="1751815" y="5718198"/>
                  <a:pt x="1426795" y="5712879"/>
                </a:cubicBezTo>
                <a:cubicBezTo>
                  <a:pt x="1101775" y="5707560"/>
                  <a:pt x="1105446" y="5721064"/>
                  <a:pt x="983519" y="5712879"/>
                </a:cubicBezTo>
                <a:cubicBezTo>
                  <a:pt x="861592" y="5704694"/>
                  <a:pt x="467487" y="5665811"/>
                  <a:pt x="0" y="5712879"/>
                </a:cubicBezTo>
                <a:cubicBezTo>
                  <a:pt x="-33111" y="5503628"/>
                  <a:pt x="-12087" y="5361930"/>
                  <a:pt x="0" y="5020986"/>
                </a:cubicBezTo>
                <a:cubicBezTo>
                  <a:pt x="12087" y="4680042"/>
                  <a:pt x="-18143" y="4628731"/>
                  <a:pt x="0" y="4271964"/>
                </a:cubicBezTo>
                <a:cubicBezTo>
                  <a:pt x="18143" y="3915197"/>
                  <a:pt x="-18081" y="4017976"/>
                  <a:pt x="0" y="3808586"/>
                </a:cubicBezTo>
                <a:cubicBezTo>
                  <a:pt x="18081" y="3599196"/>
                  <a:pt x="28773" y="3452594"/>
                  <a:pt x="0" y="3230950"/>
                </a:cubicBezTo>
                <a:cubicBezTo>
                  <a:pt x="-28773" y="3009306"/>
                  <a:pt x="-12550" y="2746551"/>
                  <a:pt x="0" y="2481929"/>
                </a:cubicBezTo>
                <a:cubicBezTo>
                  <a:pt x="12550" y="2217307"/>
                  <a:pt x="-5790" y="2132067"/>
                  <a:pt x="0" y="1904293"/>
                </a:cubicBezTo>
                <a:cubicBezTo>
                  <a:pt x="5790" y="1676519"/>
                  <a:pt x="-16938" y="1506194"/>
                  <a:pt x="0" y="1326657"/>
                </a:cubicBezTo>
                <a:cubicBezTo>
                  <a:pt x="16938" y="1147120"/>
                  <a:pt x="-32924" y="944576"/>
                  <a:pt x="0" y="634764"/>
                </a:cubicBezTo>
                <a:cubicBezTo>
                  <a:pt x="32924" y="324952"/>
                  <a:pt x="-12179" y="180843"/>
                  <a:pt x="0" y="0"/>
                </a:cubicBezTo>
                <a:close/>
              </a:path>
            </a:pathLst>
          </a:custGeom>
          <a:solidFill>
            <a:srgbClr val="0070C0">
              <a:alpha val="50000"/>
            </a:srgb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14042596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/>
          </a:p>
        </p:txBody>
      </p:sp>
      <p:sp>
        <p:nvSpPr>
          <p:cNvPr id="84" name="Ristkülik: ümarnurkne 83">
            <a:extLst>
              <a:ext uri="{FF2B5EF4-FFF2-40B4-BE49-F238E27FC236}">
                <a16:creationId xmlns:a16="http://schemas.microsoft.com/office/drawing/2014/main" id="{F606C205-DCBB-4F60-8EA7-4FD7EFF292EC}"/>
              </a:ext>
            </a:extLst>
          </p:cNvPr>
          <p:cNvSpPr/>
          <p:nvPr/>
        </p:nvSpPr>
        <p:spPr>
          <a:xfrm>
            <a:off x="25052" y="20819"/>
            <a:ext cx="5134802" cy="3308916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5138A76-A4DF-47CC-B05A-8E1EF36A4B62}"/>
              </a:ext>
            </a:extLst>
          </p:cNvPr>
          <p:cNvSpPr txBox="1"/>
          <p:nvPr/>
        </p:nvSpPr>
        <p:spPr>
          <a:xfrm>
            <a:off x="1882549" y="1247346"/>
            <a:ext cx="3010924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t-EE" sz="1200" dirty="0">
                <a:latin typeface="Axure Handwriting" panose="020B0402020200020204" pitchFamily="34" charset="0"/>
              </a:rPr>
              <a:t>Loovtöö sooritamine on vajalik põhikooli lõpetamiseks.</a:t>
            </a:r>
          </a:p>
          <a:p>
            <a:r>
              <a:rPr lang="et-EE" sz="1200" dirty="0">
                <a:latin typeface="Axure Handwriting" panose="020B0402020200020204" pitchFamily="34" charset="0"/>
              </a:rPr>
              <a:t>ÕPIME JA ARENDAME OSKUSI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Ajaplaneerimise oskus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Tähtaegadest kinnipidamise oskus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Eneseväljendusoskus ja -julgus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Esinemisoskus ja -julgus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Tehtu analüüs ja järelduste tegemine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Loovuse rakendamine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… õpime midagi uut</a:t>
            </a:r>
          </a:p>
        </p:txBody>
      </p:sp>
      <p:grpSp>
        <p:nvGrpSpPr>
          <p:cNvPr id="13" name="Rühm 12">
            <a:extLst>
              <a:ext uri="{FF2B5EF4-FFF2-40B4-BE49-F238E27FC236}">
                <a16:creationId xmlns:a16="http://schemas.microsoft.com/office/drawing/2014/main" id="{191AAA14-F028-4AA0-AB7B-4802314B7BA1}"/>
              </a:ext>
            </a:extLst>
          </p:cNvPr>
          <p:cNvGrpSpPr/>
          <p:nvPr/>
        </p:nvGrpSpPr>
        <p:grpSpPr>
          <a:xfrm>
            <a:off x="35242" y="901625"/>
            <a:ext cx="1715133" cy="1195783"/>
            <a:chOff x="107384" y="2243627"/>
            <a:chExt cx="1715133" cy="1195783"/>
          </a:xfrm>
        </p:grpSpPr>
        <p:sp>
          <p:nvSpPr>
            <p:cNvPr id="10" name="Jutumull: ümarnurk-ristkülik 9">
              <a:extLst>
                <a:ext uri="{FF2B5EF4-FFF2-40B4-BE49-F238E27FC236}">
                  <a16:creationId xmlns:a16="http://schemas.microsoft.com/office/drawing/2014/main" id="{3114B8FD-DEF5-4768-8521-0CCB300E2284}"/>
                </a:ext>
              </a:extLst>
            </p:cNvPr>
            <p:cNvSpPr/>
            <p:nvPr/>
          </p:nvSpPr>
          <p:spPr>
            <a:xfrm>
              <a:off x="107384" y="2543886"/>
              <a:ext cx="1715133" cy="895524"/>
            </a:xfrm>
            <a:prstGeom prst="wedgeRoundRectCallout">
              <a:avLst>
                <a:gd name="adj1" fmla="val 35051"/>
                <a:gd name="adj2" fmla="val 64635"/>
                <a:gd name="adj3" fmla="val 16667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t-EE" sz="1100" b="1" dirty="0">
                  <a:latin typeface="Axure Handwriting" panose="020B0402020200020204" pitchFamily="34" charset="0"/>
                </a:rPr>
                <a:t>LOOVTÖÖ</a:t>
              </a:r>
              <a:r>
                <a:rPr lang="et-EE" sz="1100" dirty="0">
                  <a:latin typeface="Axure Handwriting" panose="020B0402020200020204" pitchFamily="34" charset="0"/>
                </a:rPr>
                <a:t> 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uurimus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projekt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kunstitöö</a:t>
              </a:r>
              <a:endParaRPr lang="fi-FI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või</a:t>
              </a:r>
              <a:r>
                <a:rPr lang="fi-FI" sz="1100" dirty="0">
                  <a:latin typeface="Axure Handwriting" panose="020B0402020200020204" pitchFamily="34" charset="0"/>
                </a:rPr>
                <a:t> muu </a:t>
              </a:r>
              <a:r>
                <a:rPr lang="fi-FI" sz="1100" dirty="0" err="1">
                  <a:latin typeface="Axure Handwriting" panose="020B0402020200020204" pitchFamily="34" charset="0"/>
                </a:rPr>
                <a:t>taoline</a:t>
              </a:r>
              <a:endParaRPr lang="et-EE" sz="1100" dirty="0">
                <a:latin typeface="Axure Handwriting" panose="020B0402020200020204" pitchFamily="34" charset="0"/>
              </a:endParaRP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14476BFE-E906-4515-852F-B997E7948D22}"/>
                </a:ext>
              </a:extLst>
            </p:cNvPr>
            <p:cNvSpPr txBox="1"/>
            <p:nvPr/>
          </p:nvSpPr>
          <p:spPr>
            <a:xfrm>
              <a:off x="107384" y="2243627"/>
              <a:ext cx="6719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dirty="0">
                  <a:latin typeface="Axure Handwriting" panose="020B0402020200020204" pitchFamily="34" charset="0"/>
                </a:rPr>
                <a:t>Mis?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17C1DF3-4F75-4A9B-B6D5-B725862313DA}"/>
              </a:ext>
            </a:extLst>
          </p:cNvPr>
          <p:cNvSpPr txBox="1"/>
          <p:nvPr/>
        </p:nvSpPr>
        <p:spPr>
          <a:xfrm>
            <a:off x="2066989" y="939203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Miks?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F64633-0F0D-4D24-8B99-93814F78892B}"/>
              </a:ext>
            </a:extLst>
          </p:cNvPr>
          <p:cNvSpPr txBox="1"/>
          <p:nvPr/>
        </p:nvSpPr>
        <p:spPr>
          <a:xfrm>
            <a:off x="55041" y="2224811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Kes?</a:t>
            </a:r>
          </a:p>
        </p:txBody>
      </p:sp>
      <p:sp>
        <p:nvSpPr>
          <p:cNvPr id="21" name="Ristkülik: ümarnurkne 20">
            <a:extLst>
              <a:ext uri="{FF2B5EF4-FFF2-40B4-BE49-F238E27FC236}">
                <a16:creationId xmlns:a16="http://schemas.microsoft.com/office/drawing/2014/main" id="{0B004407-45D6-42C4-A830-5020CFC2C8D1}"/>
              </a:ext>
            </a:extLst>
          </p:cNvPr>
          <p:cNvSpPr/>
          <p:nvPr/>
        </p:nvSpPr>
        <p:spPr>
          <a:xfrm>
            <a:off x="678010" y="4702882"/>
            <a:ext cx="2144730" cy="403278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2. Sissejuhatus on olemas</a:t>
            </a:r>
            <a:endParaRPr lang="et-EE" dirty="0">
              <a:latin typeface="Axure Handwriting" panose="020B0402020200020204" pitchFamily="34" charset="0"/>
            </a:endParaRPr>
          </a:p>
        </p:txBody>
      </p:sp>
      <p:grpSp>
        <p:nvGrpSpPr>
          <p:cNvPr id="11" name="Rühm 10">
            <a:extLst>
              <a:ext uri="{FF2B5EF4-FFF2-40B4-BE49-F238E27FC236}">
                <a16:creationId xmlns:a16="http://schemas.microsoft.com/office/drawing/2014/main" id="{266A0C8A-6105-4532-B3ED-252E9BA016A4}"/>
              </a:ext>
            </a:extLst>
          </p:cNvPr>
          <p:cNvGrpSpPr/>
          <p:nvPr/>
        </p:nvGrpSpPr>
        <p:grpSpPr>
          <a:xfrm>
            <a:off x="831016" y="2300339"/>
            <a:ext cx="578740" cy="383154"/>
            <a:chOff x="1343973" y="4366146"/>
            <a:chExt cx="782387" cy="520404"/>
          </a:xfrm>
        </p:grpSpPr>
        <p:grpSp>
          <p:nvGrpSpPr>
            <p:cNvPr id="71" name="Rühm 70">
              <a:extLst>
                <a:ext uri="{FF2B5EF4-FFF2-40B4-BE49-F238E27FC236}">
                  <a16:creationId xmlns:a16="http://schemas.microsoft.com/office/drawing/2014/main" id="{D66FA6F0-B63E-4F75-A3D2-5D4E70484862}"/>
                </a:ext>
              </a:extLst>
            </p:cNvPr>
            <p:cNvGrpSpPr/>
            <p:nvPr/>
          </p:nvGrpSpPr>
          <p:grpSpPr>
            <a:xfrm>
              <a:off x="1343973" y="4366146"/>
              <a:ext cx="252253" cy="520404"/>
              <a:chOff x="282619" y="5543545"/>
              <a:chExt cx="301536" cy="669372"/>
            </a:xfrm>
          </p:grpSpPr>
          <p:sp>
            <p:nvSpPr>
              <p:cNvPr id="72" name="Ovaal 71">
                <a:extLst>
                  <a:ext uri="{FF2B5EF4-FFF2-40B4-BE49-F238E27FC236}">
                    <a16:creationId xmlns:a16="http://schemas.microsoft.com/office/drawing/2014/main" id="{65131F35-A3BF-4594-B9D0-6980994FC488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-7395" y="70039"/>
                      <a:pt x="45517" y="7904"/>
                      <a:pt x="109538" y="0"/>
                    </a:cubicBezTo>
                    <a:cubicBezTo>
                      <a:pt x="157350" y="10101"/>
                      <a:pt x="236499" y="69713"/>
                      <a:pt x="219076" y="150020"/>
                    </a:cubicBezTo>
                    <a:cubicBezTo>
                      <a:pt x="209533" y="228757"/>
                      <a:pt x="181259" y="305370"/>
                      <a:pt x="109538" y="300040"/>
                    </a:cubicBezTo>
                    <a:cubicBezTo>
                      <a:pt x="60493" y="301187"/>
                      <a:pt x="9356" y="225880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11317" y="61273"/>
                      <a:pt x="48892" y="-6353"/>
                      <a:pt x="109538" y="0"/>
                    </a:cubicBezTo>
                    <a:cubicBezTo>
                      <a:pt x="172373" y="10939"/>
                      <a:pt x="216506" y="84476"/>
                      <a:pt x="219076" y="150020"/>
                    </a:cubicBezTo>
                    <a:cubicBezTo>
                      <a:pt x="213465" y="231825"/>
                      <a:pt x="162863" y="296014"/>
                      <a:pt x="109538" y="300040"/>
                    </a:cubicBezTo>
                    <a:cubicBezTo>
                      <a:pt x="51684" y="304938"/>
                      <a:pt x="2146" y="225857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3917585345">
                      <a:prstGeom prst="ellipse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3" name="Vooskeemikujund &quot;viivitus&quot; 72">
                <a:extLst>
                  <a:ext uri="{FF2B5EF4-FFF2-40B4-BE49-F238E27FC236}">
                    <a16:creationId xmlns:a16="http://schemas.microsoft.com/office/drawing/2014/main" id="{E8178B56-AB39-4D3B-AAEB-B6B4240D2A84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90043" y="-2544"/>
                      <a:pt x="134717" y="-4430"/>
                      <a:pt x="184666" y="0"/>
                    </a:cubicBezTo>
                    <a:cubicBezTo>
                      <a:pt x="283230" y="19896"/>
                      <a:pt x="363336" y="71511"/>
                      <a:pt x="369332" y="150768"/>
                    </a:cubicBezTo>
                    <a:cubicBezTo>
                      <a:pt x="373371" y="235499"/>
                      <a:pt x="286885" y="320864"/>
                      <a:pt x="184666" y="301536"/>
                    </a:cubicBezTo>
                    <a:cubicBezTo>
                      <a:pt x="140940" y="294122"/>
                      <a:pt x="54564" y="310322"/>
                      <a:pt x="0" y="301536"/>
                    </a:cubicBezTo>
                    <a:cubicBezTo>
                      <a:pt x="6238" y="161657"/>
                      <a:pt x="5909" y="93906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85645" y="5500"/>
                      <a:pt x="121803" y="-4468"/>
                      <a:pt x="184666" y="0"/>
                    </a:cubicBezTo>
                    <a:cubicBezTo>
                      <a:pt x="278620" y="4876"/>
                      <a:pt x="386273" y="74967"/>
                      <a:pt x="369332" y="150768"/>
                    </a:cubicBezTo>
                    <a:cubicBezTo>
                      <a:pt x="392126" y="226096"/>
                      <a:pt x="286270" y="311449"/>
                      <a:pt x="184666" y="301536"/>
                    </a:cubicBezTo>
                    <a:cubicBezTo>
                      <a:pt x="122398" y="306645"/>
                      <a:pt x="53644" y="309199"/>
                      <a:pt x="0" y="301536"/>
                    </a:cubicBezTo>
                    <a:cubicBezTo>
                      <a:pt x="-13945" y="202028"/>
                      <a:pt x="-14977" y="100635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1035231457">
                      <a:prstGeom prst="flowChartDelay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grpSp>
          <p:nvGrpSpPr>
            <p:cNvPr id="74" name="Rühm 73">
              <a:extLst>
                <a:ext uri="{FF2B5EF4-FFF2-40B4-BE49-F238E27FC236}">
                  <a16:creationId xmlns:a16="http://schemas.microsoft.com/office/drawing/2014/main" id="{26FE367C-E0A9-4C4D-B5D1-8FC12E66E53C}"/>
                </a:ext>
              </a:extLst>
            </p:cNvPr>
            <p:cNvGrpSpPr/>
            <p:nvPr/>
          </p:nvGrpSpPr>
          <p:grpSpPr>
            <a:xfrm>
              <a:off x="1604756" y="4366146"/>
              <a:ext cx="252253" cy="520404"/>
              <a:chOff x="282619" y="5543545"/>
              <a:chExt cx="301536" cy="669372"/>
            </a:xfrm>
          </p:grpSpPr>
          <p:sp>
            <p:nvSpPr>
              <p:cNvPr id="75" name="Ovaal 74">
                <a:extLst>
                  <a:ext uri="{FF2B5EF4-FFF2-40B4-BE49-F238E27FC236}">
                    <a16:creationId xmlns:a16="http://schemas.microsoft.com/office/drawing/2014/main" id="{C28BAE79-C6DB-4295-B241-7D98AB1FD8A9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2098" y="66904"/>
                      <a:pt x="49508" y="-1468"/>
                      <a:pt x="109538" y="0"/>
                    </a:cubicBezTo>
                    <a:cubicBezTo>
                      <a:pt x="174231" y="-2887"/>
                      <a:pt x="230419" y="70081"/>
                      <a:pt x="219076" y="150020"/>
                    </a:cubicBezTo>
                    <a:cubicBezTo>
                      <a:pt x="228259" y="228578"/>
                      <a:pt x="165637" y="306934"/>
                      <a:pt x="109538" y="300040"/>
                    </a:cubicBezTo>
                    <a:cubicBezTo>
                      <a:pt x="43935" y="290548"/>
                      <a:pt x="-9771" y="237774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3417" y="61987"/>
                      <a:pt x="52785" y="993"/>
                      <a:pt x="109538" y="0"/>
                    </a:cubicBezTo>
                    <a:cubicBezTo>
                      <a:pt x="163642" y="7724"/>
                      <a:pt x="223905" y="57083"/>
                      <a:pt x="219076" y="150020"/>
                    </a:cubicBezTo>
                    <a:cubicBezTo>
                      <a:pt x="217553" y="231494"/>
                      <a:pt x="175221" y="301618"/>
                      <a:pt x="109538" y="300040"/>
                    </a:cubicBezTo>
                    <a:cubicBezTo>
                      <a:pt x="45350" y="299127"/>
                      <a:pt x="16055" y="230144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3915929437">
                      <a:prstGeom prst="ellipse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6" name="Vooskeemikujund &quot;viivitus&quot; 75">
                <a:extLst>
                  <a:ext uri="{FF2B5EF4-FFF2-40B4-BE49-F238E27FC236}">
                    <a16:creationId xmlns:a16="http://schemas.microsoft.com/office/drawing/2014/main" id="{1806D3A3-9E08-4AFA-8C19-5485B1920639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71027" y="16008"/>
                      <a:pt x="162275" y="-14314"/>
                      <a:pt x="184666" y="0"/>
                    </a:cubicBezTo>
                    <a:cubicBezTo>
                      <a:pt x="294154" y="12708"/>
                      <a:pt x="369814" y="70810"/>
                      <a:pt x="369332" y="150768"/>
                    </a:cubicBezTo>
                    <a:cubicBezTo>
                      <a:pt x="377297" y="249846"/>
                      <a:pt x="299965" y="295160"/>
                      <a:pt x="184666" y="301536"/>
                    </a:cubicBezTo>
                    <a:cubicBezTo>
                      <a:pt x="144287" y="315538"/>
                      <a:pt x="80353" y="313872"/>
                      <a:pt x="0" y="301536"/>
                    </a:cubicBezTo>
                    <a:cubicBezTo>
                      <a:pt x="-9330" y="261369"/>
                      <a:pt x="19416" y="74316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25395" y="3675"/>
                      <a:pt x="136488" y="-12787"/>
                      <a:pt x="184666" y="0"/>
                    </a:cubicBezTo>
                    <a:cubicBezTo>
                      <a:pt x="295766" y="7503"/>
                      <a:pt x="365283" y="67832"/>
                      <a:pt x="369332" y="150768"/>
                    </a:cubicBezTo>
                    <a:cubicBezTo>
                      <a:pt x="355548" y="234758"/>
                      <a:pt x="272669" y="313588"/>
                      <a:pt x="184666" y="301536"/>
                    </a:cubicBezTo>
                    <a:cubicBezTo>
                      <a:pt x="148057" y="305117"/>
                      <a:pt x="70688" y="315265"/>
                      <a:pt x="0" y="301536"/>
                    </a:cubicBezTo>
                    <a:cubicBezTo>
                      <a:pt x="19784" y="270823"/>
                      <a:pt x="-14819" y="62627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979891324">
                      <a:prstGeom prst="flowChartDelay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grpSp>
          <p:nvGrpSpPr>
            <p:cNvPr id="77" name="Rühm 76">
              <a:extLst>
                <a:ext uri="{FF2B5EF4-FFF2-40B4-BE49-F238E27FC236}">
                  <a16:creationId xmlns:a16="http://schemas.microsoft.com/office/drawing/2014/main" id="{B4F5DA2A-4932-4628-8E75-A99427227E0F}"/>
                </a:ext>
              </a:extLst>
            </p:cNvPr>
            <p:cNvGrpSpPr/>
            <p:nvPr/>
          </p:nvGrpSpPr>
          <p:grpSpPr>
            <a:xfrm>
              <a:off x="1874107" y="4366146"/>
              <a:ext cx="252253" cy="520404"/>
              <a:chOff x="282619" y="5543545"/>
              <a:chExt cx="301536" cy="669372"/>
            </a:xfrm>
          </p:grpSpPr>
          <p:sp>
            <p:nvSpPr>
              <p:cNvPr id="78" name="Ovaal 77">
                <a:extLst>
                  <a:ext uri="{FF2B5EF4-FFF2-40B4-BE49-F238E27FC236}">
                    <a16:creationId xmlns:a16="http://schemas.microsoft.com/office/drawing/2014/main" id="{B8BF9C71-A600-4F8D-9C46-971F694C16B7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-2334" y="60759"/>
                      <a:pt x="49439" y="1623"/>
                      <a:pt x="109538" y="0"/>
                    </a:cubicBezTo>
                    <a:cubicBezTo>
                      <a:pt x="164219" y="931"/>
                      <a:pt x="218030" y="69006"/>
                      <a:pt x="219076" y="150020"/>
                    </a:cubicBezTo>
                    <a:cubicBezTo>
                      <a:pt x="217492" y="236554"/>
                      <a:pt x="172629" y="301498"/>
                      <a:pt x="109538" y="300040"/>
                    </a:cubicBezTo>
                    <a:cubicBezTo>
                      <a:pt x="42928" y="301431"/>
                      <a:pt x="12394" y="233863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1379" y="67485"/>
                      <a:pt x="40927" y="10587"/>
                      <a:pt x="109538" y="0"/>
                    </a:cubicBezTo>
                    <a:cubicBezTo>
                      <a:pt x="181769" y="-14847"/>
                      <a:pt x="239541" y="68776"/>
                      <a:pt x="219076" y="150020"/>
                    </a:cubicBezTo>
                    <a:cubicBezTo>
                      <a:pt x="221209" y="230519"/>
                      <a:pt x="161963" y="311281"/>
                      <a:pt x="109538" y="300040"/>
                    </a:cubicBezTo>
                    <a:cubicBezTo>
                      <a:pt x="52000" y="298918"/>
                      <a:pt x="-6459" y="225233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2228546805">
                      <a:prstGeom prst="ellipse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9" name="Vooskeemikujund &quot;viivitus&quot; 78">
                <a:extLst>
                  <a:ext uri="{FF2B5EF4-FFF2-40B4-BE49-F238E27FC236}">
                    <a16:creationId xmlns:a16="http://schemas.microsoft.com/office/drawing/2014/main" id="{05016422-2246-43BB-9B9D-F104381BCF26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43496" y="-5644"/>
                      <a:pt x="126406" y="-7624"/>
                      <a:pt x="184666" y="0"/>
                    </a:cubicBezTo>
                    <a:cubicBezTo>
                      <a:pt x="274206" y="10449"/>
                      <a:pt x="366483" y="67031"/>
                      <a:pt x="369332" y="150768"/>
                    </a:cubicBezTo>
                    <a:cubicBezTo>
                      <a:pt x="362000" y="242406"/>
                      <a:pt x="282295" y="291341"/>
                      <a:pt x="184666" y="301536"/>
                    </a:cubicBezTo>
                    <a:cubicBezTo>
                      <a:pt x="97288" y="302226"/>
                      <a:pt x="71703" y="293711"/>
                      <a:pt x="0" y="301536"/>
                    </a:cubicBezTo>
                    <a:cubicBezTo>
                      <a:pt x="-2372" y="213709"/>
                      <a:pt x="14452" y="120397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63797" y="4334"/>
                      <a:pt x="145459" y="6756"/>
                      <a:pt x="184666" y="0"/>
                    </a:cubicBezTo>
                    <a:cubicBezTo>
                      <a:pt x="279346" y="2784"/>
                      <a:pt x="384591" y="70643"/>
                      <a:pt x="369332" y="150768"/>
                    </a:cubicBezTo>
                    <a:cubicBezTo>
                      <a:pt x="347307" y="244804"/>
                      <a:pt x="266166" y="296652"/>
                      <a:pt x="184666" y="301536"/>
                    </a:cubicBezTo>
                    <a:cubicBezTo>
                      <a:pt x="110099" y="294817"/>
                      <a:pt x="55599" y="308807"/>
                      <a:pt x="0" y="301536"/>
                    </a:cubicBezTo>
                    <a:cubicBezTo>
                      <a:pt x="9396" y="237078"/>
                      <a:pt x="-5802" y="126410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1712796701">
                      <a:prstGeom prst="flowChartDelay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CF2A6B86-A7EE-4721-A507-835C9A0B3CC2}"/>
              </a:ext>
            </a:extLst>
          </p:cNvPr>
          <p:cNvSpPr txBox="1"/>
          <p:nvPr/>
        </p:nvSpPr>
        <p:spPr>
          <a:xfrm>
            <a:off x="32104" y="2693524"/>
            <a:ext cx="1920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200" dirty="0">
                <a:latin typeface="Axure Handwriting" panose="020B0402020200020204" pitchFamily="34" charset="0"/>
              </a:rPr>
              <a:t>8. KLASSIDE ÕPILASED</a:t>
            </a:r>
          </a:p>
        </p:txBody>
      </p:sp>
      <p:grpSp>
        <p:nvGrpSpPr>
          <p:cNvPr id="17" name="Rühm 16">
            <a:extLst>
              <a:ext uri="{FF2B5EF4-FFF2-40B4-BE49-F238E27FC236}">
                <a16:creationId xmlns:a16="http://schemas.microsoft.com/office/drawing/2014/main" id="{19C3097A-6203-4BE1-881C-4DAED1D037DC}"/>
              </a:ext>
            </a:extLst>
          </p:cNvPr>
          <p:cNvGrpSpPr/>
          <p:nvPr/>
        </p:nvGrpSpPr>
        <p:grpSpPr>
          <a:xfrm>
            <a:off x="225310" y="30238"/>
            <a:ext cx="1767334" cy="743019"/>
            <a:chOff x="292344" y="1151767"/>
            <a:chExt cx="1767334" cy="743019"/>
          </a:xfrm>
        </p:grpSpPr>
        <p:sp>
          <p:nvSpPr>
            <p:cNvPr id="97" name="Võrdkülgne kolmnurk 96">
              <a:extLst>
                <a:ext uri="{FF2B5EF4-FFF2-40B4-BE49-F238E27FC236}">
                  <a16:creationId xmlns:a16="http://schemas.microsoft.com/office/drawing/2014/main" id="{049D88B9-DDA7-4A53-BBE7-56D9A9766BB1}"/>
                </a:ext>
              </a:extLst>
            </p:cNvPr>
            <p:cNvSpPr/>
            <p:nvPr/>
          </p:nvSpPr>
          <p:spPr>
            <a:xfrm>
              <a:off x="292344" y="1224655"/>
              <a:ext cx="1767334" cy="30484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grpSp>
          <p:nvGrpSpPr>
            <p:cNvPr id="16" name="Rühm 15">
              <a:extLst>
                <a:ext uri="{FF2B5EF4-FFF2-40B4-BE49-F238E27FC236}">
                  <a16:creationId xmlns:a16="http://schemas.microsoft.com/office/drawing/2014/main" id="{22388E40-D0E2-4280-B112-A0AE9209C002}"/>
                </a:ext>
              </a:extLst>
            </p:cNvPr>
            <p:cNvGrpSpPr/>
            <p:nvPr/>
          </p:nvGrpSpPr>
          <p:grpSpPr>
            <a:xfrm>
              <a:off x="292344" y="1151767"/>
              <a:ext cx="1746006" cy="743019"/>
              <a:chOff x="292344" y="1151767"/>
              <a:chExt cx="1746006" cy="743019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F598BDD-F2FF-4E11-99E6-3C1AE7721777}"/>
                  </a:ext>
                </a:extLst>
              </p:cNvPr>
              <p:cNvSpPr txBox="1"/>
              <p:nvPr/>
            </p:nvSpPr>
            <p:spPr>
              <a:xfrm>
                <a:off x="292344" y="1433121"/>
                <a:ext cx="1746006" cy="461665"/>
              </a:xfrm>
              <a:custGeom>
                <a:avLst/>
                <a:gdLst>
                  <a:gd name="connsiteX0" fmla="*/ 0 w 1746006"/>
                  <a:gd name="connsiteY0" fmla="*/ 0 h 461665"/>
                  <a:gd name="connsiteX1" fmla="*/ 547082 w 1746006"/>
                  <a:gd name="connsiteY1" fmla="*/ 0 h 461665"/>
                  <a:gd name="connsiteX2" fmla="*/ 1094164 w 1746006"/>
                  <a:gd name="connsiteY2" fmla="*/ 0 h 461665"/>
                  <a:gd name="connsiteX3" fmla="*/ 1746006 w 1746006"/>
                  <a:gd name="connsiteY3" fmla="*/ 0 h 461665"/>
                  <a:gd name="connsiteX4" fmla="*/ 1746006 w 1746006"/>
                  <a:gd name="connsiteY4" fmla="*/ 461665 h 461665"/>
                  <a:gd name="connsiteX5" fmla="*/ 1146544 w 1746006"/>
                  <a:gd name="connsiteY5" fmla="*/ 461665 h 461665"/>
                  <a:gd name="connsiteX6" fmla="*/ 547082 w 1746006"/>
                  <a:gd name="connsiteY6" fmla="*/ 461665 h 461665"/>
                  <a:gd name="connsiteX7" fmla="*/ 0 w 1746006"/>
                  <a:gd name="connsiteY7" fmla="*/ 461665 h 461665"/>
                  <a:gd name="connsiteX8" fmla="*/ 0 w 1746006"/>
                  <a:gd name="connsiteY8" fmla="*/ 0 h 461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46006" h="461665" fill="none" extrusionOk="0">
                    <a:moveTo>
                      <a:pt x="0" y="0"/>
                    </a:moveTo>
                    <a:cubicBezTo>
                      <a:pt x="244476" y="-23758"/>
                      <a:pt x="324873" y="-5101"/>
                      <a:pt x="547082" y="0"/>
                    </a:cubicBezTo>
                    <a:cubicBezTo>
                      <a:pt x="769291" y="5101"/>
                      <a:pt x="982316" y="-1150"/>
                      <a:pt x="1094164" y="0"/>
                    </a:cubicBezTo>
                    <a:cubicBezTo>
                      <a:pt x="1206012" y="1150"/>
                      <a:pt x="1531019" y="-26192"/>
                      <a:pt x="1746006" y="0"/>
                    </a:cubicBezTo>
                    <a:cubicBezTo>
                      <a:pt x="1759911" y="119617"/>
                      <a:pt x="1736107" y="301980"/>
                      <a:pt x="1746006" y="461665"/>
                    </a:cubicBezTo>
                    <a:cubicBezTo>
                      <a:pt x="1523347" y="450303"/>
                      <a:pt x="1329315" y="447484"/>
                      <a:pt x="1146544" y="461665"/>
                    </a:cubicBezTo>
                    <a:cubicBezTo>
                      <a:pt x="963773" y="475846"/>
                      <a:pt x="680581" y="480080"/>
                      <a:pt x="547082" y="461665"/>
                    </a:cubicBezTo>
                    <a:cubicBezTo>
                      <a:pt x="413583" y="443250"/>
                      <a:pt x="140821" y="448140"/>
                      <a:pt x="0" y="461665"/>
                    </a:cubicBezTo>
                    <a:cubicBezTo>
                      <a:pt x="-12485" y="322479"/>
                      <a:pt x="15535" y="230197"/>
                      <a:pt x="0" y="0"/>
                    </a:cubicBezTo>
                    <a:close/>
                  </a:path>
                  <a:path w="1746006" h="461665" stroke="0" extrusionOk="0">
                    <a:moveTo>
                      <a:pt x="0" y="0"/>
                    </a:moveTo>
                    <a:cubicBezTo>
                      <a:pt x="154966" y="6892"/>
                      <a:pt x="348970" y="14826"/>
                      <a:pt x="599462" y="0"/>
                    </a:cubicBezTo>
                    <a:cubicBezTo>
                      <a:pt x="849954" y="-14826"/>
                      <a:pt x="965453" y="-19866"/>
                      <a:pt x="1198924" y="0"/>
                    </a:cubicBezTo>
                    <a:cubicBezTo>
                      <a:pt x="1432395" y="19866"/>
                      <a:pt x="1607270" y="7281"/>
                      <a:pt x="1746006" y="0"/>
                    </a:cubicBezTo>
                    <a:cubicBezTo>
                      <a:pt x="1747914" y="153943"/>
                      <a:pt x="1765447" y="364432"/>
                      <a:pt x="1746006" y="461665"/>
                    </a:cubicBezTo>
                    <a:cubicBezTo>
                      <a:pt x="1524481" y="465686"/>
                      <a:pt x="1356803" y="466249"/>
                      <a:pt x="1146544" y="461665"/>
                    </a:cubicBezTo>
                    <a:cubicBezTo>
                      <a:pt x="936285" y="457081"/>
                      <a:pt x="710919" y="454999"/>
                      <a:pt x="582002" y="461665"/>
                    </a:cubicBezTo>
                    <a:cubicBezTo>
                      <a:pt x="453085" y="468331"/>
                      <a:pt x="242581" y="462129"/>
                      <a:pt x="0" y="461665"/>
                    </a:cubicBezTo>
                    <a:cubicBezTo>
                      <a:pt x="-4295" y="288312"/>
                      <a:pt x="221" y="99376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885490621">
                      <a:prstGeom prst="rect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t-EE" sz="1200" dirty="0">
                    <a:latin typeface="Axure Handwriting" panose="020B0402020200020204" pitchFamily="34" charset="0"/>
                  </a:rPr>
                  <a:t>PÕHIKOOLI RIIKLIK ÕPPEKAVA</a:t>
                </a:r>
              </a:p>
            </p:txBody>
          </p:sp>
          <p:sp>
            <p:nvSpPr>
              <p:cNvPr id="98" name="Ovaal 97">
                <a:extLst>
                  <a:ext uri="{FF2B5EF4-FFF2-40B4-BE49-F238E27FC236}">
                    <a16:creationId xmlns:a16="http://schemas.microsoft.com/office/drawing/2014/main" id="{FDF33D5B-0E88-4192-9171-431C160D9220}"/>
                  </a:ext>
                </a:extLst>
              </p:cNvPr>
              <p:cNvSpPr/>
              <p:nvPr/>
            </p:nvSpPr>
            <p:spPr>
              <a:xfrm>
                <a:off x="1131752" y="1151767"/>
                <a:ext cx="161186" cy="184666"/>
              </a:xfrm>
              <a:prstGeom prst="ellipse">
                <a:avLst/>
              </a:prstGeom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grpSp>
        <p:nvGrpSpPr>
          <p:cNvPr id="18" name="Rühm 17">
            <a:extLst>
              <a:ext uri="{FF2B5EF4-FFF2-40B4-BE49-F238E27FC236}">
                <a16:creationId xmlns:a16="http://schemas.microsoft.com/office/drawing/2014/main" id="{5C207ED9-6525-4018-91B7-A5BF79F0DB08}"/>
              </a:ext>
            </a:extLst>
          </p:cNvPr>
          <p:cNvGrpSpPr/>
          <p:nvPr/>
        </p:nvGrpSpPr>
        <p:grpSpPr>
          <a:xfrm>
            <a:off x="1776739" y="20819"/>
            <a:ext cx="1506560" cy="974374"/>
            <a:chOff x="1852978" y="1152586"/>
            <a:chExt cx="1506560" cy="974374"/>
          </a:xfrm>
        </p:grpSpPr>
        <p:sp>
          <p:nvSpPr>
            <p:cNvPr id="93" name="Võrdkülgne kolmnurk 92">
              <a:extLst>
                <a:ext uri="{FF2B5EF4-FFF2-40B4-BE49-F238E27FC236}">
                  <a16:creationId xmlns:a16="http://schemas.microsoft.com/office/drawing/2014/main" id="{B8505E8C-1A99-4FCC-849F-E542291EDD0C}"/>
                </a:ext>
              </a:extLst>
            </p:cNvPr>
            <p:cNvSpPr/>
            <p:nvPr/>
          </p:nvSpPr>
          <p:spPr>
            <a:xfrm>
              <a:off x="1885950" y="1212299"/>
              <a:ext cx="1411715" cy="38469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3DC491F-E6D5-4E99-8953-A98A420262BF}"/>
                </a:ext>
              </a:extLst>
            </p:cNvPr>
            <p:cNvSpPr txBox="1"/>
            <p:nvPr/>
          </p:nvSpPr>
          <p:spPr>
            <a:xfrm>
              <a:off x="1852978" y="1480629"/>
              <a:ext cx="1506560" cy="646331"/>
            </a:xfrm>
            <a:custGeom>
              <a:avLst/>
              <a:gdLst>
                <a:gd name="connsiteX0" fmla="*/ 0 w 1506560"/>
                <a:gd name="connsiteY0" fmla="*/ 0 h 646331"/>
                <a:gd name="connsiteX1" fmla="*/ 472055 w 1506560"/>
                <a:gd name="connsiteY1" fmla="*/ 0 h 646331"/>
                <a:gd name="connsiteX2" fmla="*/ 929045 w 1506560"/>
                <a:gd name="connsiteY2" fmla="*/ 0 h 646331"/>
                <a:gd name="connsiteX3" fmla="*/ 1506560 w 1506560"/>
                <a:gd name="connsiteY3" fmla="*/ 0 h 646331"/>
                <a:gd name="connsiteX4" fmla="*/ 1506560 w 1506560"/>
                <a:gd name="connsiteY4" fmla="*/ 646331 h 646331"/>
                <a:gd name="connsiteX5" fmla="*/ 974242 w 1506560"/>
                <a:gd name="connsiteY5" fmla="*/ 646331 h 646331"/>
                <a:gd name="connsiteX6" fmla="*/ 441924 w 1506560"/>
                <a:gd name="connsiteY6" fmla="*/ 646331 h 646331"/>
                <a:gd name="connsiteX7" fmla="*/ 0 w 1506560"/>
                <a:gd name="connsiteY7" fmla="*/ 646331 h 646331"/>
                <a:gd name="connsiteX8" fmla="*/ 0 w 1506560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6560" h="646331" fill="none" extrusionOk="0">
                  <a:moveTo>
                    <a:pt x="0" y="0"/>
                  </a:moveTo>
                  <a:cubicBezTo>
                    <a:pt x="155287" y="-3594"/>
                    <a:pt x="263206" y="-8341"/>
                    <a:pt x="472055" y="0"/>
                  </a:cubicBezTo>
                  <a:cubicBezTo>
                    <a:pt x="680905" y="8341"/>
                    <a:pt x="712346" y="21082"/>
                    <a:pt x="929045" y="0"/>
                  </a:cubicBezTo>
                  <a:cubicBezTo>
                    <a:pt x="1145744" y="-21082"/>
                    <a:pt x="1302426" y="-2082"/>
                    <a:pt x="1506560" y="0"/>
                  </a:cubicBezTo>
                  <a:cubicBezTo>
                    <a:pt x="1509846" y="245214"/>
                    <a:pt x="1511839" y="463610"/>
                    <a:pt x="1506560" y="646331"/>
                  </a:cubicBezTo>
                  <a:cubicBezTo>
                    <a:pt x="1274763" y="650527"/>
                    <a:pt x="1178289" y="661019"/>
                    <a:pt x="974242" y="646331"/>
                  </a:cubicBezTo>
                  <a:cubicBezTo>
                    <a:pt x="770195" y="631643"/>
                    <a:pt x="589605" y="650316"/>
                    <a:pt x="441924" y="646331"/>
                  </a:cubicBezTo>
                  <a:cubicBezTo>
                    <a:pt x="294243" y="642346"/>
                    <a:pt x="165796" y="625718"/>
                    <a:pt x="0" y="646331"/>
                  </a:cubicBezTo>
                  <a:cubicBezTo>
                    <a:pt x="3321" y="411559"/>
                    <a:pt x="-8550" y="154046"/>
                    <a:pt x="0" y="0"/>
                  </a:cubicBezTo>
                  <a:close/>
                </a:path>
                <a:path w="1506560" h="646331" stroke="0" extrusionOk="0">
                  <a:moveTo>
                    <a:pt x="0" y="0"/>
                  </a:moveTo>
                  <a:cubicBezTo>
                    <a:pt x="177530" y="9144"/>
                    <a:pt x="369818" y="6746"/>
                    <a:pt x="532318" y="0"/>
                  </a:cubicBezTo>
                  <a:cubicBezTo>
                    <a:pt x="694818" y="-6746"/>
                    <a:pt x="853952" y="7586"/>
                    <a:pt x="1034505" y="0"/>
                  </a:cubicBezTo>
                  <a:cubicBezTo>
                    <a:pt x="1215058" y="-7586"/>
                    <a:pt x="1287891" y="3917"/>
                    <a:pt x="1506560" y="0"/>
                  </a:cubicBezTo>
                  <a:cubicBezTo>
                    <a:pt x="1502277" y="162431"/>
                    <a:pt x="1512433" y="349804"/>
                    <a:pt x="1506560" y="646331"/>
                  </a:cubicBezTo>
                  <a:cubicBezTo>
                    <a:pt x="1299807" y="654975"/>
                    <a:pt x="1117979" y="652171"/>
                    <a:pt x="989308" y="646331"/>
                  </a:cubicBezTo>
                  <a:cubicBezTo>
                    <a:pt x="860637" y="640491"/>
                    <a:pt x="664505" y="649009"/>
                    <a:pt x="472055" y="646331"/>
                  </a:cubicBezTo>
                  <a:cubicBezTo>
                    <a:pt x="279605" y="643653"/>
                    <a:pt x="142754" y="662374"/>
                    <a:pt x="0" y="646331"/>
                  </a:cubicBezTo>
                  <a:cubicBezTo>
                    <a:pt x="-7439" y="409355"/>
                    <a:pt x="-8088" y="19461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399442095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 ÕPPEKAVA </a:t>
              </a:r>
            </a:p>
          </p:txBody>
        </p:sp>
        <p:sp>
          <p:nvSpPr>
            <p:cNvPr id="92" name="Ovaal 91">
              <a:extLst>
                <a:ext uri="{FF2B5EF4-FFF2-40B4-BE49-F238E27FC236}">
                  <a16:creationId xmlns:a16="http://schemas.microsoft.com/office/drawing/2014/main" id="{320C2E1F-A4D8-4A3C-8BF7-30D5942A11F9}"/>
                </a:ext>
              </a:extLst>
            </p:cNvPr>
            <p:cNvSpPr/>
            <p:nvPr/>
          </p:nvSpPr>
          <p:spPr>
            <a:xfrm>
              <a:off x="2501949" y="1152586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</p:grpSp>
      <p:grpSp>
        <p:nvGrpSpPr>
          <p:cNvPr id="28" name="Rühm 27">
            <a:extLst>
              <a:ext uri="{FF2B5EF4-FFF2-40B4-BE49-F238E27FC236}">
                <a16:creationId xmlns:a16="http://schemas.microsoft.com/office/drawing/2014/main" id="{9A9B1E81-3506-426B-8A86-4AD01152939D}"/>
              </a:ext>
            </a:extLst>
          </p:cNvPr>
          <p:cNvGrpSpPr/>
          <p:nvPr/>
        </p:nvGrpSpPr>
        <p:grpSpPr>
          <a:xfrm>
            <a:off x="2892464" y="108056"/>
            <a:ext cx="2079383" cy="975311"/>
            <a:chOff x="3024332" y="1250449"/>
            <a:chExt cx="2079383" cy="975311"/>
          </a:xfrm>
        </p:grpSpPr>
        <p:sp>
          <p:nvSpPr>
            <p:cNvPr id="100" name="Võrdkülgne kolmnurk 99">
              <a:extLst>
                <a:ext uri="{FF2B5EF4-FFF2-40B4-BE49-F238E27FC236}">
                  <a16:creationId xmlns:a16="http://schemas.microsoft.com/office/drawing/2014/main" id="{1F2C6942-65A5-405E-ADAE-91194B6FB3DE}"/>
                </a:ext>
              </a:extLst>
            </p:cNvPr>
            <p:cNvSpPr/>
            <p:nvPr/>
          </p:nvSpPr>
          <p:spPr>
            <a:xfrm>
              <a:off x="3024334" y="1410892"/>
              <a:ext cx="2079381" cy="184666"/>
            </a:xfrm>
            <a:prstGeom prst="triangle">
              <a:avLst>
                <a:gd name="adj" fmla="val 50000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01" name="Ovaal 100">
              <a:extLst>
                <a:ext uri="{FF2B5EF4-FFF2-40B4-BE49-F238E27FC236}">
                  <a16:creationId xmlns:a16="http://schemas.microsoft.com/office/drawing/2014/main" id="{509DFBC8-3AAA-49DE-B97E-F0CE6F3F5AEA}"/>
                </a:ext>
              </a:extLst>
            </p:cNvPr>
            <p:cNvSpPr/>
            <p:nvPr/>
          </p:nvSpPr>
          <p:spPr>
            <a:xfrm>
              <a:off x="3986678" y="1250449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0ECAC44-E8C0-4AAE-B107-9AA9D4134086}"/>
                </a:ext>
              </a:extLst>
            </p:cNvPr>
            <p:cNvSpPr txBox="1"/>
            <p:nvPr/>
          </p:nvSpPr>
          <p:spPr>
            <a:xfrm>
              <a:off x="3024332" y="1579429"/>
              <a:ext cx="2079381" cy="646331"/>
            </a:xfrm>
            <a:custGeom>
              <a:avLst/>
              <a:gdLst>
                <a:gd name="connsiteX0" fmla="*/ 0 w 2079381"/>
                <a:gd name="connsiteY0" fmla="*/ 0 h 646331"/>
                <a:gd name="connsiteX1" fmla="*/ 734715 w 2079381"/>
                <a:gd name="connsiteY1" fmla="*/ 0 h 646331"/>
                <a:gd name="connsiteX2" fmla="*/ 1386254 w 2079381"/>
                <a:gd name="connsiteY2" fmla="*/ 0 h 646331"/>
                <a:gd name="connsiteX3" fmla="*/ 2079381 w 2079381"/>
                <a:gd name="connsiteY3" fmla="*/ 0 h 646331"/>
                <a:gd name="connsiteX4" fmla="*/ 2079381 w 2079381"/>
                <a:gd name="connsiteY4" fmla="*/ 646331 h 646331"/>
                <a:gd name="connsiteX5" fmla="*/ 1365460 w 2079381"/>
                <a:gd name="connsiteY5" fmla="*/ 646331 h 646331"/>
                <a:gd name="connsiteX6" fmla="*/ 713921 w 2079381"/>
                <a:gd name="connsiteY6" fmla="*/ 646331 h 646331"/>
                <a:gd name="connsiteX7" fmla="*/ 0 w 2079381"/>
                <a:gd name="connsiteY7" fmla="*/ 646331 h 646331"/>
                <a:gd name="connsiteX8" fmla="*/ 0 w 2079381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9381" h="646331" fill="none" extrusionOk="0">
                  <a:moveTo>
                    <a:pt x="0" y="0"/>
                  </a:moveTo>
                  <a:cubicBezTo>
                    <a:pt x="355212" y="8306"/>
                    <a:pt x="585177" y="7903"/>
                    <a:pt x="734715" y="0"/>
                  </a:cubicBezTo>
                  <a:cubicBezTo>
                    <a:pt x="884253" y="-7903"/>
                    <a:pt x="1229711" y="-11722"/>
                    <a:pt x="1386254" y="0"/>
                  </a:cubicBezTo>
                  <a:cubicBezTo>
                    <a:pt x="1542797" y="11722"/>
                    <a:pt x="1897845" y="-18900"/>
                    <a:pt x="2079381" y="0"/>
                  </a:cubicBezTo>
                  <a:cubicBezTo>
                    <a:pt x="2055088" y="162549"/>
                    <a:pt x="2066517" y="421427"/>
                    <a:pt x="2079381" y="646331"/>
                  </a:cubicBezTo>
                  <a:cubicBezTo>
                    <a:pt x="1732092" y="679159"/>
                    <a:pt x="1556123" y="673581"/>
                    <a:pt x="1365460" y="646331"/>
                  </a:cubicBezTo>
                  <a:cubicBezTo>
                    <a:pt x="1174797" y="619081"/>
                    <a:pt x="953021" y="672056"/>
                    <a:pt x="713921" y="646331"/>
                  </a:cubicBezTo>
                  <a:cubicBezTo>
                    <a:pt x="474821" y="620606"/>
                    <a:pt x="325709" y="650499"/>
                    <a:pt x="0" y="646331"/>
                  </a:cubicBezTo>
                  <a:cubicBezTo>
                    <a:pt x="8849" y="351869"/>
                    <a:pt x="-722" y="238833"/>
                    <a:pt x="0" y="0"/>
                  </a:cubicBezTo>
                  <a:close/>
                </a:path>
                <a:path w="2079381" h="646331" stroke="0" extrusionOk="0">
                  <a:moveTo>
                    <a:pt x="0" y="0"/>
                  </a:moveTo>
                  <a:cubicBezTo>
                    <a:pt x="233787" y="-32581"/>
                    <a:pt x="337020" y="-3291"/>
                    <a:pt x="672333" y="0"/>
                  </a:cubicBezTo>
                  <a:cubicBezTo>
                    <a:pt x="1007646" y="3291"/>
                    <a:pt x="1087529" y="-4906"/>
                    <a:pt x="1303079" y="0"/>
                  </a:cubicBezTo>
                  <a:cubicBezTo>
                    <a:pt x="1518629" y="4906"/>
                    <a:pt x="1710036" y="-16222"/>
                    <a:pt x="2079381" y="0"/>
                  </a:cubicBezTo>
                  <a:cubicBezTo>
                    <a:pt x="2058163" y="247755"/>
                    <a:pt x="2090153" y="357162"/>
                    <a:pt x="2079381" y="646331"/>
                  </a:cubicBezTo>
                  <a:cubicBezTo>
                    <a:pt x="1929388" y="652884"/>
                    <a:pt x="1584377" y="646190"/>
                    <a:pt x="1344666" y="646331"/>
                  </a:cubicBezTo>
                  <a:cubicBezTo>
                    <a:pt x="1104955" y="646472"/>
                    <a:pt x="871396" y="614227"/>
                    <a:pt x="609952" y="646331"/>
                  </a:cubicBezTo>
                  <a:cubicBezTo>
                    <a:pt x="348508" y="678435"/>
                    <a:pt x="137578" y="641932"/>
                    <a:pt x="0" y="646331"/>
                  </a:cubicBezTo>
                  <a:cubicBezTo>
                    <a:pt x="-22594" y="392149"/>
                    <a:pt x="-1166" y="27335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1573457534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III kooliastme loovtöö korraldamise põhimõtted</a:t>
              </a:r>
            </a:p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Keskkoolis</a:t>
              </a:r>
            </a:p>
          </p:txBody>
        </p:sp>
      </p:grpSp>
      <p:sp>
        <p:nvSpPr>
          <p:cNvPr id="109" name="Ristkülik: ümarnurkne 108">
            <a:extLst>
              <a:ext uri="{FF2B5EF4-FFF2-40B4-BE49-F238E27FC236}">
                <a16:creationId xmlns:a16="http://schemas.microsoft.com/office/drawing/2014/main" id="{26188F14-7C4A-4B39-AFD7-AA97CF82DB7C}"/>
              </a:ext>
            </a:extLst>
          </p:cNvPr>
          <p:cNvSpPr/>
          <p:nvPr/>
        </p:nvSpPr>
        <p:spPr>
          <a:xfrm>
            <a:off x="1459178" y="5278774"/>
            <a:ext cx="2144730" cy="403278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3. Tegevuskava on olemas ja  juhendajaga läbi arutatud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12" name="Ristkülik: ümarnurkne 111">
            <a:extLst>
              <a:ext uri="{FF2B5EF4-FFF2-40B4-BE49-F238E27FC236}">
                <a16:creationId xmlns:a16="http://schemas.microsoft.com/office/drawing/2014/main" id="{0F2D89E6-E3A3-436E-A69C-3D67F49BF72C}"/>
              </a:ext>
            </a:extLst>
          </p:cNvPr>
          <p:cNvSpPr/>
          <p:nvPr/>
        </p:nvSpPr>
        <p:spPr>
          <a:xfrm>
            <a:off x="2486674" y="5836658"/>
            <a:ext cx="2487508" cy="956524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4. Kirjas esimesed tulemused (refereeringud, ettevalmistused praktilise töö tegemiseks või uurimuse materjali kogumiseks)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71" name="Ovaal 170">
            <a:extLst>
              <a:ext uri="{FF2B5EF4-FFF2-40B4-BE49-F238E27FC236}">
                <a16:creationId xmlns:a16="http://schemas.microsoft.com/office/drawing/2014/main" id="{BA176956-8739-4273-8157-72FD2861ACFD}"/>
              </a:ext>
            </a:extLst>
          </p:cNvPr>
          <p:cNvSpPr/>
          <p:nvPr/>
        </p:nvSpPr>
        <p:spPr>
          <a:xfrm>
            <a:off x="9845458" y="1323125"/>
            <a:ext cx="2255737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grpSp>
        <p:nvGrpSpPr>
          <p:cNvPr id="35" name="Rühm 34">
            <a:extLst>
              <a:ext uri="{FF2B5EF4-FFF2-40B4-BE49-F238E27FC236}">
                <a16:creationId xmlns:a16="http://schemas.microsoft.com/office/drawing/2014/main" id="{85E5FE09-0E89-4DC6-92B4-D723126AF293}"/>
              </a:ext>
            </a:extLst>
          </p:cNvPr>
          <p:cNvGrpSpPr/>
          <p:nvPr/>
        </p:nvGrpSpPr>
        <p:grpSpPr>
          <a:xfrm>
            <a:off x="9949278" y="798870"/>
            <a:ext cx="1985250" cy="768994"/>
            <a:chOff x="8507990" y="348862"/>
            <a:chExt cx="2079382" cy="768994"/>
          </a:xfrm>
        </p:grpSpPr>
        <p:grpSp>
          <p:nvGrpSpPr>
            <p:cNvPr id="80" name="Rühm 79">
              <a:extLst>
                <a:ext uri="{FF2B5EF4-FFF2-40B4-BE49-F238E27FC236}">
                  <a16:creationId xmlns:a16="http://schemas.microsoft.com/office/drawing/2014/main" id="{C2BE79CC-56FD-4B54-8472-3F42DFFC5209}"/>
                </a:ext>
              </a:extLst>
            </p:cNvPr>
            <p:cNvGrpSpPr/>
            <p:nvPr/>
          </p:nvGrpSpPr>
          <p:grpSpPr>
            <a:xfrm>
              <a:off x="8507990" y="348862"/>
              <a:ext cx="2079382" cy="768994"/>
              <a:chOff x="8181975" y="419100"/>
              <a:chExt cx="3067050" cy="1135772"/>
            </a:xfrm>
            <a:solidFill>
              <a:srgbClr val="FFFF00"/>
            </a:solidFill>
            <a:effectLst>
              <a:glow rad="419100">
                <a:schemeClr val="accent4">
                  <a:satMod val="175000"/>
                  <a:alpha val="40000"/>
                </a:schemeClr>
              </a:glow>
            </a:effectLst>
          </p:grpSpPr>
          <p:sp>
            <p:nvSpPr>
              <p:cNvPr id="54" name="Ristkülik 53">
                <a:extLst>
                  <a:ext uri="{FF2B5EF4-FFF2-40B4-BE49-F238E27FC236}">
                    <a16:creationId xmlns:a16="http://schemas.microsoft.com/office/drawing/2014/main" id="{C3537E85-046B-45AA-8849-928A10F64C4E}"/>
                  </a:ext>
                </a:extLst>
              </p:cNvPr>
              <p:cNvSpPr/>
              <p:nvPr/>
            </p:nvSpPr>
            <p:spPr>
              <a:xfrm>
                <a:off x="8181975" y="533400"/>
                <a:ext cx="3067050" cy="718629"/>
              </a:xfrm>
              <a:custGeom>
                <a:avLst/>
                <a:gdLst>
                  <a:gd name="connsiteX0" fmla="*/ 0 w 3067050"/>
                  <a:gd name="connsiteY0" fmla="*/ 0 h 718629"/>
                  <a:gd name="connsiteX1" fmla="*/ 3067050 w 3067050"/>
                  <a:gd name="connsiteY1" fmla="*/ 0 h 718629"/>
                  <a:gd name="connsiteX2" fmla="*/ 3067050 w 3067050"/>
                  <a:gd name="connsiteY2" fmla="*/ 718629 h 718629"/>
                  <a:gd name="connsiteX3" fmla="*/ 0 w 3067050"/>
                  <a:gd name="connsiteY3" fmla="*/ 718629 h 718629"/>
                  <a:gd name="connsiteX4" fmla="*/ 0 w 3067050"/>
                  <a:gd name="connsiteY4" fmla="*/ 0 h 7186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67050" h="718629" fill="none" extrusionOk="0">
                    <a:moveTo>
                      <a:pt x="0" y="0"/>
                    </a:moveTo>
                    <a:cubicBezTo>
                      <a:pt x="862236" y="-107097"/>
                      <a:pt x="2491030" y="114891"/>
                      <a:pt x="3067050" y="0"/>
                    </a:cubicBezTo>
                    <a:cubicBezTo>
                      <a:pt x="3040265" y="105332"/>
                      <a:pt x="3128989" y="627639"/>
                      <a:pt x="3067050" y="718629"/>
                    </a:cubicBezTo>
                    <a:cubicBezTo>
                      <a:pt x="2153437" y="737082"/>
                      <a:pt x="1521045" y="741219"/>
                      <a:pt x="0" y="718629"/>
                    </a:cubicBezTo>
                    <a:cubicBezTo>
                      <a:pt x="-37831" y="556652"/>
                      <a:pt x="-55212" y="241638"/>
                      <a:pt x="0" y="0"/>
                    </a:cubicBezTo>
                    <a:close/>
                  </a:path>
                  <a:path w="3067050" h="718629" stroke="0" extrusionOk="0">
                    <a:moveTo>
                      <a:pt x="0" y="0"/>
                    </a:moveTo>
                    <a:cubicBezTo>
                      <a:pt x="1130857" y="80376"/>
                      <a:pt x="2195956" y="-106280"/>
                      <a:pt x="3067050" y="0"/>
                    </a:cubicBezTo>
                    <a:cubicBezTo>
                      <a:pt x="3121705" y="329539"/>
                      <a:pt x="3003995" y="371467"/>
                      <a:pt x="3067050" y="718629"/>
                    </a:cubicBezTo>
                    <a:cubicBezTo>
                      <a:pt x="2758452" y="750429"/>
                      <a:pt x="557250" y="757264"/>
                      <a:pt x="0" y="718629"/>
                    </a:cubicBezTo>
                    <a:cubicBezTo>
                      <a:pt x="10018" y="635154"/>
                      <a:pt x="-55049" y="282686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1374697064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69" name="Ristkülik 68">
                <a:extLst>
                  <a:ext uri="{FF2B5EF4-FFF2-40B4-BE49-F238E27FC236}">
                    <a16:creationId xmlns:a16="http://schemas.microsoft.com/office/drawing/2014/main" id="{C10300AD-269C-4BD8-B6C3-E420057E84C3}"/>
                  </a:ext>
                </a:extLst>
              </p:cNvPr>
              <p:cNvSpPr/>
              <p:nvPr/>
            </p:nvSpPr>
            <p:spPr>
              <a:xfrm>
                <a:off x="8181975" y="419100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10030" y="-3116"/>
                      <a:pt x="29687" y="-4597"/>
                      <a:pt x="52357" y="0"/>
                    </a:cubicBezTo>
                    <a:cubicBezTo>
                      <a:pt x="57340" y="346621"/>
                      <a:pt x="2724" y="564217"/>
                      <a:pt x="52357" y="1117933"/>
                    </a:cubicBezTo>
                    <a:cubicBezTo>
                      <a:pt x="43165" y="1115370"/>
                      <a:pt x="16973" y="1114969"/>
                      <a:pt x="0" y="1117933"/>
                    </a:cubicBezTo>
                    <a:cubicBezTo>
                      <a:pt x="23161" y="884623"/>
                      <a:pt x="-36435" y="164293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551" y="-4032"/>
                      <a:pt x="39074" y="-1451"/>
                      <a:pt x="52357" y="0"/>
                    </a:cubicBezTo>
                    <a:cubicBezTo>
                      <a:pt x="-20614" y="533321"/>
                      <a:pt x="147548" y="909647"/>
                      <a:pt x="52357" y="1117933"/>
                    </a:cubicBezTo>
                    <a:cubicBezTo>
                      <a:pt x="37022" y="1121952"/>
                      <a:pt x="25406" y="1121930"/>
                      <a:pt x="0" y="1117933"/>
                    </a:cubicBezTo>
                    <a:cubicBezTo>
                      <a:pt x="11877" y="980195"/>
                      <a:pt x="-78410" y="434718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619034263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82" name="Ristkülik 81">
                <a:extLst>
                  <a:ext uri="{FF2B5EF4-FFF2-40B4-BE49-F238E27FC236}">
                    <a16:creationId xmlns:a16="http://schemas.microsoft.com/office/drawing/2014/main" id="{30ECFA76-B163-4FEF-9251-9D87D8A14C56}"/>
                  </a:ext>
                </a:extLst>
              </p:cNvPr>
              <p:cNvSpPr/>
              <p:nvPr/>
            </p:nvSpPr>
            <p:spPr>
              <a:xfrm>
                <a:off x="11190325" y="436939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21154" y="51"/>
                      <a:pt x="34603" y="4524"/>
                      <a:pt x="52357" y="0"/>
                    </a:cubicBezTo>
                    <a:cubicBezTo>
                      <a:pt x="110739" y="167846"/>
                      <a:pt x="26941" y="828818"/>
                      <a:pt x="52357" y="1117933"/>
                    </a:cubicBezTo>
                    <a:cubicBezTo>
                      <a:pt x="40320" y="1118327"/>
                      <a:pt x="15161" y="1122270"/>
                      <a:pt x="0" y="1117933"/>
                    </a:cubicBezTo>
                    <a:cubicBezTo>
                      <a:pt x="42693" y="844449"/>
                      <a:pt x="94707" y="483009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730" y="4431"/>
                      <a:pt x="33458" y="243"/>
                      <a:pt x="52357" y="0"/>
                    </a:cubicBezTo>
                    <a:cubicBezTo>
                      <a:pt x="62809" y="151767"/>
                      <a:pt x="78993" y="941538"/>
                      <a:pt x="52357" y="1117933"/>
                    </a:cubicBezTo>
                    <a:cubicBezTo>
                      <a:pt x="33172" y="1114131"/>
                      <a:pt x="12591" y="1120258"/>
                      <a:pt x="0" y="1117933"/>
                    </a:cubicBezTo>
                    <a:cubicBezTo>
                      <a:pt x="-53786" y="802572"/>
                      <a:pt x="84409" y="468984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540606347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A89EBF2-A38A-48CA-99E0-8AA9F1B58E94}"/>
                </a:ext>
              </a:extLst>
            </p:cNvPr>
            <p:cNvSpPr txBox="1"/>
            <p:nvPr/>
          </p:nvSpPr>
          <p:spPr>
            <a:xfrm>
              <a:off x="8594535" y="547976"/>
              <a:ext cx="19062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LOOVTÖÖ ESITLEMINE</a:t>
              </a:r>
            </a:p>
          </p:txBody>
        </p:sp>
      </p:grpSp>
      <p:sp>
        <p:nvSpPr>
          <p:cNvPr id="174" name="Jutumull: pilv 173">
            <a:extLst>
              <a:ext uri="{FF2B5EF4-FFF2-40B4-BE49-F238E27FC236}">
                <a16:creationId xmlns:a16="http://schemas.microsoft.com/office/drawing/2014/main" id="{F6196973-1440-4617-8F4D-AAEC0BABB5F2}"/>
              </a:ext>
            </a:extLst>
          </p:cNvPr>
          <p:cNvSpPr/>
          <p:nvPr/>
        </p:nvSpPr>
        <p:spPr>
          <a:xfrm>
            <a:off x="3311261" y="4877013"/>
            <a:ext cx="926926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8-9</a:t>
            </a:r>
          </a:p>
        </p:txBody>
      </p:sp>
      <p:sp>
        <p:nvSpPr>
          <p:cNvPr id="175" name="Jutumull: pilv 174">
            <a:extLst>
              <a:ext uri="{FF2B5EF4-FFF2-40B4-BE49-F238E27FC236}">
                <a16:creationId xmlns:a16="http://schemas.microsoft.com/office/drawing/2014/main" id="{52172C89-CEAC-4FE5-99D1-C20DBA16A44D}"/>
              </a:ext>
            </a:extLst>
          </p:cNvPr>
          <p:cNvSpPr/>
          <p:nvPr/>
        </p:nvSpPr>
        <p:spPr>
          <a:xfrm>
            <a:off x="4031275" y="5392331"/>
            <a:ext cx="1103527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10-14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D1192F3-3E9F-48A5-A6C3-CA88717839F1}"/>
              </a:ext>
            </a:extLst>
          </p:cNvPr>
          <p:cNvSpPr txBox="1"/>
          <p:nvPr/>
        </p:nvSpPr>
        <p:spPr>
          <a:xfrm>
            <a:off x="7264431" y="6355799"/>
            <a:ext cx="1286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NOVEMBER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FF8AE9D0-574B-4B6C-BE5F-45E1D86FE3F7}"/>
              </a:ext>
            </a:extLst>
          </p:cNvPr>
          <p:cNvSpPr txBox="1"/>
          <p:nvPr/>
        </p:nvSpPr>
        <p:spPr>
          <a:xfrm>
            <a:off x="-45243" y="5808961"/>
            <a:ext cx="130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SEPTEMBER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2BC3F922-482A-4D25-92AA-46FC132A0FD3}"/>
              </a:ext>
            </a:extLst>
          </p:cNvPr>
          <p:cNvSpPr txBox="1"/>
          <p:nvPr/>
        </p:nvSpPr>
        <p:spPr>
          <a:xfrm>
            <a:off x="1093441" y="6392153"/>
            <a:ext cx="122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OKTOOBER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FE0FCB3C-A6EA-4A32-9300-33980D5E61BC}"/>
              </a:ext>
            </a:extLst>
          </p:cNvPr>
          <p:cNvSpPr txBox="1"/>
          <p:nvPr/>
        </p:nvSpPr>
        <p:spPr>
          <a:xfrm>
            <a:off x="314485" y="4389618"/>
            <a:ext cx="122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OKTOOBER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84A460D0-B00F-4F06-8B7E-13249307927E}"/>
              </a:ext>
            </a:extLst>
          </p:cNvPr>
          <p:cNvSpPr txBox="1"/>
          <p:nvPr/>
        </p:nvSpPr>
        <p:spPr>
          <a:xfrm>
            <a:off x="10539148" y="4455432"/>
            <a:ext cx="1328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DETSEMBER</a:t>
            </a:r>
          </a:p>
        </p:txBody>
      </p:sp>
      <p:grpSp>
        <p:nvGrpSpPr>
          <p:cNvPr id="191" name="Rühm 190">
            <a:extLst>
              <a:ext uri="{FF2B5EF4-FFF2-40B4-BE49-F238E27FC236}">
                <a16:creationId xmlns:a16="http://schemas.microsoft.com/office/drawing/2014/main" id="{4FD78946-AA63-4811-A46D-2AB29F062D99}"/>
              </a:ext>
            </a:extLst>
          </p:cNvPr>
          <p:cNvGrpSpPr/>
          <p:nvPr/>
        </p:nvGrpSpPr>
        <p:grpSpPr>
          <a:xfrm>
            <a:off x="9983168" y="5280290"/>
            <a:ext cx="2068480" cy="1384995"/>
            <a:chOff x="10155898" y="1404983"/>
            <a:chExt cx="1895788" cy="2149680"/>
          </a:xfrm>
        </p:grpSpPr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CC5E341D-1CBE-409E-BE28-A4E0F1A901D5}"/>
                </a:ext>
              </a:extLst>
            </p:cNvPr>
            <p:cNvSpPr txBox="1"/>
            <p:nvPr/>
          </p:nvSpPr>
          <p:spPr>
            <a:xfrm>
              <a:off x="10155901" y="1404983"/>
              <a:ext cx="1895785" cy="2149680"/>
            </a:xfrm>
            <a:custGeom>
              <a:avLst/>
              <a:gdLst>
                <a:gd name="connsiteX0" fmla="*/ 0 w 1895785"/>
                <a:gd name="connsiteY0" fmla="*/ 0 h 2149680"/>
                <a:gd name="connsiteX1" fmla="*/ 1895785 w 1895785"/>
                <a:gd name="connsiteY1" fmla="*/ 0 h 2149680"/>
                <a:gd name="connsiteX2" fmla="*/ 1895785 w 1895785"/>
                <a:gd name="connsiteY2" fmla="*/ 2149680 h 2149680"/>
                <a:gd name="connsiteX3" fmla="*/ 0 w 1895785"/>
                <a:gd name="connsiteY3" fmla="*/ 2149680 h 2149680"/>
                <a:gd name="connsiteX4" fmla="*/ 0 w 1895785"/>
                <a:gd name="connsiteY4" fmla="*/ 0 h 2149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5785" h="2149680" fill="none" extrusionOk="0">
                  <a:moveTo>
                    <a:pt x="0" y="0"/>
                  </a:moveTo>
                  <a:cubicBezTo>
                    <a:pt x="658898" y="-75222"/>
                    <a:pt x="1222189" y="72740"/>
                    <a:pt x="1895785" y="0"/>
                  </a:cubicBezTo>
                  <a:cubicBezTo>
                    <a:pt x="1955973" y="996020"/>
                    <a:pt x="1841510" y="1358282"/>
                    <a:pt x="1895785" y="2149680"/>
                  </a:cubicBezTo>
                  <a:cubicBezTo>
                    <a:pt x="1408604" y="2166970"/>
                    <a:pt x="259107" y="2253979"/>
                    <a:pt x="0" y="2149680"/>
                  </a:cubicBezTo>
                  <a:cubicBezTo>
                    <a:pt x="149124" y="1665454"/>
                    <a:pt x="-136142" y="700629"/>
                    <a:pt x="0" y="0"/>
                  </a:cubicBezTo>
                  <a:close/>
                </a:path>
                <a:path w="1895785" h="2149680" stroke="0" extrusionOk="0">
                  <a:moveTo>
                    <a:pt x="0" y="0"/>
                  </a:moveTo>
                  <a:cubicBezTo>
                    <a:pt x="419909" y="-22724"/>
                    <a:pt x="1381735" y="-72999"/>
                    <a:pt x="1895785" y="0"/>
                  </a:cubicBezTo>
                  <a:cubicBezTo>
                    <a:pt x="1908373" y="215361"/>
                    <a:pt x="1967825" y="1746340"/>
                    <a:pt x="1895785" y="2149680"/>
                  </a:cubicBezTo>
                  <a:cubicBezTo>
                    <a:pt x="1159174" y="1987101"/>
                    <a:pt x="224919" y="1996643"/>
                    <a:pt x="0" y="2149680"/>
                  </a:cubicBezTo>
                  <a:cubicBezTo>
                    <a:pt x="-98976" y="1542988"/>
                    <a:pt x="-14399" y="1025945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1934413625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400" dirty="0">
                  <a:latin typeface="Axure Handwriting" panose="020B0402020200020204" pitchFamily="34" charset="0"/>
                </a:rPr>
                <a:t>          ABIKS ON</a:t>
              </a: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</p:txBody>
        </p:sp>
        <p:sp>
          <p:nvSpPr>
            <p:cNvPr id="193" name="Nool: vasaknool 192">
              <a:extLst>
                <a:ext uri="{FF2B5EF4-FFF2-40B4-BE49-F238E27FC236}">
                  <a16:creationId xmlns:a16="http://schemas.microsoft.com/office/drawing/2014/main" id="{7CDE25E8-D9FF-44B1-8DFB-5B0006E26323}"/>
                </a:ext>
              </a:extLst>
            </p:cNvPr>
            <p:cNvSpPr/>
            <p:nvPr/>
          </p:nvSpPr>
          <p:spPr>
            <a:xfrm>
              <a:off x="10155898" y="2142110"/>
              <a:ext cx="1895785" cy="700826"/>
            </a:xfrm>
            <a:custGeom>
              <a:avLst/>
              <a:gdLst>
                <a:gd name="connsiteX0" fmla="*/ 0 w 1895785"/>
                <a:gd name="connsiteY0" fmla="*/ 350413 h 700826"/>
                <a:gd name="connsiteX1" fmla="*/ 350413 w 1895785"/>
                <a:gd name="connsiteY1" fmla="*/ 0 h 700826"/>
                <a:gd name="connsiteX2" fmla="*/ 350413 w 1895785"/>
                <a:gd name="connsiteY2" fmla="*/ 175207 h 700826"/>
                <a:gd name="connsiteX3" fmla="*/ 865537 w 1895785"/>
                <a:gd name="connsiteY3" fmla="*/ 175207 h 700826"/>
                <a:gd name="connsiteX4" fmla="*/ 1334300 w 1895785"/>
                <a:gd name="connsiteY4" fmla="*/ 175207 h 700826"/>
                <a:gd name="connsiteX5" fmla="*/ 1895785 w 1895785"/>
                <a:gd name="connsiteY5" fmla="*/ 175207 h 700826"/>
                <a:gd name="connsiteX6" fmla="*/ 1895785 w 1895785"/>
                <a:gd name="connsiteY6" fmla="*/ 525620 h 700826"/>
                <a:gd name="connsiteX7" fmla="*/ 1365207 w 1895785"/>
                <a:gd name="connsiteY7" fmla="*/ 525620 h 700826"/>
                <a:gd name="connsiteX8" fmla="*/ 880991 w 1895785"/>
                <a:gd name="connsiteY8" fmla="*/ 525620 h 700826"/>
                <a:gd name="connsiteX9" fmla="*/ 350413 w 1895785"/>
                <a:gd name="connsiteY9" fmla="*/ 525620 h 700826"/>
                <a:gd name="connsiteX10" fmla="*/ 350413 w 1895785"/>
                <a:gd name="connsiteY10" fmla="*/ 700826 h 700826"/>
                <a:gd name="connsiteX11" fmla="*/ 0 w 1895785"/>
                <a:gd name="connsiteY11" fmla="*/ 350413 h 700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95785" h="700826" fill="none" extrusionOk="0">
                  <a:moveTo>
                    <a:pt x="0" y="350413"/>
                  </a:moveTo>
                  <a:cubicBezTo>
                    <a:pt x="67721" y="264072"/>
                    <a:pt x="209341" y="111613"/>
                    <a:pt x="350413" y="0"/>
                  </a:cubicBezTo>
                  <a:cubicBezTo>
                    <a:pt x="357663" y="75227"/>
                    <a:pt x="350560" y="136427"/>
                    <a:pt x="350413" y="175207"/>
                  </a:cubicBezTo>
                  <a:cubicBezTo>
                    <a:pt x="555587" y="150132"/>
                    <a:pt x="623527" y="193174"/>
                    <a:pt x="865537" y="175207"/>
                  </a:cubicBezTo>
                  <a:cubicBezTo>
                    <a:pt x="1107547" y="157240"/>
                    <a:pt x="1116542" y="196056"/>
                    <a:pt x="1334300" y="175207"/>
                  </a:cubicBezTo>
                  <a:cubicBezTo>
                    <a:pt x="1552058" y="154358"/>
                    <a:pt x="1728089" y="168982"/>
                    <a:pt x="1895785" y="175207"/>
                  </a:cubicBezTo>
                  <a:cubicBezTo>
                    <a:pt x="1888427" y="338966"/>
                    <a:pt x="1883246" y="374396"/>
                    <a:pt x="1895785" y="525620"/>
                  </a:cubicBezTo>
                  <a:cubicBezTo>
                    <a:pt x="1656438" y="528073"/>
                    <a:pt x="1619977" y="514181"/>
                    <a:pt x="1365207" y="525620"/>
                  </a:cubicBezTo>
                  <a:cubicBezTo>
                    <a:pt x="1110437" y="537059"/>
                    <a:pt x="991939" y="517164"/>
                    <a:pt x="880991" y="525620"/>
                  </a:cubicBezTo>
                  <a:cubicBezTo>
                    <a:pt x="770043" y="534076"/>
                    <a:pt x="511470" y="522472"/>
                    <a:pt x="350413" y="525620"/>
                  </a:cubicBezTo>
                  <a:cubicBezTo>
                    <a:pt x="356834" y="608072"/>
                    <a:pt x="356112" y="643444"/>
                    <a:pt x="350413" y="700826"/>
                  </a:cubicBezTo>
                  <a:cubicBezTo>
                    <a:pt x="240209" y="613440"/>
                    <a:pt x="138234" y="507563"/>
                    <a:pt x="0" y="350413"/>
                  </a:cubicBezTo>
                  <a:close/>
                </a:path>
                <a:path w="1895785" h="700826" stroke="0" extrusionOk="0">
                  <a:moveTo>
                    <a:pt x="0" y="350413"/>
                  </a:moveTo>
                  <a:cubicBezTo>
                    <a:pt x="160703" y="168359"/>
                    <a:pt x="165119" y="158143"/>
                    <a:pt x="350413" y="0"/>
                  </a:cubicBezTo>
                  <a:cubicBezTo>
                    <a:pt x="358071" y="57289"/>
                    <a:pt x="348313" y="133973"/>
                    <a:pt x="350413" y="175207"/>
                  </a:cubicBezTo>
                  <a:cubicBezTo>
                    <a:pt x="456916" y="192389"/>
                    <a:pt x="637443" y="159786"/>
                    <a:pt x="850083" y="175207"/>
                  </a:cubicBezTo>
                  <a:cubicBezTo>
                    <a:pt x="1062723" y="190629"/>
                    <a:pt x="1164785" y="155555"/>
                    <a:pt x="1365207" y="175207"/>
                  </a:cubicBezTo>
                  <a:cubicBezTo>
                    <a:pt x="1565629" y="194859"/>
                    <a:pt x="1710547" y="186425"/>
                    <a:pt x="1895785" y="175207"/>
                  </a:cubicBezTo>
                  <a:cubicBezTo>
                    <a:pt x="1890458" y="287167"/>
                    <a:pt x="1901077" y="437807"/>
                    <a:pt x="1895785" y="525620"/>
                  </a:cubicBezTo>
                  <a:cubicBezTo>
                    <a:pt x="1794343" y="520210"/>
                    <a:pt x="1655407" y="538441"/>
                    <a:pt x="1427022" y="525620"/>
                  </a:cubicBezTo>
                  <a:cubicBezTo>
                    <a:pt x="1198637" y="512799"/>
                    <a:pt x="1058605" y="539198"/>
                    <a:pt x="896444" y="525620"/>
                  </a:cubicBezTo>
                  <a:cubicBezTo>
                    <a:pt x="734283" y="512042"/>
                    <a:pt x="554674" y="521829"/>
                    <a:pt x="350413" y="525620"/>
                  </a:cubicBezTo>
                  <a:cubicBezTo>
                    <a:pt x="359005" y="586933"/>
                    <a:pt x="353461" y="632085"/>
                    <a:pt x="350413" y="700826"/>
                  </a:cubicBezTo>
                  <a:cubicBezTo>
                    <a:pt x="219484" y="535146"/>
                    <a:pt x="79385" y="450231"/>
                    <a:pt x="0" y="350413"/>
                  </a:cubicBezTo>
                  <a:close/>
                </a:path>
              </a:pathLst>
            </a:custGeom>
            <a:solidFill>
              <a:srgbClr val="FCBF5E"/>
            </a:solidFill>
            <a:ln>
              <a:extLst>
                <a:ext uri="{C807C97D-BFC1-408E-A445-0C87EB9F89A2}">
                  <ask:lineSketchStyleProps xmlns:ask="http://schemas.microsoft.com/office/drawing/2018/sketchyshapes" sd="3799920595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Multimeedia tunnid</a:t>
              </a:r>
            </a:p>
          </p:txBody>
        </p:sp>
        <p:sp>
          <p:nvSpPr>
            <p:cNvPr id="194" name="Nool: vasaknool 193">
              <a:extLst>
                <a:ext uri="{FF2B5EF4-FFF2-40B4-BE49-F238E27FC236}">
                  <a16:creationId xmlns:a16="http://schemas.microsoft.com/office/drawing/2014/main" id="{AED67416-3FAB-464A-9C5C-FA158CFC6A6A}"/>
                </a:ext>
              </a:extLst>
            </p:cNvPr>
            <p:cNvSpPr/>
            <p:nvPr/>
          </p:nvSpPr>
          <p:spPr>
            <a:xfrm>
              <a:off x="10155900" y="1714789"/>
              <a:ext cx="1895785" cy="585424"/>
            </a:xfrm>
            <a:custGeom>
              <a:avLst/>
              <a:gdLst>
                <a:gd name="connsiteX0" fmla="*/ 0 w 1895785"/>
                <a:gd name="connsiteY0" fmla="*/ 292712 h 585424"/>
                <a:gd name="connsiteX1" fmla="*/ 292712 w 1895785"/>
                <a:gd name="connsiteY1" fmla="*/ 0 h 585424"/>
                <a:gd name="connsiteX2" fmla="*/ 292712 w 1895785"/>
                <a:gd name="connsiteY2" fmla="*/ 146356 h 585424"/>
                <a:gd name="connsiteX3" fmla="*/ 827070 w 1895785"/>
                <a:gd name="connsiteY3" fmla="*/ 146356 h 585424"/>
                <a:gd name="connsiteX4" fmla="*/ 1377458 w 1895785"/>
                <a:gd name="connsiteY4" fmla="*/ 146356 h 585424"/>
                <a:gd name="connsiteX5" fmla="*/ 1895785 w 1895785"/>
                <a:gd name="connsiteY5" fmla="*/ 146356 h 585424"/>
                <a:gd name="connsiteX6" fmla="*/ 1895785 w 1895785"/>
                <a:gd name="connsiteY6" fmla="*/ 439068 h 585424"/>
                <a:gd name="connsiteX7" fmla="*/ 1345397 w 1895785"/>
                <a:gd name="connsiteY7" fmla="*/ 439068 h 585424"/>
                <a:gd name="connsiteX8" fmla="*/ 859131 w 1895785"/>
                <a:gd name="connsiteY8" fmla="*/ 439068 h 585424"/>
                <a:gd name="connsiteX9" fmla="*/ 292712 w 1895785"/>
                <a:gd name="connsiteY9" fmla="*/ 439068 h 585424"/>
                <a:gd name="connsiteX10" fmla="*/ 292712 w 1895785"/>
                <a:gd name="connsiteY10" fmla="*/ 585424 h 585424"/>
                <a:gd name="connsiteX11" fmla="*/ 0 w 1895785"/>
                <a:gd name="connsiteY11" fmla="*/ 292712 h 585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95785" h="585424" fill="none" extrusionOk="0">
                  <a:moveTo>
                    <a:pt x="0" y="292712"/>
                  </a:moveTo>
                  <a:cubicBezTo>
                    <a:pt x="70099" y="208976"/>
                    <a:pt x="172130" y="118757"/>
                    <a:pt x="292712" y="0"/>
                  </a:cubicBezTo>
                  <a:cubicBezTo>
                    <a:pt x="286998" y="45554"/>
                    <a:pt x="293384" y="101725"/>
                    <a:pt x="292712" y="146356"/>
                  </a:cubicBezTo>
                  <a:cubicBezTo>
                    <a:pt x="540922" y="160222"/>
                    <a:pt x="661004" y="155555"/>
                    <a:pt x="827070" y="146356"/>
                  </a:cubicBezTo>
                  <a:cubicBezTo>
                    <a:pt x="993136" y="137157"/>
                    <a:pt x="1157821" y="170483"/>
                    <a:pt x="1377458" y="146356"/>
                  </a:cubicBezTo>
                  <a:cubicBezTo>
                    <a:pt x="1597095" y="122229"/>
                    <a:pt x="1742830" y="123895"/>
                    <a:pt x="1895785" y="146356"/>
                  </a:cubicBezTo>
                  <a:cubicBezTo>
                    <a:pt x="1903358" y="221549"/>
                    <a:pt x="1904737" y="364126"/>
                    <a:pt x="1895785" y="439068"/>
                  </a:cubicBezTo>
                  <a:cubicBezTo>
                    <a:pt x="1672959" y="429601"/>
                    <a:pt x="1607475" y="448111"/>
                    <a:pt x="1345397" y="439068"/>
                  </a:cubicBezTo>
                  <a:cubicBezTo>
                    <a:pt x="1083319" y="430025"/>
                    <a:pt x="1019221" y="461273"/>
                    <a:pt x="859131" y="439068"/>
                  </a:cubicBezTo>
                  <a:cubicBezTo>
                    <a:pt x="699041" y="416863"/>
                    <a:pt x="488899" y="419535"/>
                    <a:pt x="292712" y="439068"/>
                  </a:cubicBezTo>
                  <a:cubicBezTo>
                    <a:pt x="287990" y="493400"/>
                    <a:pt x="286804" y="515434"/>
                    <a:pt x="292712" y="585424"/>
                  </a:cubicBezTo>
                  <a:cubicBezTo>
                    <a:pt x="183590" y="450185"/>
                    <a:pt x="139242" y="403082"/>
                    <a:pt x="0" y="292712"/>
                  </a:cubicBezTo>
                  <a:close/>
                </a:path>
                <a:path w="1895785" h="585424" stroke="0" extrusionOk="0">
                  <a:moveTo>
                    <a:pt x="0" y="292712"/>
                  </a:moveTo>
                  <a:cubicBezTo>
                    <a:pt x="138962" y="159460"/>
                    <a:pt x="146133" y="127539"/>
                    <a:pt x="292712" y="0"/>
                  </a:cubicBezTo>
                  <a:cubicBezTo>
                    <a:pt x="287437" y="31120"/>
                    <a:pt x="294121" y="99314"/>
                    <a:pt x="292712" y="146356"/>
                  </a:cubicBezTo>
                  <a:cubicBezTo>
                    <a:pt x="422611" y="123356"/>
                    <a:pt x="696186" y="170352"/>
                    <a:pt x="811039" y="146356"/>
                  </a:cubicBezTo>
                  <a:cubicBezTo>
                    <a:pt x="925892" y="122360"/>
                    <a:pt x="1115885" y="143648"/>
                    <a:pt x="1313335" y="146356"/>
                  </a:cubicBezTo>
                  <a:cubicBezTo>
                    <a:pt x="1510785" y="149064"/>
                    <a:pt x="1739029" y="146464"/>
                    <a:pt x="1895785" y="146356"/>
                  </a:cubicBezTo>
                  <a:cubicBezTo>
                    <a:pt x="1888311" y="291726"/>
                    <a:pt x="1883569" y="342128"/>
                    <a:pt x="1895785" y="439068"/>
                  </a:cubicBezTo>
                  <a:cubicBezTo>
                    <a:pt x="1702032" y="441087"/>
                    <a:pt x="1553910" y="466840"/>
                    <a:pt x="1329366" y="439068"/>
                  </a:cubicBezTo>
                  <a:cubicBezTo>
                    <a:pt x="1104822" y="411296"/>
                    <a:pt x="1047584" y="416895"/>
                    <a:pt x="795008" y="439068"/>
                  </a:cubicBezTo>
                  <a:cubicBezTo>
                    <a:pt x="542432" y="461241"/>
                    <a:pt x="534312" y="431728"/>
                    <a:pt x="292712" y="439068"/>
                  </a:cubicBezTo>
                  <a:cubicBezTo>
                    <a:pt x="298424" y="473678"/>
                    <a:pt x="297763" y="548261"/>
                    <a:pt x="292712" y="585424"/>
                  </a:cubicBezTo>
                  <a:cubicBezTo>
                    <a:pt x="152296" y="467923"/>
                    <a:pt x="95130" y="395064"/>
                    <a:pt x="0" y="292712"/>
                  </a:cubicBezTo>
                  <a:close/>
                </a:path>
              </a:pathLst>
            </a:custGeom>
            <a:solidFill>
              <a:srgbClr val="6AB3DE"/>
            </a:solidFill>
            <a:ln>
              <a:extLst>
                <a:ext uri="{C807C97D-BFC1-408E-A445-0C87EB9F89A2}">
                  <ask:lineSketchStyleProps xmlns:ask="http://schemas.microsoft.com/office/drawing/2018/sketchyshapes" sd="3651287871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Koostöö juhendajaga</a:t>
              </a:r>
            </a:p>
          </p:txBody>
        </p:sp>
        <p:sp>
          <p:nvSpPr>
            <p:cNvPr id="195" name="Nool: vasaknool 194">
              <a:extLst>
                <a:ext uri="{FF2B5EF4-FFF2-40B4-BE49-F238E27FC236}">
                  <a16:creationId xmlns:a16="http://schemas.microsoft.com/office/drawing/2014/main" id="{3C717769-6636-46BC-BA7C-14A5F6DE237E}"/>
                </a:ext>
              </a:extLst>
            </p:cNvPr>
            <p:cNvSpPr/>
            <p:nvPr/>
          </p:nvSpPr>
          <p:spPr>
            <a:xfrm>
              <a:off x="10233182" y="2719153"/>
              <a:ext cx="1818502" cy="673312"/>
            </a:xfrm>
            <a:custGeom>
              <a:avLst/>
              <a:gdLst>
                <a:gd name="connsiteX0" fmla="*/ 0 w 1818502"/>
                <a:gd name="connsiteY0" fmla="*/ 336656 h 673312"/>
                <a:gd name="connsiteX1" fmla="*/ 336656 w 1818502"/>
                <a:gd name="connsiteY1" fmla="*/ 0 h 673312"/>
                <a:gd name="connsiteX2" fmla="*/ 336656 w 1818502"/>
                <a:gd name="connsiteY2" fmla="*/ 168328 h 673312"/>
                <a:gd name="connsiteX3" fmla="*/ 860242 w 1818502"/>
                <a:gd name="connsiteY3" fmla="*/ 168328 h 673312"/>
                <a:gd name="connsiteX4" fmla="*/ 1309735 w 1818502"/>
                <a:gd name="connsiteY4" fmla="*/ 168328 h 673312"/>
                <a:gd name="connsiteX5" fmla="*/ 1818502 w 1818502"/>
                <a:gd name="connsiteY5" fmla="*/ 168328 h 673312"/>
                <a:gd name="connsiteX6" fmla="*/ 1818502 w 1818502"/>
                <a:gd name="connsiteY6" fmla="*/ 504984 h 673312"/>
                <a:gd name="connsiteX7" fmla="*/ 1294916 w 1818502"/>
                <a:gd name="connsiteY7" fmla="*/ 504984 h 673312"/>
                <a:gd name="connsiteX8" fmla="*/ 800968 w 1818502"/>
                <a:gd name="connsiteY8" fmla="*/ 504984 h 673312"/>
                <a:gd name="connsiteX9" fmla="*/ 336656 w 1818502"/>
                <a:gd name="connsiteY9" fmla="*/ 504984 h 673312"/>
                <a:gd name="connsiteX10" fmla="*/ 336656 w 1818502"/>
                <a:gd name="connsiteY10" fmla="*/ 673312 h 673312"/>
                <a:gd name="connsiteX11" fmla="*/ 0 w 1818502"/>
                <a:gd name="connsiteY11" fmla="*/ 336656 h 673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18502" h="673312" fill="none" extrusionOk="0">
                  <a:moveTo>
                    <a:pt x="0" y="336656"/>
                  </a:moveTo>
                  <a:cubicBezTo>
                    <a:pt x="116903" y="205227"/>
                    <a:pt x="241978" y="109860"/>
                    <a:pt x="336656" y="0"/>
                  </a:cubicBezTo>
                  <a:cubicBezTo>
                    <a:pt x="336973" y="59141"/>
                    <a:pt x="335021" y="85824"/>
                    <a:pt x="336656" y="168328"/>
                  </a:cubicBezTo>
                  <a:cubicBezTo>
                    <a:pt x="593431" y="182316"/>
                    <a:pt x="666299" y="172428"/>
                    <a:pt x="860242" y="168328"/>
                  </a:cubicBezTo>
                  <a:cubicBezTo>
                    <a:pt x="1054185" y="164228"/>
                    <a:pt x="1193240" y="172030"/>
                    <a:pt x="1309735" y="168328"/>
                  </a:cubicBezTo>
                  <a:cubicBezTo>
                    <a:pt x="1426230" y="164626"/>
                    <a:pt x="1708483" y="157614"/>
                    <a:pt x="1818502" y="168328"/>
                  </a:cubicBezTo>
                  <a:cubicBezTo>
                    <a:pt x="1817953" y="318021"/>
                    <a:pt x="1824831" y="394089"/>
                    <a:pt x="1818502" y="504984"/>
                  </a:cubicBezTo>
                  <a:cubicBezTo>
                    <a:pt x="1712003" y="484069"/>
                    <a:pt x="1515146" y="480382"/>
                    <a:pt x="1294916" y="504984"/>
                  </a:cubicBezTo>
                  <a:cubicBezTo>
                    <a:pt x="1074686" y="529586"/>
                    <a:pt x="994227" y="508329"/>
                    <a:pt x="800968" y="504984"/>
                  </a:cubicBezTo>
                  <a:cubicBezTo>
                    <a:pt x="607709" y="501639"/>
                    <a:pt x="526816" y="489944"/>
                    <a:pt x="336656" y="504984"/>
                  </a:cubicBezTo>
                  <a:cubicBezTo>
                    <a:pt x="337803" y="552224"/>
                    <a:pt x="338253" y="626631"/>
                    <a:pt x="336656" y="673312"/>
                  </a:cubicBezTo>
                  <a:cubicBezTo>
                    <a:pt x="211611" y="552342"/>
                    <a:pt x="154729" y="490479"/>
                    <a:pt x="0" y="336656"/>
                  </a:cubicBezTo>
                  <a:close/>
                </a:path>
                <a:path w="1818502" h="673312" stroke="0" extrusionOk="0">
                  <a:moveTo>
                    <a:pt x="0" y="336656"/>
                  </a:moveTo>
                  <a:cubicBezTo>
                    <a:pt x="91276" y="255802"/>
                    <a:pt x="222906" y="125108"/>
                    <a:pt x="336656" y="0"/>
                  </a:cubicBezTo>
                  <a:cubicBezTo>
                    <a:pt x="328762" y="38371"/>
                    <a:pt x="337410" y="111019"/>
                    <a:pt x="336656" y="168328"/>
                  </a:cubicBezTo>
                  <a:cubicBezTo>
                    <a:pt x="453669" y="178420"/>
                    <a:pt x="712344" y="179372"/>
                    <a:pt x="860242" y="168328"/>
                  </a:cubicBezTo>
                  <a:cubicBezTo>
                    <a:pt x="1008140" y="157284"/>
                    <a:pt x="1177433" y="145735"/>
                    <a:pt x="1339372" y="168328"/>
                  </a:cubicBezTo>
                  <a:cubicBezTo>
                    <a:pt x="1501311" y="190922"/>
                    <a:pt x="1658719" y="145414"/>
                    <a:pt x="1818502" y="168328"/>
                  </a:cubicBezTo>
                  <a:cubicBezTo>
                    <a:pt x="1821895" y="281057"/>
                    <a:pt x="1803107" y="409621"/>
                    <a:pt x="1818502" y="504984"/>
                  </a:cubicBezTo>
                  <a:cubicBezTo>
                    <a:pt x="1625344" y="486612"/>
                    <a:pt x="1438790" y="494042"/>
                    <a:pt x="1294916" y="504984"/>
                  </a:cubicBezTo>
                  <a:cubicBezTo>
                    <a:pt x="1151042" y="515926"/>
                    <a:pt x="991036" y="485515"/>
                    <a:pt x="771331" y="504984"/>
                  </a:cubicBezTo>
                  <a:cubicBezTo>
                    <a:pt x="551626" y="524453"/>
                    <a:pt x="486329" y="492234"/>
                    <a:pt x="336656" y="504984"/>
                  </a:cubicBezTo>
                  <a:cubicBezTo>
                    <a:pt x="333389" y="552601"/>
                    <a:pt x="335919" y="615832"/>
                    <a:pt x="336656" y="673312"/>
                  </a:cubicBezTo>
                  <a:cubicBezTo>
                    <a:pt x="225172" y="557875"/>
                    <a:pt x="112134" y="430360"/>
                    <a:pt x="0" y="336656"/>
                  </a:cubicBezTo>
                  <a:close/>
                </a:path>
              </a:pathLst>
            </a:custGeom>
            <a:solidFill>
              <a:srgbClr val="2DBE7D"/>
            </a:solidFill>
            <a:ln>
              <a:extLst>
                <a:ext uri="{C807C97D-BFC1-408E-A445-0C87EB9F89A2}">
                  <ask:lineSketchStyleProps xmlns:ask="http://schemas.microsoft.com/office/drawing/2018/sketchyshapes" sd="3954525675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Digitaip.ee</a:t>
              </a:r>
            </a:p>
          </p:txBody>
        </p:sp>
        <p:sp>
          <p:nvSpPr>
            <p:cNvPr id="196" name="Ovaal 195">
              <a:extLst>
                <a:ext uri="{FF2B5EF4-FFF2-40B4-BE49-F238E27FC236}">
                  <a16:creationId xmlns:a16="http://schemas.microsoft.com/office/drawing/2014/main" id="{1E94ADD8-D0AF-4033-BD3A-806A489B8B3D}"/>
                </a:ext>
              </a:extLst>
            </p:cNvPr>
            <p:cNvSpPr/>
            <p:nvPr/>
          </p:nvSpPr>
          <p:spPr>
            <a:xfrm>
              <a:off x="11849100" y="1436695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97" name="Ovaal 196">
              <a:extLst>
                <a:ext uri="{FF2B5EF4-FFF2-40B4-BE49-F238E27FC236}">
                  <a16:creationId xmlns:a16="http://schemas.microsoft.com/office/drawing/2014/main" id="{BA764866-2A96-4405-A207-C8CA28CF2FFE}"/>
                </a:ext>
              </a:extLst>
            </p:cNvPr>
            <p:cNvSpPr/>
            <p:nvPr/>
          </p:nvSpPr>
          <p:spPr>
            <a:xfrm>
              <a:off x="10233183" y="1460590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</p:grpSp>
      <p:grpSp>
        <p:nvGrpSpPr>
          <p:cNvPr id="119" name="Rühm 118">
            <a:extLst>
              <a:ext uri="{FF2B5EF4-FFF2-40B4-BE49-F238E27FC236}">
                <a16:creationId xmlns:a16="http://schemas.microsoft.com/office/drawing/2014/main" id="{F28F6EBF-76D5-49F8-82E8-CC91581A9BF8}"/>
              </a:ext>
            </a:extLst>
          </p:cNvPr>
          <p:cNvGrpSpPr/>
          <p:nvPr/>
        </p:nvGrpSpPr>
        <p:grpSpPr>
          <a:xfrm>
            <a:off x="125303" y="3097926"/>
            <a:ext cx="1536650" cy="789331"/>
            <a:chOff x="2261422" y="5591100"/>
            <a:chExt cx="2031645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39" name="Ristkülik 138">
              <a:extLst>
                <a:ext uri="{FF2B5EF4-FFF2-40B4-BE49-F238E27FC236}">
                  <a16:creationId xmlns:a16="http://schemas.microsoft.com/office/drawing/2014/main" id="{13F9649F-EA3C-4B1A-AED4-A4CF9DF4EB6D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40" name="Ristkülik 139">
              <a:extLst>
                <a:ext uri="{FF2B5EF4-FFF2-40B4-BE49-F238E27FC236}">
                  <a16:creationId xmlns:a16="http://schemas.microsoft.com/office/drawing/2014/main" id="{7A3780CF-4806-4960-9824-B7E6BDEE0DE7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00908D4C-37EC-49AC-ACE2-821CEDB42586}"/>
                </a:ext>
              </a:extLst>
            </p:cNvPr>
            <p:cNvSpPr txBox="1"/>
            <p:nvPr/>
          </p:nvSpPr>
          <p:spPr>
            <a:xfrm>
              <a:off x="2261422" y="5713776"/>
              <a:ext cx="2031645" cy="319251"/>
            </a:xfrm>
            <a:custGeom>
              <a:avLst/>
              <a:gdLst>
                <a:gd name="connsiteX0" fmla="*/ 0 w 2031645"/>
                <a:gd name="connsiteY0" fmla="*/ 0 h 319251"/>
                <a:gd name="connsiteX1" fmla="*/ 2031645 w 2031645"/>
                <a:gd name="connsiteY1" fmla="*/ 0 h 319251"/>
                <a:gd name="connsiteX2" fmla="*/ 2031645 w 2031645"/>
                <a:gd name="connsiteY2" fmla="*/ 319251 h 319251"/>
                <a:gd name="connsiteX3" fmla="*/ 0 w 2031645"/>
                <a:gd name="connsiteY3" fmla="*/ 319251 h 319251"/>
                <a:gd name="connsiteX4" fmla="*/ 0 w 2031645"/>
                <a:gd name="connsiteY4" fmla="*/ 0 h 319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1645" h="319251" fill="none" extrusionOk="0">
                  <a:moveTo>
                    <a:pt x="0" y="0"/>
                  </a:moveTo>
                  <a:cubicBezTo>
                    <a:pt x="555720" y="-86046"/>
                    <a:pt x="1413679" y="58771"/>
                    <a:pt x="2031645" y="0"/>
                  </a:cubicBezTo>
                  <a:cubicBezTo>
                    <a:pt x="2013761" y="150063"/>
                    <a:pt x="2057537" y="211418"/>
                    <a:pt x="2031645" y="319251"/>
                  </a:cubicBezTo>
                  <a:cubicBezTo>
                    <a:pt x="1323660" y="357820"/>
                    <a:pt x="222541" y="229879"/>
                    <a:pt x="0" y="319251"/>
                  </a:cubicBezTo>
                  <a:cubicBezTo>
                    <a:pt x="-28582" y="170479"/>
                    <a:pt x="11843" y="157483"/>
                    <a:pt x="0" y="0"/>
                  </a:cubicBezTo>
                  <a:close/>
                </a:path>
                <a:path w="2031645" h="319251" stroke="0" extrusionOk="0">
                  <a:moveTo>
                    <a:pt x="0" y="0"/>
                  </a:moveTo>
                  <a:cubicBezTo>
                    <a:pt x="580161" y="-108589"/>
                    <a:pt x="1193376" y="35042"/>
                    <a:pt x="2031645" y="0"/>
                  </a:cubicBezTo>
                  <a:cubicBezTo>
                    <a:pt x="2004847" y="105889"/>
                    <a:pt x="2034166" y="180749"/>
                    <a:pt x="2031645" y="319251"/>
                  </a:cubicBezTo>
                  <a:cubicBezTo>
                    <a:pt x="1769853" y="396179"/>
                    <a:pt x="817229" y="299220"/>
                    <a:pt x="0" y="319251"/>
                  </a:cubicBezTo>
                  <a:cubicBezTo>
                    <a:pt x="10630" y="175929"/>
                    <a:pt x="17430" y="52711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LOOVTÖÖ ALGUS</a:t>
              </a:r>
            </a:p>
          </p:txBody>
        </p:sp>
      </p:grpSp>
      <p:sp>
        <p:nvSpPr>
          <p:cNvPr id="51" name="Ovaal 50">
            <a:extLst>
              <a:ext uri="{FF2B5EF4-FFF2-40B4-BE49-F238E27FC236}">
                <a16:creationId xmlns:a16="http://schemas.microsoft.com/office/drawing/2014/main" id="{A32AE1DA-CBEC-4E18-BDED-AB80B9BEC001}"/>
              </a:ext>
            </a:extLst>
          </p:cNvPr>
          <p:cNvSpPr/>
          <p:nvPr/>
        </p:nvSpPr>
        <p:spPr>
          <a:xfrm>
            <a:off x="32104" y="3566751"/>
            <a:ext cx="170524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B7381B02-85E1-4C47-982C-379B4B6C31E3}"/>
              </a:ext>
            </a:extLst>
          </p:cNvPr>
          <p:cNvSpPr txBox="1"/>
          <p:nvPr/>
        </p:nvSpPr>
        <p:spPr>
          <a:xfrm>
            <a:off x="272243" y="3591345"/>
            <a:ext cx="130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chemeClr val="accent6">
                    <a:lumMod val="50000"/>
                  </a:schemeClr>
                </a:solidFill>
              </a:rPr>
              <a:t>SEPTEMBER</a:t>
            </a:r>
          </a:p>
        </p:txBody>
      </p:sp>
      <p:sp>
        <p:nvSpPr>
          <p:cNvPr id="20" name="Ristkülik: ümarnurkne 19">
            <a:extLst>
              <a:ext uri="{FF2B5EF4-FFF2-40B4-BE49-F238E27FC236}">
                <a16:creationId xmlns:a16="http://schemas.microsoft.com/office/drawing/2014/main" id="{57A8C862-07B4-4798-8783-107AA3223F0B}"/>
              </a:ext>
            </a:extLst>
          </p:cNvPr>
          <p:cNvSpPr/>
          <p:nvPr/>
        </p:nvSpPr>
        <p:spPr>
          <a:xfrm>
            <a:off x="231791" y="3973232"/>
            <a:ext cx="2501850" cy="426367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1. Teema ja juhendaja on valitud</a:t>
            </a:r>
          </a:p>
        </p:txBody>
      </p:sp>
      <p:sp>
        <p:nvSpPr>
          <p:cNvPr id="53" name="Jutumull: pilv 52">
            <a:extLst>
              <a:ext uri="{FF2B5EF4-FFF2-40B4-BE49-F238E27FC236}">
                <a16:creationId xmlns:a16="http://schemas.microsoft.com/office/drawing/2014/main" id="{29E0372F-4DDF-4909-AA97-EB2C58D70786}"/>
              </a:ext>
            </a:extLst>
          </p:cNvPr>
          <p:cNvSpPr/>
          <p:nvPr/>
        </p:nvSpPr>
        <p:spPr>
          <a:xfrm>
            <a:off x="2384335" y="3557978"/>
            <a:ext cx="926926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1-3</a:t>
            </a:r>
          </a:p>
        </p:txBody>
      </p:sp>
      <p:sp>
        <p:nvSpPr>
          <p:cNvPr id="173" name="Jutumull: pilv 172">
            <a:extLst>
              <a:ext uri="{FF2B5EF4-FFF2-40B4-BE49-F238E27FC236}">
                <a16:creationId xmlns:a16="http://schemas.microsoft.com/office/drawing/2014/main" id="{33C82478-BFAA-43DF-93FA-336A3E951A20}"/>
              </a:ext>
            </a:extLst>
          </p:cNvPr>
          <p:cNvSpPr/>
          <p:nvPr/>
        </p:nvSpPr>
        <p:spPr>
          <a:xfrm>
            <a:off x="2560342" y="4324148"/>
            <a:ext cx="926926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4-5</a:t>
            </a:r>
          </a:p>
        </p:txBody>
      </p:sp>
      <p:grpSp>
        <p:nvGrpSpPr>
          <p:cNvPr id="83" name="Rühm 82">
            <a:extLst>
              <a:ext uri="{FF2B5EF4-FFF2-40B4-BE49-F238E27FC236}">
                <a16:creationId xmlns:a16="http://schemas.microsoft.com/office/drawing/2014/main" id="{F2E25549-C185-4754-BCF8-2AD08BC5A54C}"/>
              </a:ext>
            </a:extLst>
          </p:cNvPr>
          <p:cNvGrpSpPr/>
          <p:nvPr/>
        </p:nvGrpSpPr>
        <p:grpSpPr>
          <a:xfrm>
            <a:off x="-3633" y="5196486"/>
            <a:ext cx="1536883" cy="837720"/>
            <a:chOff x="2909726" y="4528711"/>
            <a:chExt cx="1536883" cy="837720"/>
          </a:xfrm>
        </p:grpSpPr>
        <p:grpSp>
          <p:nvGrpSpPr>
            <p:cNvPr id="85" name="Rühm 84">
              <a:extLst>
                <a:ext uri="{FF2B5EF4-FFF2-40B4-BE49-F238E27FC236}">
                  <a16:creationId xmlns:a16="http://schemas.microsoft.com/office/drawing/2014/main" id="{1C043635-0E4E-41EA-9B73-07C70C246F36}"/>
                </a:ext>
              </a:extLst>
            </p:cNvPr>
            <p:cNvGrpSpPr/>
            <p:nvPr/>
          </p:nvGrpSpPr>
          <p:grpSpPr>
            <a:xfrm>
              <a:off x="2949870" y="4528711"/>
              <a:ext cx="1496739" cy="522320"/>
              <a:chOff x="-19725" y="3994445"/>
              <a:chExt cx="1902273" cy="847938"/>
            </a:xfrm>
          </p:grpSpPr>
          <p:grpSp>
            <p:nvGrpSpPr>
              <p:cNvPr id="88" name="Rühm 87">
                <a:extLst>
                  <a:ext uri="{FF2B5EF4-FFF2-40B4-BE49-F238E27FC236}">
                    <a16:creationId xmlns:a16="http://schemas.microsoft.com/office/drawing/2014/main" id="{21370370-1365-4254-902E-8EC2889182AB}"/>
                  </a:ext>
                </a:extLst>
              </p:cNvPr>
              <p:cNvGrpSpPr/>
              <p:nvPr/>
            </p:nvGrpSpPr>
            <p:grpSpPr>
              <a:xfrm>
                <a:off x="161390" y="3994445"/>
                <a:ext cx="1721158" cy="675646"/>
                <a:chOff x="-8868" y="3426173"/>
                <a:chExt cx="1721158" cy="675646"/>
              </a:xfrm>
            </p:grpSpPr>
            <p:grpSp>
              <p:nvGrpSpPr>
                <p:cNvPr id="90" name="Rühm 89">
                  <a:extLst>
                    <a:ext uri="{FF2B5EF4-FFF2-40B4-BE49-F238E27FC236}">
                      <a16:creationId xmlns:a16="http://schemas.microsoft.com/office/drawing/2014/main" id="{50C2B2F2-446B-45B0-9A70-9E5ADE1DCE30}"/>
                    </a:ext>
                  </a:extLst>
                </p:cNvPr>
                <p:cNvGrpSpPr/>
                <p:nvPr/>
              </p:nvGrpSpPr>
              <p:grpSpPr>
                <a:xfrm>
                  <a:off x="16490" y="3426173"/>
                  <a:ext cx="1288071" cy="675646"/>
                  <a:chOff x="244901" y="5558229"/>
                  <a:chExt cx="1288071" cy="675646"/>
                </a:xfrm>
              </p:grpSpPr>
              <p:grpSp>
                <p:nvGrpSpPr>
                  <p:cNvPr id="94" name="Rühm 93">
                    <a:extLst>
                      <a:ext uri="{FF2B5EF4-FFF2-40B4-BE49-F238E27FC236}">
                        <a16:creationId xmlns:a16="http://schemas.microsoft.com/office/drawing/2014/main" id="{8A859DFD-27BC-4695-AF4B-B583AEED139C}"/>
                      </a:ext>
                    </a:extLst>
                  </p:cNvPr>
                  <p:cNvGrpSpPr/>
                  <p:nvPr/>
                </p:nvGrpSpPr>
                <p:grpSpPr>
                  <a:xfrm>
                    <a:off x="244901" y="5561284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22" name="Ovaal 121">
                      <a:extLst>
                        <a:ext uri="{FF2B5EF4-FFF2-40B4-BE49-F238E27FC236}">
                          <a16:creationId xmlns:a16="http://schemas.microsoft.com/office/drawing/2014/main" id="{E997BC2A-1485-48DC-8626-13FC0C34158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6484" y="58824"/>
                            <a:pt x="48310" y="-4968"/>
                            <a:pt x="109538" y="0"/>
                          </a:cubicBezTo>
                          <a:cubicBezTo>
                            <a:pt x="167333" y="-12111"/>
                            <a:pt x="234821" y="62187"/>
                            <a:pt x="219076" y="150020"/>
                          </a:cubicBezTo>
                          <a:cubicBezTo>
                            <a:pt x="221890" y="230724"/>
                            <a:pt x="171003" y="291250"/>
                            <a:pt x="109538" y="300040"/>
                          </a:cubicBezTo>
                          <a:cubicBezTo>
                            <a:pt x="42086" y="297965"/>
                            <a:pt x="-12417" y="223435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-3600" y="63295"/>
                            <a:pt x="51410" y="-12975"/>
                            <a:pt x="109538" y="0"/>
                          </a:cubicBezTo>
                          <a:cubicBezTo>
                            <a:pt x="182617" y="14148"/>
                            <a:pt x="213075" y="57826"/>
                            <a:pt x="219076" y="150020"/>
                          </a:cubicBezTo>
                          <a:cubicBezTo>
                            <a:pt x="220562" y="230984"/>
                            <a:pt x="163990" y="309695"/>
                            <a:pt x="109538" y="300040"/>
                          </a:cubicBezTo>
                          <a:cubicBezTo>
                            <a:pt x="60025" y="296408"/>
                            <a:pt x="2366" y="240119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61367085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23" name="Vooskeemikujund &quot;viivitus&quot; 122">
                      <a:extLst>
                        <a:ext uri="{FF2B5EF4-FFF2-40B4-BE49-F238E27FC236}">
                          <a16:creationId xmlns:a16="http://schemas.microsoft.com/office/drawing/2014/main" id="{C1E0EA55-4F1E-4567-85DB-CAD97ECF824A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69246" y="3101"/>
                            <a:pt x="119480" y="7157"/>
                            <a:pt x="184666" y="0"/>
                          </a:cubicBezTo>
                          <a:cubicBezTo>
                            <a:pt x="269567" y="6660"/>
                            <a:pt x="376529" y="49832"/>
                            <a:pt x="369332" y="150768"/>
                          </a:cubicBezTo>
                          <a:cubicBezTo>
                            <a:pt x="345099" y="239858"/>
                            <a:pt x="289590" y="288716"/>
                            <a:pt x="184666" y="301536"/>
                          </a:cubicBezTo>
                          <a:cubicBezTo>
                            <a:pt x="104278" y="301167"/>
                            <a:pt x="67606" y="298697"/>
                            <a:pt x="0" y="301536"/>
                          </a:cubicBezTo>
                          <a:cubicBezTo>
                            <a:pt x="13698" y="210216"/>
                            <a:pt x="-3759" y="106851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53427" y="-3890"/>
                            <a:pt x="145688" y="4368"/>
                            <a:pt x="184666" y="0"/>
                          </a:cubicBezTo>
                          <a:cubicBezTo>
                            <a:pt x="300270" y="4419"/>
                            <a:pt x="362568" y="52414"/>
                            <a:pt x="369332" y="150768"/>
                          </a:cubicBezTo>
                          <a:cubicBezTo>
                            <a:pt x="383511" y="230726"/>
                            <a:pt x="303236" y="319786"/>
                            <a:pt x="184666" y="301536"/>
                          </a:cubicBezTo>
                          <a:cubicBezTo>
                            <a:pt x="107679" y="308106"/>
                            <a:pt x="91718" y="304493"/>
                            <a:pt x="0" y="301536"/>
                          </a:cubicBezTo>
                          <a:cubicBezTo>
                            <a:pt x="-12068" y="203860"/>
                            <a:pt x="14454" y="104300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4049099605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5" name="Rühm 94">
                    <a:extLst>
                      <a:ext uri="{FF2B5EF4-FFF2-40B4-BE49-F238E27FC236}">
                        <a16:creationId xmlns:a16="http://schemas.microsoft.com/office/drawing/2014/main" id="{33872CA6-EF3D-4F9D-A5F7-F4E64CB1454C}"/>
                      </a:ext>
                    </a:extLst>
                  </p:cNvPr>
                  <p:cNvGrpSpPr/>
                  <p:nvPr/>
                </p:nvGrpSpPr>
                <p:grpSpPr>
                  <a:xfrm>
                    <a:off x="492952" y="5562724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10" name="Ovaal 109">
                      <a:extLst>
                        <a:ext uri="{FF2B5EF4-FFF2-40B4-BE49-F238E27FC236}">
                          <a16:creationId xmlns:a16="http://schemas.microsoft.com/office/drawing/2014/main" id="{B22AF8A0-3AD0-433D-8BF6-7BD7541E4F9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2024" y="67483"/>
                            <a:pt x="45546" y="4306"/>
                            <a:pt x="109538" y="0"/>
                          </a:cubicBezTo>
                          <a:cubicBezTo>
                            <a:pt x="165477" y="-3868"/>
                            <a:pt x="215332" y="56769"/>
                            <a:pt x="219076" y="150020"/>
                          </a:cubicBezTo>
                          <a:cubicBezTo>
                            <a:pt x="225313" y="234208"/>
                            <a:pt x="159522" y="291964"/>
                            <a:pt x="109538" y="300040"/>
                          </a:cubicBezTo>
                          <a:cubicBezTo>
                            <a:pt x="50832" y="313056"/>
                            <a:pt x="6143" y="234406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-3993" y="52992"/>
                            <a:pt x="39601" y="-10199"/>
                            <a:pt x="109538" y="0"/>
                          </a:cubicBezTo>
                          <a:cubicBezTo>
                            <a:pt x="175806" y="-1105"/>
                            <a:pt x="225804" y="68284"/>
                            <a:pt x="219076" y="150020"/>
                          </a:cubicBezTo>
                          <a:cubicBezTo>
                            <a:pt x="206586" y="232562"/>
                            <a:pt x="172633" y="305005"/>
                            <a:pt x="109538" y="300040"/>
                          </a:cubicBezTo>
                          <a:cubicBezTo>
                            <a:pt x="55088" y="282024"/>
                            <a:pt x="-12807" y="218411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76358852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11" name="Vooskeemikujund &quot;viivitus&quot; 110">
                      <a:extLst>
                        <a:ext uri="{FF2B5EF4-FFF2-40B4-BE49-F238E27FC236}">
                          <a16:creationId xmlns:a16="http://schemas.microsoft.com/office/drawing/2014/main" id="{CBB63489-C530-46C6-B6A0-FE90627357D1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88813" y="2372"/>
                            <a:pt x="131137" y="-4136"/>
                            <a:pt x="184666" y="0"/>
                          </a:cubicBezTo>
                          <a:cubicBezTo>
                            <a:pt x="276702" y="-7599"/>
                            <a:pt x="359333" y="74841"/>
                            <a:pt x="369332" y="150768"/>
                          </a:cubicBezTo>
                          <a:cubicBezTo>
                            <a:pt x="361374" y="236902"/>
                            <a:pt x="293337" y="281641"/>
                            <a:pt x="184666" y="301536"/>
                          </a:cubicBezTo>
                          <a:cubicBezTo>
                            <a:pt x="144991" y="299229"/>
                            <a:pt x="59856" y="295883"/>
                            <a:pt x="0" y="301536"/>
                          </a:cubicBezTo>
                          <a:cubicBezTo>
                            <a:pt x="-12455" y="174480"/>
                            <a:pt x="1613" y="143682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42817" y="6479"/>
                            <a:pt x="114527" y="-7277"/>
                            <a:pt x="184666" y="0"/>
                          </a:cubicBezTo>
                          <a:cubicBezTo>
                            <a:pt x="292245" y="-5351"/>
                            <a:pt x="363598" y="66555"/>
                            <a:pt x="369332" y="150768"/>
                          </a:cubicBezTo>
                          <a:cubicBezTo>
                            <a:pt x="360684" y="246496"/>
                            <a:pt x="277110" y="279361"/>
                            <a:pt x="184666" y="301536"/>
                          </a:cubicBezTo>
                          <a:cubicBezTo>
                            <a:pt x="141915" y="310182"/>
                            <a:pt x="70695" y="301527"/>
                            <a:pt x="0" y="301536"/>
                          </a:cubicBezTo>
                          <a:cubicBezTo>
                            <a:pt x="-6364" y="185186"/>
                            <a:pt x="-14121" y="71245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165379890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6" name="Rühm 95">
                    <a:extLst>
                      <a:ext uri="{FF2B5EF4-FFF2-40B4-BE49-F238E27FC236}">
                        <a16:creationId xmlns:a16="http://schemas.microsoft.com/office/drawing/2014/main" id="{B21A851D-5E80-4BD4-918D-8AA77021EB75}"/>
                      </a:ext>
                    </a:extLst>
                  </p:cNvPr>
                  <p:cNvGrpSpPr/>
                  <p:nvPr/>
                </p:nvGrpSpPr>
                <p:grpSpPr>
                  <a:xfrm>
                    <a:off x="720769" y="5564503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07" name="Ovaal 106">
                      <a:extLst>
                        <a:ext uri="{FF2B5EF4-FFF2-40B4-BE49-F238E27FC236}">
                          <a16:creationId xmlns:a16="http://schemas.microsoft.com/office/drawing/2014/main" id="{EC598F0D-EE48-4121-B374-907EAE62744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1530" y="67574"/>
                            <a:pt x="49083" y="-9206"/>
                            <a:pt x="109538" y="0"/>
                          </a:cubicBezTo>
                          <a:cubicBezTo>
                            <a:pt x="164069" y="5672"/>
                            <a:pt x="221176" y="65585"/>
                            <a:pt x="219076" y="150020"/>
                          </a:cubicBezTo>
                          <a:cubicBezTo>
                            <a:pt x="221262" y="245895"/>
                            <a:pt x="165941" y="311496"/>
                            <a:pt x="109538" y="300040"/>
                          </a:cubicBezTo>
                          <a:cubicBezTo>
                            <a:pt x="46515" y="283335"/>
                            <a:pt x="-19865" y="237957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4869" y="55910"/>
                            <a:pt x="48616" y="-7075"/>
                            <a:pt x="109538" y="0"/>
                          </a:cubicBezTo>
                          <a:cubicBezTo>
                            <a:pt x="165992" y="3165"/>
                            <a:pt x="225801" y="75649"/>
                            <a:pt x="219076" y="150020"/>
                          </a:cubicBezTo>
                          <a:cubicBezTo>
                            <a:pt x="219310" y="228102"/>
                            <a:pt x="168631" y="285036"/>
                            <a:pt x="109538" y="300040"/>
                          </a:cubicBezTo>
                          <a:cubicBezTo>
                            <a:pt x="47689" y="289310"/>
                            <a:pt x="-1507" y="238379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2642516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8" name="Vooskeemikujund &quot;viivitus&quot; 107">
                      <a:extLst>
                        <a:ext uri="{FF2B5EF4-FFF2-40B4-BE49-F238E27FC236}">
                          <a16:creationId xmlns:a16="http://schemas.microsoft.com/office/drawing/2014/main" id="{E7A2CEC6-1589-423E-97B8-E503E9067D3C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76594" y="-5319"/>
                            <a:pt x="137955" y="445"/>
                            <a:pt x="184666" y="0"/>
                          </a:cubicBezTo>
                          <a:cubicBezTo>
                            <a:pt x="304677" y="-3680"/>
                            <a:pt x="359021" y="53699"/>
                            <a:pt x="369332" y="150768"/>
                          </a:cubicBezTo>
                          <a:cubicBezTo>
                            <a:pt x="357331" y="227044"/>
                            <a:pt x="281663" y="303670"/>
                            <a:pt x="184666" y="301536"/>
                          </a:cubicBezTo>
                          <a:cubicBezTo>
                            <a:pt x="146208" y="309466"/>
                            <a:pt x="73711" y="296628"/>
                            <a:pt x="0" y="301536"/>
                          </a:cubicBezTo>
                          <a:cubicBezTo>
                            <a:pt x="578" y="231142"/>
                            <a:pt x="-5419" y="81890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4648" y="-8064"/>
                            <a:pt x="121139" y="4576"/>
                            <a:pt x="184666" y="0"/>
                          </a:cubicBezTo>
                          <a:cubicBezTo>
                            <a:pt x="269569" y="-6621"/>
                            <a:pt x="372624" y="59741"/>
                            <a:pt x="369332" y="150768"/>
                          </a:cubicBezTo>
                          <a:cubicBezTo>
                            <a:pt x="362305" y="234823"/>
                            <a:pt x="288897" y="304965"/>
                            <a:pt x="184666" y="301536"/>
                          </a:cubicBezTo>
                          <a:cubicBezTo>
                            <a:pt x="137737" y="306254"/>
                            <a:pt x="76655" y="309414"/>
                            <a:pt x="0" y="301536"/>
                          </a:cubicBezTo>
                          <a:cubicBezTo>
                            <a:pt x="8718" y="211646"/>
                            <a:pt x="515" y="126386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41025786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9" name="Rühm 98">
                    <a:extLst>
                      <a:ext uri="{FF2B5EF4-FFF2-40B4-BE49-F238E27FC236}">
                        <a16:creationId xmlns:a16="http://schemas.microsoft.com/office/drawing/2014/main" id="{572FDDFF-B5AD-4C87-9A32-838291DCFB96}"/>
                      </a:ext>
                    </a:extLst>
                  </p:cNvPr>
                  <p:cNvGrpSpPr/>
                  <p:nvPr/>
                </p:nvGrpSpPr>
                <p:grpSpPr>
                  <a:xfrm>
                    <a:off x="972332" y="5558229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05" name="Ovaal 104">
                      <a:extLst>
                        <a:ext uri="{FF2B5EF4-FFF2-40B4-BE49-F238E27FC236}">
                          <a16:creationId xmlns:a16="http://schemas.microsoft.com/office/drawing/2014/main" id="{D330BCF4-F6F5-4152-A84E-6128B39ED1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1790" y="61373"/>
                            <a:pt x="40273" y="4436"/>
                            <a:pt x="109538" y="0"/>
                          </a:cubicBezTo>
                          <a:cubicBezTo>
                            <a:pt x="177077" y="4671"/>
                            <a:pt x="216447" y="67000"/>
                            <a:pt x="219076" y="150020"/>
                          </a:cubicBezTo>
                          <a:cubicBezTo>
                            <a:pt x="217020" y="224924"/>
                            <a:pt x="156589" y="305137"/>
                            <a:pt x="109538" y="300040"/>
                          </a:cubicBezTo>
                          <a:cubicBezTo>
                            <a:pt x="38798" y="306085"/>
                            <a:pt x="-1039" y="253072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1624" y="52671"/>
                            <a:pt x="49728" y="1557"/>
                            <a:pt x="109538" y="0"/>
                          </a:cubicBezTo>
                          <a:cubicBezTo>
                            <a:pt x="171516" y="-3315"/>
                            <a:pt x="215021" y="61532"/>
                            <a:pt x="219076" y="150020"/>
                          </a:cubicBezTo>
                          <a:cubicBezTo>
                            <a:pt x="229961" y="227995"/>
                            <a:pt x="168247" y="294744"/>
                            <a:pt x="109538" y="300040"/>
                          </a:cubicBezTo>
                          <a:cubicBezTo>
                            <a:pt x="61598" y="293668"/>
                            <a:pt x="-3121" y="231680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74820364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6" name="Vooskeemikujund &quot;viivitus&quot; 105">
                      <a:extLst>
                        <a:ext uri="{FF2B5EF4-FFF2-40B4-BE49-F238E27FC236}">
                          <a16:creationId xmlns:a16="http://schemas.microsoft.com/office/drawing/2014/main" id="{5428D95F-CD83-4058-9CEC-EB9BBFF07DC0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68580" y="-5405"/>
                            <a:pt x="124746" y="7612"/>
                            <a:pt x="184666" y="0"/>
                          </a:cubicBezTo>
                          <a:cubicBezTo>
                            <a:pt x="277453" y="-351"/>
                            <a:pt x="354111" y="75349"/>
                            <a:pt x="369332" y="150768"/>
                          </a:cubicBezTo>
                          <a:cubicBezTo>
                            <a:pt x="363668" y="236596"/>
                            <a:pt x="281911" y="298658"/>
                            <a:pt x="184666" y="301536"/>
                          </a:cubicBezTo>
                          <a:cubicBezTo>
                            <a:pt x="101261" y="295456"/>
                            <a:pt x="82078" y="296693"/>
                            <a:pt x="0" y="301536"/>
                          </a:cubicBezTo>
                          <a:cubicBezTo>
                            <a:pt x="-9760" y="218613"/>
                            <a:pt x="15037" y="60602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6496" y="-3362"/>
                            <a:pt x="136938" y="-8998"/>
                            <a:pt x="184666" y="0"/>
                          </a:cubicBezTo>
                          <a:cubicBezTo>
                            <a:pt x="277835" y="-11577"/>
                            <a:pt x="356934" y="56810"/>
                            <a:pt x="369332" y="150768"/>
                          </a:cubicBezTo>
                          <a:cubicBezTo>
                            <a:pt x="385933" y="224656"/>
                            <a:pt x="288997" y="302991"/>
                            <a:pt x="184666" y="301536"/>
                          </a:cubicBezTo>
                          <a:cubicBezTo>
                            <a:pt x="104063" y="304900"/>
                            <a:pt x="55096" y="306582"/>
                            <a:pt x="0" y="301536"/>
                          </a:cubicBezTo>
                          <a:cubicBezTo>
                            <a:pt x="3544" y="214700"/>
                            <a:pt x="-13375" y="113173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3368087458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102" name="Rühm 101">
                    <a:extLst>
                      <a:ext uri="{FF2B5EF4-FFF2-40B4-BE49-F238E27FC236}">
                        <a16:creationId xmlns:a16="http://schemas.microsoft.com/office/drawing/2014/main" id="{D643D75C-0FEA-4F39-9F92-265CEBEB0919}"/>
                      </a:ext>
                    </a:extLst>
                  </p:cNvPr>
                  <p:cNvGrpSpPr/>
                  <p:nvPr/>
                </p:nvGrpSpPr>
                <p:grpSpPr>
                  <a:xfrm>
                    <a:off x="1231436" y="5558798"/>
                    <a:ext cx="301536" cy="669373"/>
                    <a:chOff x="282619" y="5543544"/>
                    <a:chExt cx="301536" cy="669373"/>
                  </a:xfrm>
                </p:grpSpPr>
                <p:sp>
                  <p:nvSpPr>
                    <p:cNvPr id="103" name="Ovaal 102">
                      <a:extLst>
                        <a:ext uri="{FF2B5EF4-FFF2-40B4-BE49-F238E27FC236}">
                          <a16:creationId xmlns:a16="http://schemas.microsoft.com/office/drawing/2014/main" id="{01F95375-F371-4569-B227-A7859220165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4"/>
                      <a:ext cx="219074" cy="300040"/>
                    </a:xfrm>
                    <a:custGeom>
                      <a:avLst/>
                      <a:gdLst>
                        <a:gd name="connsiteX0" fmla="*/ 0 w 219074"/>
                        <a:gd name="connsiteY0" fmla="*/ 150020 h 300040"/>
                        <a:gd name="connsiteX1" fmla="*/ 109537 w 219074"/>
                        <a:gd name="connsiteY1" fmla="*/ 0 h 300040"/>
                        <a:gd name="connsiteX2" fmla="*/ 219074 w 219074"/>
                        <a:gd name="connsiteY2" fmla="*/ 150020 h 300040"/>
                        <a:gd name="connsiteX3" fmla="*/ 109537 w 219074"/>
                        <a:gd name="connsiteY3" fmla="*/ 300040 h 300040"/>
                        <a:gd name="connsiteX4" fmla="*/ 0 w 219074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4" h="300040" fill="none" extrusionOk="0">
                          <a:moveTo>
                            <a:pt x="0" y="150020"/>
                          </a:moveTo>
                          <a:cubicBezTo>
                            <a:pt x="-8410" y="65871"/>
                            <a:pt x="46142" y="-388"/>
                            <a:pt x="109537" y="0"/>
                          </a:cubicBezTo>
                          <a:cubicBezTo>
                            <a:pt x="168965" y="1684"/>
                            <a:pt x="216815" y="65970"/>
                            <a:pt x="219074" y="150020"/>
                          </a:cubicBezTo>
                          <a:cubicBezTo>
                            <a:pt x="221832" y="219010"/>
                            <a:pt x="174250" y="286532"/>
                            <a:pt x="109537" y="300040"/>
                          </a:cubicBezTo>
                          <a:cubicBezTo>
                            <a:pt x="53009" y="297048"/>
                            <a:pt x="-14972" y="225816"/>
                            <a:pt x="0" y="150020"/>
                          </a:cubicBezTo>
                          <a:close/>
                        </a:path>
                        <a:path w="219074" h="300040" stroke="0" extrusionOk="0">
                          <a:moveTo>
                            <a:pt x="0" y="150020"/>
                          </a:moveTo>
                          <a:cubicBezTo>
                            <a:pt x="-4313" y="71352"/>
                            <a:pt x="51854" y="-9241"/>
                            <a:pt x="109537" y="0"/>
                          </a:cubicBezTo>
                          <a:cubicBezTo>
                            <a:pt x="160694" y="-1285"/>
                            <a:pt x="222608" y="71264"/>
                            <a:pt x="219074" y="150020"/>
                          </a:cubicBezTo>
                          <a:cubicBezTo>
                            <a:pt x="219574" y="243360"/>
                            <a:pt x="164699" y="308904"/>
                            <a:pt x="109537" y="300040"/>
                          </a:cubicBezTo>
                          <a:cubicBezTo>
                            <a:pt x="48138" y="307753"/>
                            <a:pt x="-4940" y="227730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963294900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4" name="Vooskeemikujund &quot;viivitus&quot; 103">
                      <a:extLst>
                        <a:ext uri="{FF2B5EF4-FFF2-40B4-BE49-F238E27FC236}">
                          <a16:creationId xmlns:a16="http://schemas.microsoft.com/office/drawing/2014/main" id="{2BD76EE5-B426-4185-96ED-D8A6C7A9B576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91170" y="3156"/>
                            <a:pt x="136735" y="-5939"/>
                            <a:pt x="184666" y="0"/>
                          </a:cubicBezTo>
                          <a:cubicBezTo>
                            <a:pt x="291350" y="-14140"/>
                            <a:pt x="362450" y="76592"/>
                            <a:pt x="369332" y="150768"/>
                          </a:cubicBezTo>
                          <a:cubicBezTo>
                            <a:pt x="367050" y="232567"/>
                            <a:pt x="290701" y="306222"/>
                            <a:pt x="184666" y="301536"/>
                          </a:cubicBezTo>
                          <a:cubicBezTo>
                            <a:pt x="100636" y="294028"/>
                            <a:pt x="71673" y="301212"/>
                            <a:pt x="0" y="301536"/>
                          </a:cubicBezTo>
                          <a:cubicBezTo>
                            <a:pt x="-5529" y="212974"/>
                            <a:pt x="-12417" y="128295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8238" y="-7929"/>
                            <a:pt x="118651" y="-4745"/>
                            <a:pt x="184666" y="0"/>
                          </a:cubicBezTo>
                          <a:cubicBezTo>
                            <a:pt x="300048" y="-11873"/>
                            <a:pt x="369938" y="69428"/>
                            <a:pt x="369332" y="150768"/>
                          </a:cubicBezTo>
                          <a:cubicBezTo>
                            <a:pt x="373280" y="229216"/>
                            <a:pt x="274800" y="286688"/>
                            <a:pt x="184666" y="301536"/>
                          </a:cubicBezTo>
                          <a:cubicBezTo>
                            <a:pt x="108706" y="304978"/>
                            <a:pt x="88222" y="309010"/>
                            <a:pt x="0" y="301536"/>
                          </a:cubicBezTo>
                          <a:cubicBezTo>
                            <a:pt x="-3079" y="192969"/>
                            <a:pt x="-6376" y="88129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418198116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</p:grpSp>
            <p:sp>
              <p:nvSpPr>
                <p:cNvPr id="91" name="TextBox 90">
                  <a:extLst>
                    <a:ext uri="{FF2B5EF4-FFF2-40B4-BE49-F238E27FC236}">
                      <a16:creationId xmlns:a16="http://schemas.microsoft.com/office/drawing/2014/main" id="{D3603CDA-7DC1-4F37-8029-A3620BBD1BD5}"/>
                    </a:ext>
                  </a:extLst>
                </p:cNvPr>
                <p:cNvSpPr txBox="1"/>
                <p:nvPr/>
              </p:nvSpPr>
              <p:spPr>
                <a:xfrm>
                  <a:off x="-8868" y="3795788"/>
                  <a:ext cx="172115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et-EE" sz="1000" dirty="0">
                    <a:latin typeface="Axure Handwriting" panose="020B0402020200020204" pitchFamily="34" charset="0"/>
                  </a:endParaRPr>
                </a:p>
              </p:txBody>
            </p:sp>
          </p:grpSp>
          <p:sp>
            <p:nvSpPr>
              <p:cNvPr id="89" name="Ristkülik: ümarnurkne 35">
                <a:extLst>
                  <a:ext uri="{FF2B5EF4-FFF2-40B4-BE49-F238E27FC236}">
                    <a16:creationId xmlns:a16="http://schemas.microsoft.com/office/drawing/2014/main" id="{BD233559-BA93-45E1-944C-2AB62486469B}"/>
                  </a:ext>
                </a:extLst>
              </p:cNvPr>
              <p:cNvSpPr/>
              <p:nvPr/>
            </p:nvSpPr>
            <p:spPr>
              <a:xfrm>
                <a:off x="-19725" y="4385278"/>
                <a:ext cx="1666598" cy="457105"/>
              </a:xfrm>
              <a:custGeom>
                <a:avLst/>
                <a:gdLst>
                  <a:gd name="connsiteX0" fmla="*/ 0 w 1586001"/>
                  <a:gd name="connsiteY0" fmla="*/ 40001 h 240003"/>
                  <a:gd name="connsiteX1" fmla="*/ 40001 w 1586001"/>
                  <a:gd name="connsiteY1" fmla="*/ 0 h 240003"/>
                  <a:gd name="connsiteX2" fmla="*/ 1546000 w 1586001"/>
                  <a:gd name="connsiteY2" fmla="*/ 0 h 240003"/>
                  <a:gd name="connsiteX3" fmla="*/ 1586001 w 1586001"/>
                  <a:gd name="connsiteY3" fmla="*/ 40001 h 240003"/>
                  <a:gd name="connsiteX4" fmla="*/ 1586001 w 1586001"/>
                  <a:gd name="connsiteY4" fmla="*/ 200002 h 240003"/>
                  <a:gd name="connsiteX5" fmla="*/ 1546000 w 1586001"/>
                  <a:gd name="connsiteY5" fmla="*/ 240003 h 240003"/>
                  <a:gd name="connsiteX6" fmla="*/ 40001 w 1586001"/>
                  <a:gd name="connsiteY6" fmla="*/ 240003 h 240003"/>
                  <a:gd name="connsiteX7" fmla="*/ 0 w 1586001"/>
                  <a:gd name="connsiteY7" fmla="*/ 200002 h 240003"/>
                  <a:gd name="connsiteX8" fmla="*/ 0 w 1586001"/>
                  <a:gd name="connsiteY8" fmla="*/ 40001 h 240003"/>
                  <a:gd name="connsiteX0" fmla="*/ 0 w 1757451"/>
                  <a:gd name="connsiteY0" fmla="*/ 126856 h 326858"/>
                  <a:gd name="connsiteX1" fmla="*/ 40001 w 1757451"/>
                  <a:gd name="connsiteY1" fmla="*/ 86855 h 326858"/>
                  <a:gd name="connsiteX2" fmla="*/ 1546000 w 1757451"/>
                  <a:gd name="connsiteY2" fmla="*/ 86855 h 326858"/>
                  <a:gd name="connsiteX3" fmla="*/ 1757451 w 1757451"/>
                  <a:gd name="connsiteY3" fmla="*/ 3031 h 326858"/>
                  <a:gd name="connsiteX4" fmla="*/ 1586001 w 1757451"/>
                  <a:gd name="connsiteY4" fmla="*/ 286857 h 326858"/>
                  <a:gd name="connsiteX5" fmla="*/ 1546000 w 1757451"/>
                  <a:gd name="connsiteY5" fmla="*/ 326858 h 326858"/>
                  <a:gd name="connsiteX6" fmla="*/ 40001 w 1757451"/>
                  <a:gd name="connsiteY6" fmla="*/ 326858 h 326858"/>
                  <a:gd name="connsiteX7" fmla="*/ 0 w 1757451"/>
                  <a:gd name="connsiteY7" fmla="*/ 286857 h 326858"/>
                  <a:gd name="connsiteX8" fmla="*/ 0 w 1757451"/>
                  <a:gd name="connsiteY8" fmla="*/ 126856 h 326858"/>
                  <a:gd name="connsiteX0" fmla="*/ 0 w 1786026"/>
                  <a:gd name="connsiteY0" fmla="*/ 41131 h 326858"/>
                  <a:gd name="connsiteX1" fmla="*/ 68576 w 1786026"/>
                  <a:gd name="connsiteY1" fmla="*/ 86855 h 326858"/>
                  <a:gd name="connsiteX2" fmla="*/ 157457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68576 w 1786026"/>
                  <a:gd name="connsiteY1" fmla="*/ 86855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135251 w 1786026"/>
                  <a:gd name="connsiteY1" fmla="*/ 115430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135251 w 1786026"/>
                  <a:gd name="connsiteY1" fmla="*/ 115430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230501 w 1786026"/>
                  <a:gd name="connsiteY6" fmla="*/ 298283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36383"/>
                  <a:gd name="connsiteX1" fmla="*/ 135251 w 1786026"/>
                  <a:gd name="connsiteY1" fmla="*/ 115430 h 336383"/>
                  <a:gd name="connsiteX2" fmla="*/ 1517425 w 1786026"/>
                  <a:gd name="connsiteY2" fmla="*/ 86855 h 336383"/>
                  <a:gd name="connsiteX3" fmla="*/ 1786026 w 1786026"/>
                  <a:gd name="connsiteY3" fmla="*/ 3031 h 336383"/>
                  <a:gd name="connsiteX4" fmla="*/ 1614576 w 1786026"/>
                  <a:gd name="connsiteY4" fmla="*/ 286857 h 336383"/>
                  <a:gd name="connsiteX5" fmla="*/ 1574575 w 1786026"/>
                  <a:gd name="connsiteY5" fmla="*/ 326858 h 336383"/>
                  <a:gd name="connsiteX6" fmla="*/ 220976 w 1786026"/>
                  <a:gd name="connsiteY6" fmla="*/ 336383 h 336383"/>
                  <a:gd name="connsiteX7" fmla="*/ 28575 w 1786026"/>
                  <a:gd name="connsiteY7" fmla="*/ 286857 h 336383"/>
                  <a:gd name="connsiteX8" fmla="*/ 0 w 1786026"/>
                  <a:gd name="connsiteY8" fmla="*/ 41131 h 336383"/>
                  <a:gd name="connsiteX0" fmla="*/ 0 w 1786026"/>
                  <a:gd name="connsiteY0" fmla="*/ 41131 h 336383"/>
                  <a:gd name="connsiteX1" fmla="*/ 135251 w 1786026"/>
                  <a:gd name="connsiteY1" fmla="*/ 115430 h 336383"/>
                  <a:gd name="connsiteX2" fmla="*/ 1517425 w 1786026"/>
                  <a:gd name="connsiteY2" fmla="*/ 86855 h 336383"/>
                  <a:gd name="connsiteX3" fmla="*/ 1786026 w 1786026"/>
                  <a:gd name="connsiteY3" fmla="*/ 3031 h 336383"/>
                  <a:gd name="connsiteX4" fmla="*/ 1614576 w 1786026"/>
                  <a:gd name="connsiteY4" fmla="*/ 286857 h 336383"/>
                  <a:gd name="connsiteX5" fmla="*/ 1574575 w 1786026"/>
                  <a:gd name="connsiteY5" fmla="*/ 326858 h 336383"/>
                  <a:gd name="connsiteX6" fmla="*/ 220976 w 1786026"/>
                  <a:gd name="connsiteY6" fmla="*/ 336383 h 336383"/>
                  <a:gd name="connsiteX7" fmla="*/ 95250 w 1786026"/>
                  <a:gd name="connsiteY7" fmla="*/ 277332 h 336383"/>
                  <a:gd name="connsiteX8" fmla="*/ 0 w 178602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4300 w 1805076"/>
                  <a:gd name="connsiteY7" fmla="*/ 277332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4300 w 1805076"/>
                  <a:gd name="connsiteY7" fmla="*/ 277332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85725 w 1805076"/>
                  <a:gd name="connsiteY7" fmla="*/ 267807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74570 w 1805076"/>
                  <a:gd name="connsiteY4" fmla="*/ 266386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85725 w 1805076"/>
                  <a:gd name="connsiteY7" fmla="*/ 267807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74570 w 1805076"/>
                  <a:gd name="connsiteY4" fmla="*/ 266386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9845 w 1805076"/>
                  <a:gd name="connsiteY7" fmla="*/ 281455 h 336383"/>
                  <a:gd name="connsiteX8" fmla="*/ 0 w 1805076"/>
                  <a:gd name="connsiteY8" fmla="*/ 41131 h 33638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674570 w 1805076"/>
                  <a:gd name="connsiteY4" fmla="*/ 266386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638834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41792"/>
                  <a:gd name="connsiteX1" fmla="*/ 140654 w 1805076"/>
                  <a:gd name="connsiteY1" fmla="*/ 128411 h 341792"/>
                  <a:gd name="connsiteX2" fmla="*/ 1604715 w 1805076"/>
                  <a:gd name="connsiteY2" fmla="*/ 120308 h 341792"/>
                  <a:gd name="connsiteX3" fmla="*/ 1805076 w 1805076"/>
                  <a:gd name="connsiteY3" fmla="*/ 2364 h 341792"/>
                  <a:gd name="connsiteX4" fmla="*/ 1715514 w 1805076"/>
                  <a:gd name="connsiteY4" fmla="*/ 231600 h 341792"/>
                  <a:gd name="connsiteX5" fmla="*/ 1593625 w 1805076"/>
                  <a:gd name="connsiteY5" fmla="*/ 326191 h 341792"/>
                  <a:gd name="connsiteX6" fmla="*/ 240026 w 1805076"/>
                  <a:gd name="connsiteY6" fmla="*/ 335716 h 341792"/>
                  <a:gd name="connsiteX7" fmla="*/ 119845 w 1805076"/>
                  <a:gd name="connsiteY7" fmla="*/ 280788 h 341792"/>
                  <a:gd name="connsiteX8" fmla="*/ 0 w 1805076"/>
                  <a:gd name="connsiteY8" fmla="*/ 40464 h 341792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7409"/>
                  <a:gd name="connsiteY0" fmla="*/ 40464 h 366477"/>
                  <a:gd name="connsiteX1" fmla="*/ 140654 w 1807409"/>
                  <a:gd name="connsiteY1" fmla="*/ 128411 h 366477"/>
                  <a:gd name="connsiteX2" fmla="*/ 1604715 w 1807409"/>
                  <a:gd name="connsiteY2" fmla="*/ 120308 h 366477"/>
                  <a:gd name="connsiteX3" fmla="*/ 1805076 w 1807409"/>
                  <a:gd name="connsiteY3" fmla="*/ 2364 h 366477"/>
                  <a:gd name="connsiteX4" fmla="*/ 1715514 w 1807409"/>
                  <a:gd name="connsiteY4" fmla="*/ 231600 h 366477"/>
                  <a:gd name="connsiteX5" fmla="*/ 1805076 w 1807409"/>
                  <a:gd name="connsiteY5" fmla="*/ 351701 h 366477"/>
                  <a:gd name="connsiteX6" fmla="*/ 240026 w 1807409"/>
                  <a:gd name="connsiteY6" fmla="*/ 335716 h 366477"/>
                  <a:gd name="connsiteX7" fmla="*/ 119845 w 1807409"/>
                  <a:gd name="connsiteY7" fmla="*/ 280788 h 366477"/>
                  <a:gd name="connsiteX8" fmla="*/ 0 w 1807409"/>
                  <a:gd name="connsiteY8" fmla="*/ 40464 h 366477"/>
                  <a:gd name="connsiteX0" fmla="*/ 0 w 1805076"/>
                  <a:gd name="connsiteY0" fmla="*/ 40464 h 384462"/>
                  <a:gd name="connsiteX1" fmla="*/ 140654 w 1805076"/>
                  <a:gd name="connsiteY1" fmla="*/ 128411 h 384462"/>
                  <a:gd name="connsiteX2" fmla="*/ 1604715 w 1805076"/>
                  <a:gd name="connsiteY2" fmla="*/ 120308 h 384462"/>
                  <a:gd name="connsiteX3" fmla="*/ 1805076 w 1805076"/>
                  <a:gd name="connsiteY3" fmla="*/ 2364 h 384462"/>
                  <a:gd name="connsiteX4" fmla="*/ 1715514 w 1805076"/>
                  <a:gd name="connsiteY4" fmla="*/ 231600 h 384462"/>
                  <a:gd name="connsiteX5" fmla="*/ 1750829 w 1805076"/>
                  <a:gd name="connsiteY5" fmla="*/ 374211 h 384462"/>
                  <a:gd name="connsiteX6" fmla="*/ 240026 w 1805076"/>
                  <a:gd name="connsiteY6" fmla="*/ 335716 h 384462"/>
                  <a:gd name="connsiteX7" fmla="*/ 119845 w 1805076"/>
                  <a:gd name="connsiteY7" fmla="*/ 280788 h 384462"/>
                  <a:gd name="connsiteX8" fmla="*/ 0 w 1805076"/>
                  <a:gd name="connsiteY8" fmla="*/ 40464 h 384462"/>
                  <a:gd name="connsiteX0" fmla="*/ 0 w 1805076"/>
                  <a:gd name="connsiteY0" fmla="*/ 40464 h 349264"/>
                  <a:gd name="connsiteX1" fmla="*/ 140654 w 1805076"/>
                  <a:gd name="connsiteY1" fmla="*/ 128411 h 349264"/>
                  <a:gd name="connsiteX2" fmla="*/ 1604715 w 1805076"/>
                  <a:gd name="connsiteY2" fmla="*/ 120308 h 349264"/>
                  <a:gd name="connsiteX3" fmla="*/ 1805076 w 1805076"/>
                  <a:gd name="connsiteY3" fmla="*/ 2364 h 349264"/>
                  <a:gd name="connsiteX4" fmla="*/ 1715514 w 1805076"/>
                  <a:gd name="connsiteY4" fmla="*/ 231600 h 349264"/>
                  <a:gd name="connsiteX5" fmla="*/ 1610402 w 1805076"/>
                  <a:gd name="connsiteY5" fmla="*/ 319619 h 349264"/>
                  <a:gd name="connsiteX6" fmla="*/ 240026 w 1805076"/>
                  <a:gd name="connsiteY6" fmla="*/ 335716 h 349264"/>
                  <a:gd name="connsiteX7" fmla="*/ 119845 w 1805076"/>
                  <a:gd name="connsiteY7" fmla="*/ 280788 h 349264"/>
                  <a:gd name="connsiteX8" fmla="*/ 0 w 1805076"/>
                  <a:gd name="connsiteY8" fmla="*/ 40464 h 3492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05076" h="349264">
                    <a:moveTo>
                      <a:pt x="0" y="40464"/>
                    </a:moveTo>
                    <a:cubicBezTo>
                      <a:pt x="0" y="18372"/>
                      <a:pt x="118562" y="128411"/>
                      <a:pt x="140654" y="128411"/>
                    </a:cubicBezTo>
                    <a:cubicBezTo>
                      <a:pt x="610477" y="212145"/>
                      <a:pt x="1174341" y="210438"/>
                      <a:pt x="1604715" y="120308"/>
                    </a:cubicBezTo>
                    <a:cubicBezTo>
                      <a:pt x="1626807" y="120308"/>
                      <a:pt x="1805076" y="-19728"/>
                      <a:pt x="1805076" y="2364"/>
                    </a:cubicBezTo>
                    <a:cubicBezTo>
                      <a:pt x="1805076" y="55698"/>
                      <a:pt x="1787783" y="169495"/>
                      <a:pt x="1715514" y="231600"/>
                    </a:cubicBezTo>
                    <a:cubicBezTo>
                      <a:pt x="1684311" y="285501"/>
                      <a:pt x="1632494" y="319619"/>
                      <a:pt x="1610402" y="319619"/>
                    </a:cubicBezTo>
                    <a:cubicBezTo>
                      <a:pt x="1159202" y="350089"/>
                      <a:pt x="718521" y="359836"/>
                      <a:pt x="240026" y="335716"/>
                    </a:cubicBezTo>
                    <a:cubicBezTo>
                      <a:pt x="217934" y="335716"/>
                      <a:pt x="215380" y="343824"/>
                      <a:pt x="119845" y="280788"/>
                    </a:cubicBezTo>
                    <a:cubicBezTo>
                      <a:pt x="45778" y="193856"/>
                      <a:pt x="39948" y="120572"/>
                      <a:pt x="0" y="4046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4">
                      <a:lumMod val="67000"/>
                    </a:schemeClr>
                  </a:gs>
                  <a:gs pos="48000">
                    <a:schemeClr val="accent4">
                      <a:lumMod val="97000"/>
                      <a:lumOff val="3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 dirty="0"/>
              </a:p>
            </p:txBody>
          </p:sp>
        </p:grp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A33B50DC-E88D-4981-B362-CE3C73C3952E}"/>
                </a:ext>
              </a:extLst>
            </p:cNvPr>
            <p:cNvSpPr txBox="1"/>
            <p:nvPr/>
          </p:nvSpPr>
          <p:spPr>
            <a:xfrm>
              <a:off x="2909726" y="4835516"/>
              <a:ext cx="1379764" cy="530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050" dirty="0">
                  <a:solidFill>
                    <a:schemeClr val="accent2">
                      <a:lumMod val="50000"/>
                    </a:schemeClr>
                  </a:solidFill>
                  <a:latin typeface="Axure Handwriting" panose="020B0402020200020204" pitchFamily="34" charset="0"/>
                </a:rPr>
                <a:t>Loovtööde tegijad</a:t>
              </a:r>
            </a:p>
            <a:p>
              <a:endParaRPr lang="et-EE" dirty="0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2BE0D89-931B-03E1-735C-2F43D51D7F24}"/>
              </a:ext>
            </a:extLst>
          </p:cNvPr>
          <p:cNvSpPr txBox="1"/>
          <p:nvPr/>
        </p:nvSpPr>
        <p:spPr>
          <a:xfrm>
            <a:off x="10378943" y="3345332"/>
            <a:ext cx="1555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FF0000"/>
                </a:solidFill>
              </a:rPr>
              <a:t>5. DETSEMBER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E1244D-CBBC-F5F9-44C6-FF5DA1823917}"/>
              </a:ext>
            </a:extLst>
          </p:cNvPr>
          <p:cNvSpPr txBox="1"/>
          <p:nvPr/>
        </p:nvSpPr>
        <p:spPr>
          <a:xfrm>
            <a:off x="10478003" y="2287418"/>
            <a:ext cx="1672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FF0000"/>
                </a:solidFill>
              </a:rPr>
              <a:t>12. DETSEMBER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E5ED4A-BA4E-4C5C-F636-BA9CF4843397}"/>
              </a:ext>
            </a:extLst>
          </p:cNvPr>
          <p:cNvSpPr txBox="1"/>
          <p:nvPr/>
        </p:nvSpPr>
        <p:spPr>
          <a:xfrm>
            <a:off x="10291637" y="1389346"/>
            <a:ext cx="1414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FF0000"/>
                </a:solidFill>
              </a:rPr>
              <a:t>10. JAANUAR</a:t>
            </a:r>
          </a:p>
        </p:txBody>
      </p:sp>
    </p:spTree>
    <p:extLst>
      <p:ext uri="{BB962C8B-B14F-4D97-AF65-F5344CB8AC3E}">
        <p14:creationId xmlns:p14="http://schemas.microsoft.com/office/powerpoint/2010/main" val="25877666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98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ol: kõver ülesnool 2">
            <a:extLst>
              <a:ext uri="{FF2B5EF4-FFF2-40B4-BE49-F238E27FC236}">
                <a16:creationId xmlns:a16="http://schemas.microsoft.com/office/drawing/2014/main" id="{624E59E7-1346-49F9-9BCE-826CCD7B5A7A}"/>
              </a:ext>
            </a:extLst>
          </p:cNvPr>
          <p:cNvSpPr/>
          <p:nvPr/>
        </p:nvSpPr>
        <p:spPr>
          <a:xfrm>
            <a:off x="218454" y="1859884"/>
            <a:ext cx="11813706" cy="4755090"/>
          </a:xfrm>
          <a:custGeom>
            <a:avLst/>
            <a:gdLst>
              <a:gd name="connsiteX0" fmla="*/ 10690568 w 11919757"/>
              <a:gd name="connsiteY0" fmla="*/ 0 h 4986164"/>
              <a:gd name="connsiteX1" fmla="*/ 11759918 w 11919757"/>
              <a:gd name="connsiteY1" fmla="*/ 1246541 h 4986164"/>
              <a:gd name="connsiteX2" fmla="*/ 11153999 w 11919757"/>
              <a:gd name="connsiteY2" fmla="*/ 1246541 h 4986164"/>
              <a:gd name="connsiteX3" fmla="*/ 5656919 w 11919757"/>
              <a:gd name="connsiteY3" fmla="*/ 4947793 h 4986164"/>
              <a:gd name="connsiteX4" fmla="*/ 9907458 w 11919757"/>
              <a:gd name="connsiteY4" fmla="*/ 1246541 h 4986164"/>
              <a:gd name="connsiteX5" fmla="*/ 9301539 w 11919757"/>
              <a:gd name="connsiteY5" fmla="*/ 1246541 h 4986164"/>
              <a:gd name="connsiteX6" fmla="*/ 10690568 w 11919757"/>
              <a:gd name="connsiteY6" fmla="*/ 0 h 4986164"/>
              <a:gd name="connsiteX0" fmla="*/ 5033649 w 11919757"/>
              <a:gd name="connsiteY0" fmla="*/ 4986164 h 4986164"/>
              <a:gd name="connsiteX1" fmla="*/ 0 w 11919757"/>
              <a:gd name="connsiteY1" fmla="*/ 0 h 4986164"/>
              <a:gd name="connsiteX2" fmla="*/ 1246541 w 11919757"/>
              <a:gd name="connsiteY2" fmla="*/ 0 h 4986164"/>
              <a:gd name="connsiteX3" fmla="*/ 6280190 w 11919757"/>
              <a:gd name="connsiteY3" fmla="*/ 4986164 h 4986164"/>
              <a:gd name="connsiteX4" fmla="*/ 5033649 w 11919757"/>
              <a:gd name="connsiteY4" fmla="*/ 4986164 h 4986164"/>
              <a:gd name="connsiteX0" fmla="*/ 5656919 w 11919757"/>
              <a:gd name="connsiteY0" fmla="*/ 4947793 h 4986164"/>
              <a:gd name="connsiteX1" fmla="*/ 9907458 w 11919757"/>
              <a:gd name="connsiteY1" fmla="*/ 1246541 h 4986164"/>
              <a:gd name="connsiteX2" fmla="*/ 9301539 w 11919757"/>
              <a:gd name="connsiteY2" fmla="*/ 1246541 h 4986164"/>
              <a:gd name="connsiteX3" fmla="*/ 10690568 w 11919757"/>
              <a:gd name="connsiteY3" fmla="*/ 0 h 4986164"/>
              <a:gd name="connsiteX4" fmla="*/ 11759918 w 11919757"/>
              <a:gd name="connsiteY4" fmla="*/ 1246541 h 4986164"/>
              <a:gd name="connsiteX5" fmla="*/ 11153999 w 11919757"/>
              <a:gd name="connsiteY5" fmla="*/ 1246541 h 4986164"/>
              <a:gd name="connsiteX6" fmla="*/ 6280189 w 11919757"/>
              <a:gd name="connsiteY6" fmla="*/ 4986164 h 4986164"/>
              <a:gd name="connsiteX7" fmla="*/ 5033649 w 11919757"/>
              <a:gd name="connsiteY7" fmla="*/ 4986164 h 4986164"/>
              <a:gd name="connsiteX8" fmla="*/ 0 w 11919757"/>
              <a:gd name="connsiteY8" fmla="*/ 0 h 4986164"/>
              <a:gd name="connsiteX9" fmla="*/ 1246541 w 11919757"/>
              <a:gd name="connsiteY9" fmla="*/ 0 h 4986164"/>
              <a:gd name="connsiteX10" fmla="*/ 6280190 w 11919757"/>
              <a:gd name="connsiteY10" fmla="*/ 4986164 h 4986164"/>
              <a:gd name="connsiteX0" fmla="*/ 10690568 w 11759918"/>
              <a:gd name="connsiteY0" fmla="*/ 0 h 4986521"/>
              <a:gd name="connsiteX1" fmla="*/ 11759918 w 11759918"/>
              <a:gd name="connsiteY1" fmla="*/ 1246541 h 4986521"/>
              <a:gd name="connsiteX2" fmla="*/ 11153999 w 11759918"/>
              <a:gd name="connsiteY2" fmla="*/ 1246541 h 4986521"/>
              <a:gd name="connsiteX3" fmla="*/ 5656919 w 11759918"/>
              <a:gd name="connsiteY3" fmla="*/ 4947793 h 4986521"/>
              <a:gd name="connsiteX4" fmla="*/ 9907458 w 11759918"/>
              <a:gd name="connsiteY4" fmla="*/ 1246541 h 4986521"/>
              <a:gd name="connsiteX5" fmla="*/ 9301539 w 11759918"/>
              <a:gd name="connsiteY5" fmla="*/ 1246541 h 4986521"/>
              <a:gd name="connsiteX6" fmla="*/ 10690568 w 11759918"/>
              <a:gd name="connsiteY6" fmla="*/ 0 h 4986521"/>
              <a:gd name="connsiteX0" fmla="*/ 5033649 w 11759918"/>
              <a:gd name="connsiteY0" fmla="*/ 4986164 h 4986521"/>
              <a:gd name="connsiteX1" fmla="*/ 0 w 11759918"/>
              <a:gd name="connsiteY1" fmla="*/ 0 h 4986521"/>
              <a:gd name="connsiteX2" fmla="*/ 1246541 w 11759918"/>
              <a:gd name="connsiteY2" fmla="*/ 0 h 4986521"/>
              <a:gd name="connsiteX3" fmla="*/ 6280190 w 11759918"/>
              <a:gd name="connsiteY3" fmla="*/ 4986164 h 4986521"/>
              <a:gd name="connsiteX4" fmla="*/ 5033649 w 11759918"/>
              <a:gd name="connsiteY4" fmla="*/ 4986164 h 4986521"/>
              <a:gd name="connsiteX0" fmla="*/ 5656919 w 11759918"/>
              <a:gd name="connsiteY0" fmla="*/ 4947793 h 4986521"/>
              <a:gd name="connsiteX1" fmla="*/ 9907458 w 11759918"/>
              <a:gd name="connsiteY1" fmla="*/ 1246541 h 4986521"/>
              <a:gd name="connsiteX2" fmla="*/ 9301539 w 11759918"/>
              <a:gd name="connsiteY2" fmla="*/ 1246541 h 4986521"/>
              <a:gd name="connsiteX3" fmla="*/ 10690568 w 11759918"/>
              <a:gd name="connsiteY3" fmla="*/ 0 h 4986521"/>
              <a:gd name="connsiteX4" fmla="*/ 11759918 w 11759918"/>
              <a:gd name="connsiteY4" fmla="*/ 1246541 h 4986521"/>
              <a:gd name="connsiteX5" fmla="*/ 11153999 w 11759918"/>
              <a:gd name="connsiteY5" fmla="*/ 1246541 h 4986521"/>
              <a:gd name="connsiteX6" fmla="*/ 6280189 w 11759918"/>
              <a:gd name="connsiteY6" fmla="*/ 4986164 h 4986521"/>
              <a:gd name="connsiteX7" fmla="*/ 5033649 w 11759918"/>
              <a:gd name="connsiteY7" fmla="*/ 4986164 h 4986521"/>
              <a:gd name="connsiteX8" fmla="*/ 0 w 11759918"/>
              <a:gd name="connsiteY8" fmla="*/ 0 h 4986521"/>
              <a:gd name="connsiteX9" fmla="*/ 1354118 w 11759918"/>
              <a:gd name="connsiteY9" fmla="*/ 2133600 h 4986521"/>
              <a:gd name="connsiteX10" fmla="*/ 6280190 w 11759918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291364 w 11804741"/>
              <a:gd name="connsiteY2" fmla="*/ 0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434799 w 11804741"/>
              <a:gd name="connsiteY2" fmla="*/ 2124635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96353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60494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5001581"/>
              <a:gd name="connsiteX1" fmla="*/ 11813706 w 11813706"/>
              <a:gd name="connsiteY1" fmla="*/ 1246541 h 5001581"/>
              <a:gd name="connsiteX2" fmla="*/ 11207787 w 11813706"/>
              <a:gd name="connsiteY2" fmla="*/ 1246541 h 5001581"/>
              <a:gd name="connsiteX3" fmla="*/ 5710707 w 11813706"/>
              <a:gd name="connsiteY3" fmla="*/ 4947793 h 5001581"/>
              <a:gd name="connsiteX4" fmla="*/ 9961246 w 11813706"/>
              <a:gd name="connsiteY4" fmla="*/ 1246541 h 5001581"/>
              <a:gd name="connsiteX5" fmla="*/ 9355327 w 11813706"/>
              <a:gd name="connsiteY5" fmla="*/ 1246541 h 5001581"/>
              <a:gd name="connsiteX6" fmla="*/ 10744356 w 11813706"/>
              <a:gd name="connsiteY6" fmla="*/ 0 h 5001581"/>
              <a:gd name="connsiteX0" fmla="*/ 5087437 w 11813706"/>
              <a:gd name="connsiteY0" fmla="*/ 4986164 h 5001581"/>
              <a:gd name="connsiteX1" fmla="*/ 0 w 11813706"/>
              <a:gd name="connsiteY1" fmla="*/ 2151529 h 5001581"/>
              <a:gd name="connsiteX2" fmla="*/ 1443764 w 11813706"/>
              <a:gd name="connsiteY2" fmla="*/ 2124635 h 5001581"/>
              <a:gd name="connsiteX3" fmla="*/ 6333978 w 11813706"/>
              <a:gd name="connsiteY3" fmla="*/ 4986164 h 5001581"/>
              <a:gd name="connsiteX4" fmla="*/ 5087437 w 11813706"/>
              <a:gd name="connsiteY4" fmla="*/ 4986164 h 5001581"/>
              <a:gd name="connsiteX0" fmla="*/ 5092143 w 11813706"/>
              <a:gd name="connsiteY0" fmla="*/ 5001581 h 5001581"/>
              <a:gd name="connsiteX1" fmla="*/ 9961246 w 11813706"/>
              <a:gd name="connsiteY1" fmla="*/ 1246541 h 5001581"/>
              <a:gd name="connsiteX2" fmla="*/ 9355327 w 11813706"/>
              <a:gd name="connsiteY2" fmla="*/ 1246541 h 5001581"/>
              <a:gd name="connsiteX3" fmla="*/ 10744356 w 11813706"/>
              <a:gd name="connsiteY3" fmla="*/ 0 h 5001581"/>
              <a:gd name="connsiteX4" fmla="*/ 11813706 w 11813706"/>
              <a:gd name="connsiteY4" fmla="*/ 1246541 h 5001581"/>
              <a:gd name="connsiteX5" fmla="*/ 11207787 w 11813706"/>
              <a:gd name="connsiteY5" fmla="*/ 1246541 h 5001581"/>
              <a:gd name="connsiteX6" fmla="*/ 6333977 w 11813706"/>
              <a:gd name="connsiteY6" fmla="*/ 4986164 h 5001581"/>
              <a:gd name="connsiteX7" fmla="*/ 5087437 w 11813706"/>
              <a:gd name="connsiteY7" fmla="*/ 4986164 h 5001581"/>
              <a:gd name="connsiteX8" fmla="*/ 8965 w 11813706"/>
              <a:gd name="connsiteY8" fmla="*/ 2160494 h 5001581"/>
              <a:gd name="connsiteX9" fmla="*/ 1407906 w 11813706"/>
              <a:gd name="connsiteY9" fmla="*/ 2133600 h 5001581"/>
              <a:gd name="connsiteX10" fmla="*/ 6333978 w 11813706"/>
              <a:gd name="connsiteY10" fmla="*/ 4986164 h 5001581"/>
              <a:gd name="connsiteX0" fmla="*/ 10744356 w 11813706"/>
              <a:gd name="connsiteY0" fmla="*/ 0 h 5030470"/>
              <a:gd name="connsiteX1" fmla="*/ 11813706 w 11813706"/>
              <a:gd name="connsiteY1" fmla="*/ 1246541 h 5030470"/>
              <a:gd name="connsiteX2" fmla="*/ 11207787 w 11813706"/>
              <a:gd name="connsiteY2" fmla="*/ 1246541 h 5030470"/>
              <a:gd name="connsiteX3" fmla="*/ 5101107 w 11813706"/>
              <a:gd name="connsiteY3" fmla="*/ 4992616 h 5030470"/>
              <a:gd name="connsiteX4" fmla="*/ 9961246 w 11813706"/>
              <a:gd name="connsiteY4" fmla="*/ 1246541 h 5030470"/>
              <a:gd name="connsiteX5" fmla="*/ 9355327 w 11813706"/>
              <a:gd name="connsiteY5" fmla="*/ 1246541 h 5030470"/>
              <a:gd name="connsiteX6" fmla="*/ 10744356 w 11813706"/>
              <a:gd name="connsiteY6" fmla="*/ 0 h 5030470"/>
              <a:gd name="connsiteX0" fmla="*/ 5087437 w 11813706"/>
              <a:gd name="connsiteY0" fmla="*/ 4986164 h 5030470"/>
              <a:gd name="connsiteX1" fmla="*/ 0 w 11813706"/>
              <a:gd name="connsiteY1" fmla="*/ 2151529 h 5030470"/>
              <a:gd name="connsiteX2" fmla="*/ 1443764 w 11813706"/>
              <a:gd name="connsiteY2" fmla="*/ 2124635 h 5030470"/>
              <a:gd name="connsiteX3" fmla="*/ 6333978 w 11813706"/>
              <a:gd name="connsiteY3" fmla="*/ 4986164 h 5030470"/>
              <a:gd name="connsiteX4" fmla="*/ 5087437 w 11813706"/>
              <a:gd name="connsiteY4" fmla="*/ 4986164 h 5030470"/>
              <a:gd name="connsiteX0" fmla="*/ 5092143 w 11813706"/>
              <a:gd name="connsiteY0" fmla="*/ 5001581 h 5030470"/>
              <a:gd name="connsiteX1" fmla="*/ 9961246 w 11813706"/>
              <a:gd name="connsiteY1" fmla="*/ 1246541 h 5030470"/>
              <a:gd name="connsiteX2" fmla="*/ 9355327 w 11813706"/>
              <a:gd name="connsiteY2" fmla="*/ 1246541 h 5030470"/>
              <a:gd name="connsiteX3" fmla="*/ 10744356 w 11813706"/>
              <a:gd name="connsiteY3" fmla="*/ 0 h 5030470"/>
              <a:gd name="connsiteX4" fmla="*/ 11813706 w 11813706"/>
              <a:gd name="connsiteY4" fmla="*/ 1246541 h 5030470"/>
              <a:gd name="connsiteX5" fmla="*/ 11207787 w 11813706"/>
              <a:gd name="connsiteY5" fmla="*/ 1246541 h 5030470"/>
              <a:gd name="connsiteX6" fmla="*/ 6333977 w 11813706"/>
              <a:gd name="connsiteY6" fmla="*/ 4986164 h 5030470"/>
              <a:gd name="connsiteX7" fmla="*/ 5087437 w 11813706"/>
              <a:gd name="connsiteY7" fmla="*/ 4986164 h 5030470"/>
              <a:gd name="connsiteX8" fmla="*/ 8965 w 11813706"/>
              <a:gd name="connsiteY8" fmla="*/ 2160494 h 5030470"/>
              <a:gd name="connsiteX9" fmla="*/ 1407906 w 11813706"/>
              <a:gd name="connsiteY9" fmla="*/ 2133600 h 5030470"/>
              <a:gd name="connsiteX10" fmla="*/ 6333978 w 11813706"/>
              <a:gd name="connsiteY10" fmla="*/ 4986164 h 5030470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333978 w 11813706"/>
              <a:gd name="connsiteY10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9507 w 11813706"/>
              <a:gd name="connsiteY10" fmla="*/ 496823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0543 w 11813706"/>
              <a:gd name="connsiteY10" fmla="*/ 4977199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8" fmla="*/ 1407906 w 11813706"/>
              <a:gd name="connsiteY8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207787 w 11813706"/>
              <a:gd name="connsiteY4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763598 w 11813706"/>
              <a:gd name="connsiteY4" fmla="*/ 1103106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08258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154684 w 11813706"/>
              <a:gd name="connsiteY3" fmla="*/ 4690329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13706" h="4755090" stroke="0" extrusionOk="0">
                <a:moveTo>
                  <a:pt x="10627815" y="0"/>
                </a:moveTo>
                <a:lnTo>
                  <a:pt x="11813706" y="1004494"/>
                </a:lnTo>
                <a:lnTo>
                  <a:pt x="11207787" y="1004494"/>
                </a:lnTo>
                <a:cubicBezTo>
                  <a:pt x="10575147" y="3431586"/>
                  <a:pt x="7522548" y="4845797"/>
                  <a:pt x="5101107" y="4750569"/>
                </a:cubicBezTo>
                <a:cubicBezTo>
                  <a:pt x="7150267" y="4497285"/>
                  <a:pt x="9444983" y="2985109"/>
                  <a:pt x="9961246" y="1004494"/>
                </a:cubicBezTo>
                <a:lnTo>
                  <a:pt x="9355327" y="1004494"/>
                </a:lnTo>
                <a:lnTo>
                  <a:pt x="10627815" y="0"/>
                </a:lnTo>
                <a:close/>
              </a:path>
              <a:path w="11813706" h="4755090" fill="darkenLess" stroke="0" extrusionOk="0">
                <a:moveTo>
                  <a:pt x="5051578" y="4744117"/>
                </a:moveTo>
                <a:cubicBezTo>
                  <a:pt x="2352252" y="4788940"/>
                  <a:pt x="0" y="4663264"/>
                  <a:pt x="0" y="1909482"/>
                </a:cubicBezTo>
                <a:lnTo>
                  <a:pt x="1443764" y="1882588"/>
                </a:lnTo>
                <a:cubicBezTo>
                  <a:pt x="1443764" y="4636370"/>
                  <a:pt x="3374676" y="4690329"/>
                  <a:pt x="6154684" y="4690329"/>
                </a:cubicBezTo>
                <a:cubicBezTo>
                  <a:pt x="5727217" y="4690329"/>
                  <a:pt x="5550762" y="4681364"/>
                  <a:pt x="5051578" y="4744117"/>
                </a:cubicBezTo>
                <a:close/>
              </a:path>
              <a:path w="11813706" h="4755090" fill="none" extrusionOk="0">
                <a:moveTo>
                  <a:pt x="9961246" y="1004494"/>
                </a:moveTo>
                <a:lnTo>
                  <a:pt x="9355327" y="1004494"/>
                </a:lnTo>
                <a:lnTo>
                  <a:pt x="11813706" y="1004494"/>
                </a:lnTo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>
              <a:solidFill>
                <a:schemeClr val="tx1"/>
              </a:solidFill>
            </a:endParaRPr>
          </a:p>
        </p:txBody>
      </p:sp>
      <p:sp>
        <p:nvSpPr>
          <p:cNvPr id="121" name="Ristkülik 120">
            <a:extLst>
              <a:ext uri="{FF2B5EF4-FFF2-40B4-BE49-F238E27FC236}">
                <a16:creationId xmlns:a16="http://schemas.microsoft.com/office/drawing/2014/main" id="{A449048D-7F96-49CE-BA63-0016656A94C2}"/>
              </a:ext>
            </a:extLst>
          </p:cNvPr>
          <p:cNvSpPr/>
          <p:nvPr/>
        </p:nvSpPr>
        <p:spPr>
          <a:xfrm>
            <a:off x="-86791" y="1273873"/>
            <a:ext cx="12467141" cy="5712879"/>
          </a:xfrm>
          <a:custGeom>
            <a:avLst/>
            <a:gdLst>
              <a:gd name="connsiteX0" fmla="*/ 0 w 12467141"/>
              <a:gd name="connsiteY0" fmla="*/ 0 h 5712879"/>
              <a:gd name="connsiteX1" fmla="*/ 443276 w 12467141"/>
              <a:gd name="connsiteY1" fmla="*/ 0 h 5712879"/>
              <a:gd name="connsiteX2" fmla="*/ 1011224 w 12467141"/>
              <a:gd name="connsiteY2" fmla="*/ 0 h 5712879"/>
              <a:gd name="connsiteX3" fmla="*/ 1828514 w 12467141"/>
              <a:gd name="connsiteY3" fmla="*/ 0 h 5712879"/>
              <a:gd name="connsiteX4" fmla="*/ 2770476 w 12467141"/>
              <a:gd name="connsiteY4" fmla="*/ 0 h 5712879"/>
              <a:gd name="connsiteX5" fmla="*/ 3213752 w 12467141"/>
              <a:gd name="connsiteY5" fmla="*/ 0 h 5712879"/>
              <a:gd name="connsiteX6" fmla="*/ 3532357 w 12467141"/>
              <a:gd name="connsiteY6" fmla="*/ 0 h 5712879"/>
              <a:gd name="connsiteX7" fmla="*/ 4474318 w 12467141"/>
              <a:gd name="connsiteY7" fmla="*/ 0 h 5712879"/>
              <a:gd name="connsiteX8" fmla="*/ 4792923 w 12467141"/>
              <a:gd name="connsiteY8" fmla="*/ 0 h 5712879"/>
              <a:gd name="connsiteX9" fmla="*/ 5610213 w 12467141"/>
              <a:gd name="connsiteY9" fmla="*/ 0 h 5712879"/>
              <a:gd name="connsiteX10" fmla="*/ 5928818 w 12467141"/>
              <a:gd name="connsiteY10" fmla="*/ 0 h 5712879"/>
              <a:gd name="connsiteX11" fmla="*/ 6621437 w 12467141"/>
              <a:gd name="connsiteY11" fmla="*/ 0 h 5712879"/>
              <a:gd name="connsiteX12" fmla="*/ 7314056 w 12467141"/>
              <a:gd name="connsiteY12" fmla="*/ 0 h 5712879"/>
              <a:gd name="connsiteX13" fmla="*/ 8006675 w 12467141"/>
              <a:gd name="connsiteY13" fmla="*/ 0 h 5712879"/>
              <a:gd name="connsiteX14" fmla="*/ 8948637 w 12467141"/>
              <a:gd name="connsiteY14" fmla="*/ 0 h 5712879"/>
              <a:gd name="connsiteX15" fmla="*/ 9890599 w 12467141"/>
              <a:gd name="connsiteY15" fmla="*/ 0 h 5712879"/>
              <a:gd name="connsiteX16" fmla="*/ 10583217 w 12467141"/>
              <a:gd name="connsiteY16" fmla="*/ 0 h 5712879"/>
              <a:gd name="connsiteX17" fmla="*/ 11151165 w 12467141"/>
              <a:gd name="connsiteY17" fmla="*/ 0 h 5712879"/>
              <a:gd name="connsiteX18" fmla="*/ 11719113 w 12467141"/>
              <a:gd name="connsiteY18" fmla="*/ 0 h 5712879"/>
              <a:gd name="connsiteX19" fmla="*/ 12467141 w 12467141"/>
              <a:gd name="connsiteY19" fmla="*/ 0 h 5712879"/>
              <a:gd name="connsiteX20" fmla="*/ 12467141 w 12467141"/>
              <a:gd name="connsiteY20" fmla="*/ 749022 h 5712879"/>
              <a:gd name="connsiteX21" fmla="*/ 12467141 w 12467141"/>
              <a:gd name="connsiteY21" fmla="*/ 1440915 h 5712879"/>
              <a:gd name="connsiteX22" fmla="*/ 12467141 w 12467141"/>
              <a:gd name="connsiteY22" fmla="*/ 1961422 h 5712879"/>
              <a:gd name="connsiteX23" fmla="*/ 12467141 w 12467141"/>
              <a:gd name="connsiteY23" fmla="*/ 2539057 h 5712879"/>
              <a:gd name="connsiteX24" fmla="*/ 12467141 w 12467141"/>
              <a:gd name="connsiteY24" fmla="*/ 3059564 h 5712879"/>
              <a:gd name="connsiteX25" fmla="*/ 12467141 w 12467141"/>
              <a:gd name="connsiteY25" fmla="*/ 3522942 h 5712879"/>
              <a:gd name="connsiteX26" fmla="*/ 12467141 w 12467141"/>
              <a:gd name="connsiteY26" fmla="*/ 4214835 h 5712879"/>
              <a:gd name="connsiteX27" fmla="*/ 12467141 w 12467141"/>
              <a:gd name="connsiteY27" fmla="*/ 4792471 h 5712879"/>
              <a:gd name="connsiteX28" fmla="*/ 12467141 w 12467141"/>
              <a:gd name="connsiteY28" fmla="*/ 5712879 h 5712879"/>
              <a:gd name="connsiteX29" fmla="*/ 11899193 w 12467141"/>
              <a:gd name="connsiteY29" fmla="*/ 5712879 h 5712879"/>
              <a:gd name="connsiteX30" fmla="*/ 11580589 w 12467141"/>
              <a:gd name="connsiteY30" fmla="*/ 5712879 h 5712879"/>
              <a:gd name="connsiteX31" fmla="*/ 11261984 w 12467141"/>
              <a:gd name="connsiteY31" fmla="*/ 5712879 h 5712879"/>
              <a:gd name="connsiteX32" fmla="*/ 10694037 w 12467141"/>
              <a:gd name="connsiteY32" fmla="*/ 5712879 h 5712879"/>
              <a:gd name="connsiteX33" fmla="*/ 10250760 w 12467141"/>
              <a:gd name="connsiteY33" fmla="*/ 5712879 h 5712879"/>
              <a:gd name="connsiteX34" fmla="*/ 9682813 w 12467141"/>
              <a:gd name="connsiteY34" fmla="*/ 5712879 h 5712879"/>
              <a:gd name="connsiteX35" fmla="*/ 8740851 w 12467141"/>
              <a:gd name="connsiteY35" fmla="*/ 5712879 h 5712879"/>
              <a:gd name="connsiteX36" fmla="*/ 8048232 w 12467141"/>
              <a:gd name="connsiteY36" fmla="*/ 5712879 h 5712879"/>
              <a:gd name="connsiteX37" fmla="*/ 7480285 w 12467141"/>
              <a:gd name="connsiteY37" fmla="*/ 5712879 h 5712879"/>
              <a:gd name="connsiteX38" fmla="*/ 6787666 w 12467141"/>
              <a:gd name="connsiteY38" fmla="*/ 5712879 h 5712879"/>
              <a:gd name="connsiteX39" fmla="*/ 5970375 w 12467141"/>
              <a:gd name="connsiteY39" fmla="*/ 5712879 h 5712879"/>
              <a:gd name="connsiteX40" fmla="*/ 5028414 w 12467141"/>
              <a:gd name="connsiteY40" fmla="*/ 5712879 h 5712879"/>
              <a:gd name="connsiteX41" fmla="*/ 4585137 w 12467141"/>
              <a:gd name="connsiteY41" fmla="*/ 5712879 h 5712879"/>
              <a:gd name="connsiteX42" fmla="*/ 4017190 w 12467141"/>
              <a:gd name="connsiteY42" fmla="*/ 5712879 h 5712879"/>
              <a:gd name="connsiteX43" fmla="*/ 3075228 w 12467141"/>
              <a:gd name="connsiteY43" fmla="*/ 5712879 h 5712879"/>
              <a:gd name="connsiteX44" fmla="*/ 2133266 w 12467141"/>
              <a:gd name="connsiteY44" fmla="*/ 5712879 h 5712879"/>
              <a:gd name="connsiteX45" fmla="*/ 1814662 w 12467141"/>
              <a:gd name="connsiteY45" fmla="*/ 5712879 h 5712879"/>
              <a:gd name="connsiteX46" fmla="*/ 1122043 w 12467141"/>
              <a:gd name="connsiteY46" fmla="*/ 5712879 h 5712879"/>
              <a:gd name="connsiteX47" fmla="*/ 0 w 12467141"/>
              <a:gd name="connsiteY47" fmla="*/ 5712879 h 5712879"/>
              <a:gd name="connsiteX48" fmla="*/ 0 w 12467141"/>
              <a:gd name="connsiteY48" fmla="*/ 5078115 h 5712879"/>
              <a:gd name="connsiteX49" fmla="*/ 0 w 12467141"/>
              <a:gd name="connsiteY49" fmla="*/ 4329093 h 5712879"/>
              <a:gd name="connsiteX50" fmla="*/ 0 w 12467141"/>
              <a:gd name="connsiteY50" fmla="*/ 3580071 h 5712879"/>
              <a:gd name="connsiteX51" fmla="*/ 0 w 12467141"/>
              <a:gd name="connsiteY51" fmla="*/ 3059564 h 5712879"/>
              <a:gd name="connsiteX52" fmla="*/ 0 w 12467141"/>
              <a:gd name="connsiteY52" fmla="*/ 2310542 h 5712879"/>
              <a:gd name="connsiteX53" fmla="*/ 0 w 12467141"/>
              <a:gd name="connsiteY53" fmla="*/ 1561520 h 5712879"/>
              <a:gd name="connsiteX54" fmla="*/ 0 w 12467141"/>
              <a:gd name="connsiteY54" fmla="*/ 812498 h 5712879"/>
              <a:gd name="connsiteX55" fmla="*/ 0 w 12467141"/>
              <a:gd name="connsiteY55" fmla="*/ 0 h 5712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467141" h="5712879" fill="none" extrusionOk="0">
                <a:moveTo>
                  <a:pt x="0" y="0"/>
                </a:moveTo>
                <a:cubicBezTo>
                  <a:pt x="153780" y="12435"/>
                  <a:pt x="339318" y="-1607"/>
                  <a:pt x="443276" y="0"/>
                </a:cubicBezTo>
                <a:cubicBezTo>
                  <a:pt x="547234" y="1607"/>
                  <a:pt x="775270" y="-3161"/>
                  <a:pt x="1011224" y="0"/>
                </a:cubicBezTo>
                <a:cubicBezTo>
                  <a:pt x="1247178" y="3161"/>
                  <a:pt x="1577588" y="33387"/>
                  <a:pt x="1828514" y="0"/>
                </a:cubicBezTo>
                <a:cubicBezTo>
                  <a:pt x="2079440" y="-33387"/>
                  <a:pt x="2439963" y="44315"/>
                  <a:pt x="2770476" y="0"/>
                </a:cubicBezTo>
                <a:cubicBezTo>
                  <a:pt x="3100989" y="-44315"/>
                  <a:pt x="3090277" y="4806"/>
                  <a:pt x="3213752" y="0"/>
                </a:cubicBezTo>
                <a:cubicBezTo>
                  <a:pt x="3337227" y="-4806"/>
                  <a:pt x="3408405" y="-12180"/>
                  <a:pt x="3532357" y="0"/>
                </a:cubicBezTo>
                <a:cubicBezTo>
                  <a:pt x="3656310" y="12180"/>
                  <a:pt x="4222534" y="7611"/>
                  <a:pt x="4474318" y="0"/>
                </a:cubicBezTo>
                <a:cubicBezTo>
                  <a:pt x="4726102" y="-7611"/>
                  <a:pt x="4705364" y="-1576"/>
                  <a:pt x="4792923" y="0"/>
                </a:cubicBezTo>
                <a:cubicBezTo>
                  <a:pt x="4880483" y="1576"/>
                  <a:pt x="5314034" y="-11474"/>
                  <a:pt x="5610213" y="0"/>
                </a:cubicBezTo>
                <a:cubicBezTo>
                  <a:pt x="5906392" y="11474"/>
                  <a:pt x="5791016" y="-4831"/>
                  <a:pt x="5928818" y="0"/>
                </a:cubicBezTo>
                <a:cubicBezTo>
                  <a:pt x="6066621" y="4831"/>
                  <a:pt x="6443027" y="-18450"/>
                  <a:pt x="6621437" y="0"/>
                </a:cubicBezTo>
                <a:cubicBezTo>
                  <a:pt x="6799847" y="18450"/>
                  <a:pt x="7057230" y="-21612"/>
                  <a:pt x="7314056" y="0"/>
                </a:cubicBezTo>
                <a:cubicBezTo>
                  <a:pt x="7570882" y="21612"/>
                  <a:pt x="7761040" y="-16715"/>
                  <a:pt x="8006675" y="0"/>
                </a:cubicBezTo>
                <a:cubicBezTo>
                  <a:pt x="8252310" y="16715"/>
                  <a:pt x="8666320" y="-45864"/>
                  <a:pt x="8948637" y="0"/>
                </a:cubicBezTo>
                <a:cubicBezTo>
                  <a:pt x="9230954" y="45864"/>
                  <a:pt x="9488565" y="42635"/>
                  <a:pt x="9890599" y="0"/>
                </a:cubicBezTo>
                <a:cubicBezTo>
                  <a:pt x="10292633" y="-42635"/>
                  <a:pt x="10291957" y="14117"/>
                  <a:pt x="10583217" y="0"/>
                </a:cubicBezTo>
                <a:cubicBezTo>
                  <a:pt x="10874477" y="-14117"/>
                  <a:pt x="10968348" y="-16131"/>
                  <a:pt x="11151165" y="0"/>
                </a:cubicBezTo>
                <a:cubicBezTo>
                  <a:pt x="11333982" y="16131"/>
                  <a:pt x="11557209" y="-8431"/>
                  <a:pt x="11719113" y="0"/>
                </a:cubicBezTo>
                <a:cubicBezTo>
                  <a:pt x="11881017" y="8431"/>
                  <a:pt x="12200218" y="-7226"/>
                  <a:pt x="12467141" y="0"/>
                </a:cubicBezTo>
                <a:cubicBezTo>
                  <a:pt x="12453588" y="156572"/>
                  <a:pt x="12495416" y="464544"/>
                  <a:pt x="12467141" y="749022"/>
                </a:cubicBezTo>
                <a:cubicBezTo>
                  <a:pt x="12438866" y="1033500"/>
                  <a:pt x="12465801" y="1300305"/>
                  <a:pt x="12467141" y="1440915"/>
                </a:cubicBezTo>
                <a:cubicBezTo>
                  <a:pt x="12468481" y="1581525"/>
                  <a:pt x="12486241" y="1760515"/>
                  <a:pt x="12467141" y="1961422"/>
                </a:cubicBezTo>
                <a:cubicBezTo>
                  <a:pt x="12448041" y="2162329"/>
                  <a:pt x="12450643" y="2339421"/>
                  <a:pt x="12467141" y="2539057"/>
                </a:cubicBezTo>
                <a:cubicBezTo>
                  <a:pt x="12483639" y="2738694"/>
                  <a:pt x="12487590" y="2860729"/>
                  <a:pt x="12467141" y="3059564"/>
                </a:cubicBezTo>
                <a:cubicBezTo>
                  <a:pt x="12446692" y="3258399"/>
                  <a:pt x="12469816" y="3296314"/>
                  <a:pt x="12467141" y="3522942"/>
                </a:cubicBezTo>
                <a:cubicBezTo>
                  <a:pt x="12464466" y="3749570"/>
                  <a:pt x="12459778" y="3916490"/>
                  <a:pt x="12467141" y="4214835"/>
                </a:cubicBezTo>
                <a:cubicBezTo>
                  <a:pt x="12474504" y="4513180"/>
                  <a:pt x="12449509" y="4656556"/>
                  <a:pt x="12467141" y="4792471"/>
                </a:cubicBezTo>
                <a:cubicBezTo>
                  <a:pt x="12484773" y="4928386"/>
                  <a:pt x="12499452" y="5288271"/>
                  <a:pt x="12467141" y="5712879"/>
                </a:cubicBezTo>
                <a:cubicBezTo>
                  <a:pt x="12335570" y="5704028"/>
                  <a:pt x="12147852" y="5710606"/>
                  <a:pt x="11899193" y="5712879"/>
                </a:cubicBezTo>
                <a:cubicBezTo>
                  <a:pt x="11650534" y="5715152"/>
                  <a:pt x="11681534" y="5713399"/>
                  <a:pt x="11580589" y="5712879"/>
                </a:cubicBezTo>
                <a:cubicBezTo>
                  <a:pt x="11479644" y="5712359"/>
                  <a:pt x="11366655" y="5727642"/>
                  <a:pt x="11261984" y="5712879"/>
                </a:cubicBezTo>
                <a:cubicBezTo>
                  <a:pt x="11157313" y="5698116"/>
                  <a:pt x="10893234" y="5736963"/>
                  <a:pt x="10694037" y="5712879"/>
                </a:cubicBezTo>
                <a:cubicBezTo>
                  <a:pt x="10494840" y="5688795"/>
                  <a:pt x="10361724" y="5708646"/>
                  <a:pt x="10250760" y="5712879"/>
                </a:cubicBezTo>
                <a:cubicBezTo>
                  <a:pt x="10139796" y="5717112"/>
                  <a:pt x="9900726" y="5695308"/>
                  <a:pt x="9682813" y="5712879"/>
                </a:cubicBezTo>
                <a:cubicBezTo>
                  <a:pt x="9464900" y="5730450"/>
                  <a:pt x="9160700" y="5757365"/>
                  <a:pt x="8740851" y="5712879"/>
                </a:cubicBezTo>
                <a:cubicBezTo>
                  <a:pt x="8321002" y="5668393"/>
                  <a:pt x="8195363" y="5698303"/>
                  <a:pt x="8048232" y="5712879"/>
                </a:cubicBezTo>
                <a:cubicBezTo>
                  <a:pt x="7901101" y="5727455"/>
                  <a:pt x="7626737" y="5690090"/>
                  <a:pt x="7480285" y="5712879"/>
                </a:cubicBezTo>
                <a:cubicBezTo>
                  <a:pt x="7333833" y="5735668"/>
                  <a:pt x="7041367" y="5723112"/>
                  <a:pt x="6787666" y="5712879"/>
                </a:cubicBezTo>
                <a:cubicBezTo>
                  <a:pt x="6533965" y="5702646"/>
                  <a:pt x="6286930" y="5675115"/>
                  <a:pt x="5970375" y="5712879"/>
                </a:cubicBezTo>
                <a:cubicBezTo>
                  <a:pt x="5653820" y="5750643"/>
                  <a:pt x="5232916" y="5732346"/>
                  <a:pt x="5028414" y="5712879"/>
                </a:cubicBezTo>
                <a:cubicBezTo>
                  <a:pt x="4823912" y="5693412"/>
                  <a:pt x="4702636" y="5708581"/>
                  <a:pt x="4585137" y="5712879"/>
                </a:cubicBezTo>
                <a:cubicBezTo>
                  <a:pt x="4467638" y="5717177"/>
                  <a:pt x="4238169" y="5696624"/>
                  <a:pt x="4017190" y="5712879"/>
                </a:cubicBezTo>
                <a:cubicBezTo>
                  <a:pt x="3796211" y="5729134"/>
                  <a:pt x="3530253" y="5719076"/>
                  <a:pt x="3075228" y="5712879"/>
                </a:cubicBezTo>
                <a:cubicBezTo>
                  <a:pt x="2620203" y="5706682"/>
                  <a:pt x="2483982" y="5704328"/>
                  <a:pt x="2133266" y="5712879"/>
                </a:cubicBezTo>
                <a:cubicBezTo>
                  <a:pt x="1782550" y="5721430"/>
                  <a:pt x="1879879" y="5697660"/>
                  <a:pt x="1814662" y="5712879"/>
                </a:cubicBezTo>
                <a:cubicBezTo>
                  <a:pt x="1749445" y="5728098"/>
                  <a:pt x="1361661" y="5700387"/>
                  <a:pt x="1122043" y="5712879"/>
                </a:cubicBezTo>
                <a:cubicBezTo>
                  <a:pt x="882425" y="5725371"/>
                  <a:pt x="292288" y="5683482"/>
                  <a:pt x="0" y="5712879"/>
                </a:cubicBezTo>
                <a:cubicBezTo>
                  <a:pt x="18744" y="5547807"/>
                  <a:pt x="-22007" y="5208653"/>
                  <a:pt x="0" y="5078115"/>
                </a:cubicBezTo>
                <a:cubicBezTo>
                  <a:pt x="22007" y="4947577"/>
                  <a:pt x="-2956" y="4525014"/>
                  <a:pt x="0" y="4329093"/>
                </a:cubicBezTo>
                <a:cubicBezTo>
                  <a:pt x="2956" y="4133172"/>
                  <a:pt x="20049" y="3832943"/>
                  <a:pt x="0" y="3580071"/>
                </a:cubicBezTo>
                <a:cubicBezTo>
                  <a:pt x="-20049" y="3327199"/>
                  <a:pt x="-25807" y="3255224"/>
                  <a:pt x="0" y="3059564"/>
                </a:cubicBezTo>
                <a:cubicBezTo>
                  <a:pt x="25807" y="2863904"/>
                  <a:pt x="-35804" y="2498545"/>
                  <a:pt x="0" y="2310542"/>
                </a:cubicBezTo>
                <a:cubicBezTo>
                  <a:pt x="35804" y="2122539"/>
                  <a:pt x="46" y="1906497"/>
                  <a:pt x="0" y="1561520"/>
                </a:cubicBezTo>
                <a:cubicBezTo>
                  <a:pt x="-46" y="1216543"/>
                  <a:pt x="-21339" y="1117122"/>
                  <a:pt x="0" y="812498"/>
                </a:cubicBezTo>
                <a:cubicBezTo>
                  <a:pt x="21339" y="507874"/>
                  <a:pt x="15697" y="220559"/>
                  <a:pt x="0" y="0"/>
                </a:cubicBezTo>
                <a:close/>
              </a:path>
              <a:path w="12467141" h="5712879" stroke="0" extrusionOk="0">
                <a:moveTo>
                  <a:pt x="0" y="0"/>
                </a:moveTo>
                <a:cubicBezTo>
                  <a:pt x="320008" y="-5661"/>
                  <a:pt x="643867" y="28809"/>
                  <a:pt x="941962" y="0"/>
                </a:cubicBezTo>
                <a:cubicBezTo>
                  <a:pt x="1240057" y="-28809"/>
                  <a:pt x="1265776" y="644"/>
                  <a:pt x="1509909" y="0"/>
                </a:cubicBezTo>
                <a:cubicBezTo>
                  <a:pt x="1754042" y="-644"/>
                  <a:pt x="2054596" y="-12074"/>
                  <a:pt x="2202528" y="0"/>
                </a:cubicBezTo>
                <a:cubicBezTo>
                  <a:pt x="2350460" y="12074"/>
                  <a:pt x="2466549" y="-7747"/>
                  <a:pt x="2645804" y="0"/>
                </a:cubicBezTo>
                <a:cubicBezTo>
                  <a:pt x="2825059" y="7747"/>
                  <a:pt x="3202919" y="-39158"/>
                  <a:pt x="3587766" y="0"/>
                </a:cubicBezTo>
                <a:cubicBezTo>
                  <a:pt x="3972613" y="39158"/>
                  <a:pt x="4155949" y="19642"/>
                  <a:pt x="4405056" y="0"/>
                </a:cubicBezTo>
                <a:cubicBezTo>
                  <a:pt x="4654163" y="-19642"/>
                  <a:pt x="4677816" y="10239"/>
                  <a:pt x="4848333" y="0"/>
                </a:cubicBezTo>
                <a:cubicBezTo>
                  <a:pt x="5018850" y="-10239"/>
                  <a:pt x="5097820" y="19995"/>
                  <a:pt x="5291609" y="0"/>
                </a:cubicBezTo>
                <a:cubicBezTo>
                  <a:pt x="5485398" y="-19995"/>
                  <a:pt x="5695964" y="23659"/>
                  <a:pt x="5984228" y="0"/>
                </a:cubicBezTo>
                <a:cubicBezTo>
                  <a:pt x="6272492" y="-23659"/>
                  <a:pt x="6494050" y="33725"/>
                  <a:pt x="6801518" y="0"/>
                </a:cubicBezTo>
                <a:cubicBezTo>
                  <a:pt x="7108986" y="-33725"/>
                  <a:pt x="7060988" y="-3814"/>
                  <a:pt x="7244794" y="0"/>
                </a:cubicBezTo>
                <a:cubicBezTo>
                  <a:pt x="7428600" y="3814"/>
                  <a:pt x="7549301" y="19524"/>
                  <a:pt x="7688070" y="0"/>
                </a:cubicBezTo>
                <a:cubicBezTo>
                  <a:pt x="7826839" y="-19524"/>
                  <a:pt x="8001348" y="12090"/>
                  <a:pt x="8131346" y="0"/>
                </a:cubicBezTo>
                <a:cubicBezTo>
                  <a:pt x="8261344" y="-12090"/>
                  <a:pt x="8666739" y="26654"/>
                  <a:pt x="9073308" y="0"/>
                </a:cubicBezTo>
                <a:cubicBezTo>
                  <a:pt x="9479877" y="-26654"/>
                  <a:pt x="9428996" y="11343"/>
                  <a:pt x="9765927" y="0"/>
                </a:cubicBezTo>
                <a:cubicBezTo>
                  <a:pt x="10102858" y="-11343"/>
                  <a:pt x="9971287" y="-4672"/>
                  <a:pt x="10084532" y="0"/>
                </a:cubicBezTo>
                <a:cubicBezTo>
                  <a:pt x="10197778" y="4672"/>
                  <a:pt x="10818897" y="-38116"/>
                  <a:pt x="11026494" y="0"/>
                </a:cubicBezTo>
                <a:cubicBezTo>
                  <a:pt x="11234091" y="38116"/>
                  <a:pt x="11332363" y="11291"/>
                  <a:pt x="11469770" y="0"/>
                </a:cubicBezTo>
                <a:cubicBezTo>
                  <a:pt x="11607177" y="-11291"/>
                  <a:pt x="11690892" y="-1091"/>
                  <a:pt x="11788374" y="0"/>
                </a:cubicBezTo>
                <a:cubicBezTo>
                  <a:pt x="11885856" y="1091"/>
                  <a:pt x="12280572" y="-16190"/>
                  <a:pt x="12467141" y="0"/>
                </a:cubicBezTo>
                <a:cubicBezTo>
                  <a:pt x="12483009" y="112702"/>
                  <a:pt x="12486765" y="248923"/>
                  <a:pt x="12467141" y="463378"/>
                </a:cubicBezTo>
                <a:cubicBezTo>
                  <a:pt x="12447517" y="677833"/>
                  <a:pt x="12488340" y="902694"/>
                  <a:pt x="12467141" y="1098142"/>
                </a:cubicBezTo>
                <a:cubicBezTo>
                  <a:pt x="12445942" y="1293590"/>
                  <a:pt x="12481179" y="1542486"/>
                  <a:pt x="12467141" y="1675778"/>
                </a:cubicBezTo>
                <a:cubicBezTo>
                  <a:pt x="12453103" y="1809070"/>
                  <a:pt x="12477472" y="1980191"/>
                  <a:pt x="12467141" y="2196285"/>
                </a:cubicBezTo>
                <a:cubicBezTo>
                  <a:pt x="12456810" y="2412379"/>
                  <a:pt x="12484725" y="2650477"/>
                  <a:pt x="12467141" y="2831049"/>
                </a:cubicBezTo>
                <a:cubicBezTo>
                  <a:pt x="12449557" y="3011621"/>
                  <a:pt x="12486365" y="3361031"/>
                  <a:pt x="12467141" y="3580071"/>
                </a:cubicBezTo>
                <a:cubicBezTo>
                  <a:pt x="12447917" y="3799111"/>
                  <a:pt x="12494064" y="4104524"/>
                  <a:pt x="12467141" y="4271964"/>
                </a:cubicBezTo>
                <a:cubicBezTo>
                  <a:pt x="12440218" y="4439404"/>
                  <a:pt x="12452914" y="4572118"/>
                  <a:pt x="12467141" y="4792471"/>
                </a:cubicBezTo>
                <a:cubicBezTo>
                  <a:pt x="12481368" y="5012824"/>
                  <a:pt x="12497542" y="5423756"/>
                  <a:pt x="12467141" y="5712879"/>
                </a:cubicBezTo>
                <a:cubicBezTo>
                  <a:pt x="12292893" y="5709559"/>
                  <a:pt x="12060498" y="5726239"/>
                  <a:pt x="11899193" y="5712879"/>
                </a:cubicBezTo>
                <a:cubicBezTo>
                  <a:pt x="11737888" y="5699519"/>
                  <a:pt x="11622789" y="5715364"/>
                  <a:pt x="11455917" y="5712879"/>
                </a:cubicBezTo>
                <a:cubicBezTo>
                  <a:pt x="11289045" y="5710394"/>
                  <a:pt x="11023849" y="5726026"/>
                  <a:pt x="10638627" y="5712879"/>
                </a:cubicBezTo>
                <a:cubicBezTo>
                  <a:pt x="10253405" y="5699733"/>
                  <a:pt x="10262178" y="5736129"/>
                  <a:pt x="9946008" y="5712879"/>
                </a:cubicBezTo>
                <a:cubicBezTo>
                  <a:pt x="9629838" y="5689629"/>
                  <a:pt x="9215497" y="5714334"/>
                  <a:pt x="9004046" y="5712879"/>
                </a:cubicBezTo>
                <a:cubicBezTo>
                  <a:pt x="8792595" y="5711424"/>
                  <a:pt x="8642777" y="5707916"/>
                  <a:pt x="8311427" y="5712879"/>
                </a:cubicBezTo>
                <a:cubicBezTo>
                  <a:pt x="7980077" y="5717842"/>
                  <a:pt x="7658917" y="5679574"/>
                  <a:pt x="7369466" y="5712879"/>
                </a:cubicBezTo>
                <a:cubicBezTo>
                  <a:pt x="7080015" y="5746184"/>
                  <a:pt x="7187027" y="5701957"/>
                  <a:pt x="7050861" y="5712879"/>
                </a:cubicBezTo>
                <a:cubicBezTo>
                  <a:pt x="6914695" y="5723801"/>
                  <a:pt x="6843672" y="5718876"/>
                  <a:pt x="6732256" y="5712879"/>
                </a:cubicBezTo>
                <a:cubicBezTo>
                  <a:pt x="6620841" y="5706882"/>
                  <a:pt x="6494237" y="5727771"/>
                  <a:pt x="6413651" y="5712879"/>
                </a:cubicBezTo>
                <a:cubicBezTo>
                  <a:pt x="6333065" y="5697987"/>
                  <a:pt x="5999077" y="5688091"/>
                  <a:pt x="5721032" y="5712879"/>
                </a:cubicBezTo>
                <a:cubicBezTo>
                  <a:pt x="5442987" y="5737667"/>
                  <a:pt x="5339325" y="5724635"/>
                  <a:pt x="5153085" y="5712879"/>
                </a:cubicBezTo>
                <a:cubicBezTo>
                  <a:pt x="4966845" y="5701123"/>
                  <a:pt x="4745235" y="5739661"/>
                  <a:pt x="4460466" y="5712879"/>
                </a:cubicBezTo>
                <a:cubicBezTo>
                  <a:pt x="4175697" y="5686097"/>
                  <a:pt x="4212821" y="5704915"/>
                  <a:pt x="4141861" y="5712879"/>
                </a:cubicBezTo>
                <a:cubicBezTo>
                  <a:pt x="4070901" y="5720843"/>
                  <a:pt x="3727114" y="5690783"/>
                  <a:pt x="3449242" y="5712879"/>
                </a:cubicBezTo>
                <a:cubicBezTo>
                  <a:pt x="3171370" y="5734975"/>
                  <a:pt x="3212531" y="5715344"/>
                  <a:pt x="3130638" y="5712879"/>
                </a:cubicBezTo>
                <a:cubicBezTo>
                  <a:pt x="3048745" y="5710414"/>
                  <a:pt x="2815248" y="5722445"/>
                  <a:pt x="2687362" y="5712879"/>
                </a:cubicBezTo>
                <a:cubicBezTo>
                  <a:pt x="2559476" y="5703313"/>
                  <a:pt x="2521717" y="5701044"/>
                  <a:pt x="2368757" y="5712879"/>
                </a:cubicBezTo>
                <a:cubicBezTo>
                  <a:pt x="2215798" y="5724714"/>
                  <a:pt x="1751815" y="5718198"/>
                  <a:pt x="1426795" y="5712879"/>
                </a:cubicBezTo>
                <a:cubicBezTo>
                  <a:pt x="1101775" y="5707560"/>
                  <a:pt x="1105446" y="5721064"/>
                  <a:pt x="983519" y="5712879"/>
                </a:cubicBezTo>
                <a:cubicBezTo>
                  <a:pt x="861592" y="5704694"/>
                  <a:pt x="467487" y="5665811"/>
                  <a:pt x="0" y="5712879"/>
                </a:cubicBezTo>
                <a:cubicBezTo>
                  <a:pt x="-33111" y="5503628"/>
                  <a:pt x="-12087" y="5361930"/>
                  <a:pt x="0" y="5020986"/>
                </a:cubicBezTo>
                <a:cubicBezTo>
                  <a:pt x="12087" y="4680042"/>
                  <a:pt x="-18143" y="4628731"/>
                  <a:pt x="0" y="4271964"/>
                </a:cubicBezTo>
                <a:cubicBezTo>
                  <a:pt x="18143" y="3915197"/>
                  <a:pt x="-18081" y="4017976"/>
                  <a:pt x="0" y="3808586"/>
                </a:cubicBezTo>
                <a:cubicBezTo>
                  <a:pt x="18081" y="3599196"/>
                  <a:pt x="28773" y="3452594"/>
                  <a:pt x="0" y="3230950"/>
                </a:cubicBezTo>
                <a:cubicBezTo>
                  <a:pt x="-28773" y="3009306"/>
                  <a:pt x="-12550" y="2746551"/>
                  <a:pt x="0" y="2481929"/>
                </a:cubicBezTo>
                <a:cubicBezTo>
                  <a:pt x="12550" y="2217307"/>
                  <a:pt x="-5790" y="2132067"/>
                  <a:pt x="0" y="1904293"/>
                </a:cubicBezTo>
                <a:cubicBezTo>
                  <a:pt x="5790" y="1676519"/>
                  <a:pt x="-16938" y="1506194"/>
                  <a:pt x="0" y="1326657"/>
                </a:cubicBezTo>
                <a:cubicBezTo>
                  <a:pt x="16938" y="1147120"/>
                  <a:pt x="-32924" y="944576"/>
                  <a:pt x="0" y="634764"/>
                </a:cubicBezTo>
                <a:cubicBezTo>
                  <a:pt x="32924" y="324952"/>
                  <a:pt x="-12179" y="180843"/>
                  <a:pt x="0" y="0"/>
                </a:cubicBezTo>
                <a:close/>
              </a:path>
            </a:pathLst>
          </a:custGeom>
          <a:solidFill>
            <a:srgbClr val="0070C0">
              <a:alpha val="50000"/>
            </a:srgb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14042596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/>
          </a:p>
        </p:txBody>
      </p:sp>
      <p:sp>
        <p:nvSpPr>
          <p:cNvPr id="84" name="Ristkülik: ümarnurkne 83">
            <a:extLst>
              <a:ext uri="{FF2B5EF4-FFF2-40B4-BE49-F238E27FC236}">
                <a16:creationId xmlns:a16="http://schemas.microsoft.com/office/drawing/2014/main" id="{F606C205-DCBB-4F60-8EA7-4FD7EFF292EC}"/>
              </a:ext>
            </a:extLst>
          </p:cNvPr>
          <p:cNvSpPr/>
          <p:nvPr/>
        </p:nvSpPr>
        <p:spPr>
          <a:xfrm>
            <a:off x="25052" y="20819"/>
            <a:ext cx="5134802" cy="3308916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5138A76-A4DF-47CC-B05A-8E1EF36A4B62}"/>
              </a:ext>
            </a:extLst>
          </p:cNvPr>
          <p:cNvSpPr txBox="1"/>
          <p:nvPr/>
        </p:nvSpPr>
        <p:spPr>
          <a:xfrm>
            <a:off x="1882549" y="1247346"/>
            <a:ext cx="3010924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t-EE" sz="1200" dirty="0">
                <a:latin typeface="Axure Handwriting" panose="020B0402020200020204" pitchFamily="34" charset="0"/>
              </a:rPr>
              <a:t>Loovtöö sooritamine on vajalik põhikooli lõpetamiseks.</a:t>
            </a:r>
          </a:p>
          <a:p>
            <a:r>
              <a:rPr lang="et-EE" sz="1200" dirty="0">
                <a:latin typeface="Axure Handwriting" panose="020B0402020200020204" pitchFamily="34" charset="0"/>
              </a:rPr>
              <a:t>ÕPIME JA ARENDAME OSKUSI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Ajaplaneerimise oskus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Tähtaegadest kinnipidamise oskus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Eneseväljendusoskus ja -julgus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Esinemisoskus ja -julgus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Tehtu analüüs ja järelduste tegemine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Loovuse rakendamine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… õpime midagi uut</a:t>
            </a:r>
          </a:p>
        </p:txBody>
      </p:sp>
      <p:grpSp>
        <p:nvGrpSpPr>
          <p:cNvPr id="13" name="Rühm 12">
            <a:extLst>
              <a:ext uri="{FF2B5EF4-FFF2-40B4-BE49-F238E27FC236}">
                <a16:creationId xmlns:a16="http://schemas.microsoft.com/office/drawing/2014/main" id="{191AAA14-F028-4AA0-AB7B-4802314B7BA1}"/>
              </a:ext>
            </a:extLst>
          </p:cNvPr>
          <p:cNvGrpSpPr/>
          <p:nvPr/>
        </p:nvGrpSpPr>
        <p:grpSpPr>
          <a:xfrm>
            <a:off x="35242" y="901625"/>
            <a:ext cx="1715133" cy="1195783"/>
            <a:chOff x="107384" y="2243627"/>
            <a:chExt cx="1715133" cy="1195783"/>
          </a:xfrm>
        </p:grpSpPr>
        <p:sp>
          <p:nvSpPr>
            <p:cNvPr id="10" name="Jutumull: ümarnurk-ristkülik 9">
              <a:extLst>
                <a:ext uri="{FF2B5EF4-FFF2-40B4-BE49-F238E27FC236}">
                  <a16:creationId xmlns:a16="http://schemas.microsoft.com/office/drawing/2014/main" id="{3114B8FD-DEF5-4768-8521-0CCB300E2284}"/>
                </a:ext>
              </a:extLst>
            </p:cNvPr>
            <p:cNvSpPr/>
            <p:nvPr/>
          </p:nvSpPr>
          <p:spPr>
            <a:xfrm>
              <a:off x="107384" y="2543886"/>
              <a:ext cx="1715133" cy="895524"/>
            </a:xfrm>
            <a:prstGeom prst="wedgeRoundRectCallout">
              <a:avLst>
                <a:gd name="adj1" fmla="val 35051"/>
                <a:gd name="adj2" fmla="val 64635"/>
                <a:gd name="adj3" fmla="val 16667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t-EE" sz="1100" b="1" dirty="0">
                  <a:latin typeface="Axure Handwriting" panose="020B0402020200020204" pitchFamily="34" charset="0"/>
                </a:rPr>
                <a:t>LOOVTÖÖ</a:t>
              </a:r>
              <a:r>
                <a:rPr lang="et-EE" sz="1100" dirty="0">
                  <a:latin typeface="Axure Handwriting" panose="020B0402020200020204" pitchFamily="34" charset="0"/>
                </a:rPr>
                <a:t> 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uurimus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projekt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kunstitöö</a:t>
              </a:r>
              <a:endParaRPr lang="fi-FI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või</a:t>
              </a:r>
              <a:r>
                <a:rPr lang="fi-FI" sz="1100" dirty="0">
                  <a:latin typeface="Axure Handwriting" panose="020B0402020200020204" pitchFamily="34" charset="0"/>
                </a:rPr>
                <a:t> muu </a:t>
              </a:r>
              <a:r>
                <a:rPr lang="fi-FI" sz="1100" dirty="0" err="1">
                  <a:latin typeface="Axure Handwriting" panose="020B0402020200020204" pitchFamily="34" charset="0"/>
                </a:rPr>
                <a:t>taoline</a:t>
              </a:r>
              <a:endParaRPr lang="et-EE" sz="1100" dirty="0">
                <a:latin typeface="Axure Handwriting" panose="020B0402020200020204" pitchFamily="34" charset="0"/>
              </a:endParaRP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14476BFE-E906-4515-852F-B997E7948D22}"/>
                </a:ext>
              </a:extLst>
            </p:cNvPr>
            <p:cNvSpPr txBox="1"/>
            <p:nvPr/>
          </p:nvSpPr>
          <p:spPr>
            <a:xfrm>
              <a:off x="107384" y="2243627"/>
              <a:ext cx="6719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dirty="0">
                  <a:latin typeface="Axure Handwriting" panose="020B0402020200020204" pitchFamily="34" charset="0"/>
                </a:rPr>
                <a:t>Mis?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17C1DF3-4F75-4A9B-B6D5-B725862313DA}"/>
              </a:ext>
            </a:extLst>
          </p:cNvPr>
          <p:cNvSpPr txBox="1"/>
          <p:nvPr/>
        </p:nvSpPr>
        <p:spPr>
          <a:xfrm>
            <a:off x="2066989" y="939203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Miks?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F64633-0F0D-4D24-8B99-93814F78892B}"/>
              </a:ext>
            </a:extLst>
          </p:cNvPr>
          <p:cNvSpPr txBox="1"/>
          <p:nvPr/>
        </p:nvSpPr>
        <p:spPr>
          <a:xfrm>
            <a:off x="55041" y="2224811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Kes?</a:t>
            </a:r>
          </a:p>
        </p:txBody>
      </p:sp>
      <p:sp>
        <p:nvSpPr>
          <p:cNvPr id="21" name="Ristkülik: ümarnurkne 20">
            <a:extLst>
              <a:ext uri="{FF2B5EF4-FFF2-40B4-BE49-F238E27FC236}">
                <a16:creationId xmlns:a16="http://schemas.microsoft.com/office/drawing/2014/main" id="{0B004407-45D6-42C4-A830-5020CFC2C8D1}"/>
              </a:ext>
            </a:extLst>
          </p:cNvPr>
          <p:cNvSpPr/>
          <p:nvPr/>
        </p:nvSpPr>
        <p:spPr>
          <a:xfrm>
            <a:off x="678010" y="4702882"/>
            <a:ext cx="2144730" cy="403278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2. Sissejuhatus on olemas</a:t>
            </a:r>
            <a:endParaRPr lang="et-EE" dirty="0">
              <a:latin typeface="Axure Handwriting" panose="020B0402020200020204" pitchFamily="34" charset="0"/>
            </a:endParaRPr>
          </a:p>
        </p:txBody>
      </p:sp>
      <p:grpSp>
        <p:nvGrpSpPr>
          <p:cNvPr id="11" name="Rühm 10">
            <a:extLst>
              <a:ext uri="{FF2B5EF4-FFF2-40B4-BE49-F238E27FC236}">
                <a16:creationId xmlns:a16="http://schemas.microsoft.com/office/drawing/2014/main" id="{266A0C8A-6105-4532-B3ED-252E9BA016A4}"/>
              </a:ext>
            </a:extLst>
          </p:cNvPr>
          <p:cNvGrpSpPr/>
          <p:nvPr/>
        </p:nvGrpSpPr>
        <p:grpSpPr>
          <a:xfrm>
            <a:off x="831016" y="2300339"/>
            <a:ext cx="578740" cy="383154"/>
            <a:chOff x="1343973" y="4366146"/>
            <a:chExt cx="782387" cy="520404"/>
          </a:xfrm>
        </p:grpSpPr>
        <p:grpSp>
          <p:nvGrpSpPr>
            <p:cNvPr id="71" name="Rühm 70">
              <a:extLst>
                <a:ext uri="{FF2B5EF4-FFF2-40B4-BE49-F238E27FC236}">
                  <a16:creationId xmlns:a16="http://schemas.microsoft.com/office/drawing/2014/main" id="{D66FA6F0-B63E-4F75-A3D2-5D4E70484862}"/>
                </a:ext>
              </a:extLst>
            </p:cNvPr>
            <p:cNvGrpSpPr/>
            <p:nvPr/>
          </p:nvGrpSpPr>
          <p:grpSpPr>
            <a:xfrm>
              <a:off x="1343973" y="4366146"/>
              <a:ext cx="252253" cy="520404"/>
              <a:chOff x="282619" y="5543545"/>
              <a:chExt cx="301536" cy="669372"/>
            </a:xfrm>
          </p:grpSpPr>
          <p:sp>
            <p:nvSpPr>
              <p:cNvPr id="72" name="Ovaal 71">
                <a:extLst>
                  <a:ext uri="{FF2B5EF4-FFF2-40B4-BE49-F238E27FC236}">
                    <a16:creationId xmlns:a16="http://schemas.microsoft.com/office/drawing/2014/main" id="{65131F35-A3BF-4594-B9D0-6980994FC488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-7395" y="70039"/>
                      <a:pt x="45517" y="7904"/>
                      <a:pt x="109538" y="0"/>
                    </a:cubicBezTo>
                    <a:cubicBezTo>
                      <a:pt x="157350" y="10101"/>
                      <a:pt x="236499" y="69713"/>
                      <a:pt x="219076" y="150020"/>
                    </a:cubicBezTo>
                    <a:cubicBezTo>
                      <a:pt x="209533" y="228757"/>
                      <a:pt x="181259" y="305370"/>
                      <a:pt x="109538" y="300040"/>
                    </a:cubicBezTo>
                    <a:cubicBezTo>
                      <a:pt x="60493" y="301187"/>
                      <a:pt x="9356" y="225880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11317" y="61273"/>
                      <a:pt x="48892" y="-6353"/>
                      <a:pt x="109538" y="0"/>
                    </a:cubicBezTo>
                    <a:cubicBezTo>
                      <a:pt x="172373" y="10939"/>
                      <a:pt x="216506" y="84476"/>
                      <a:pt x="219076" y="150020"/>
                    </a:cubicBezTo>
                    <a:cubicBezTo>
                      <a:pt x="213465" y="231825"/>
                      <a:pt x="162863" y="296014"/>
                      <a:pt x="109538" y="300040"/>
                    </a:cubicBezTo>
                    <a:cubicBezTo>
                      <a:pt x="51684" y="304938"/>
                      <a:pt x="2146" y="225857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3917585345">
                      <a:prstGeom prst="ellipse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3" name="Vooskeemikujund &quot;viivitus&quot; 72">
                <a:extLst>
                  <a:ext uri="{FF2B5EF4-FFF2-40B4-BE49-F238E27FC236}">
                    <a16:creationId xmlns:a16="http://schemas.microsoft.com/office/drawing/2014/main" id="{E8178B56-AB39-4D3B-AAEB-B6B4240D2A84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90043" y="-2544"/>
                      <a:pt x="134717" y="-4430"/>
                      <a:pt x="184666" y="0"/>
                    </a:cubicBezTo>
                    <a:cubicBezTo>
                      <a:pt x="283230" y="19896"/>
                      <a:pt x="363336" y="71511"/>
                      <a:pt x="369332" y="150768"/>
                    </a:cubicBezTo>
                    <a:cubicBezTo>
                      <a:pt x="373371" y="235499"/>
                      <a:pt x="286885" y="320864"/>
                      <a:pt x="184666" y="301536"/>
                    </a:cubicBezTo>
                    <a:cubicBezTo>
                      <a:pt x="140940" y="294122"/>
                      <a:pt x="54564" y="310322"/>
                      <a:pt x="0" y="301536"/>
                    </a:cubicBezTo>
                    <a:cubicBezTo>
                      <a:pt x="6238" y="161657"/>
                      <a:pt x="5909" y="93906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85645" y="5500"/>
                      <a:pt x="121803" y="-4468"/>
                      <a:pt x="184666" y="0"/>
                    </a:cubicBezTo>
                    <a:cubicBezTo>
                      <a:pt x="278620" y="4876"/>
                      <a:pt x="386273" y="74967"/>
                      <a:pt x="369332" y="150768"/>
                    </a:cubicBezTo>
                    <a:cubicBezTo>
                      <a:pt x="392126" y="226096"/>
                      <a:pt x="286270" y="311449"/>
                      <a:pt x="184666" y="301536"/>
                    </a:cubicBezTo>
                    <a:cubicBezTo>
                      <a:pt x="122398" y="306645"/>
                      <a:pt x="53644" y="309199"/>
                      <a:pt x="0" y="301536"/>
                    </a:cubicBezTo>
                    <a:cubicBezTo>
                      <a:pt x="-13945" y="202028"/>
                      <a:pt x="-14977" y="100635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1035231457">
                      <a:prstGeom prst="flowChartDelay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grpSp>
          <p:nvGrpSpPr>
            <p:cNvPr id="74" name="Rühm 73">
              <a:extLst>
                <a:ext uri="{FF2B5EF4-FFF2-40B4-BE49-F238E27FC236}">
                  <a16:creationId xmlns:a16="http://schemas.microsoft.com/office/drawing/2014/main" id="{26FE367C-E0A9-4C4D-B5D1-8FC12E66E53C}"/>
                </a:ext>
              </a:extLst>
            </p:cNvPr>
            <p:cNvGrpSpPr/>
            <p:nvPr/>
          </p:nvGrpSpPr>
          <p:grpSpPr>
            <a:xfrm>
              <a:off x="1604756" y="4366146"/>
              <a:ext cx="252253" cy="520404"/>
              <a:chOff x="282619" y="5543545"/>
              <a:chExt cx="301536" cy="669372"/>
            </a:xfrm>
          </p:grpSpPr>
          <p:sp>
            <p:nvSpPr>
              <p:cNvPr id="75" name="Ovaal 74">
                <a:extLst>
                  <a:ext uri="{FF2B5EF4-FFF2-40B4-BE49-F238E27FC236}">
                    <a16:creationId xmlns:a16="http://schemas.microsoft.com/office/drawing/2014/main" id="{C28BAE79-C6DB-4295-B241-7D98AB1FD8A9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2098" y="66904"/>
                      <a:pt x="49508" y="-1468"/>
                      <a:pt x="109538" y="0"/>
                    </a:cubicBezTo>
                    <a:cubicBezTo>
                      <a:pt x="174231" y="-2887"/>
                      <a:pt x="230419" y="70081"/>
                      <a:pt x="219076" y="150020"/>
                    </a:cubicBezTo>
                    <a:cubicBezTo>
                      <a:pt x="228259" y="228578"/>
                      <a:pt x="165637" y="306934"/>
                      <a:pt x="109538" y="300040"/>
                    </a:cubicBezTo>
                    <a:cubicBezTo>
                      <a:pt x="43935" y="290548"/>
                      <a:pt x="-9771" y="237774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3417" y="61987"/>
                      <a:pt x="52785" y="993"/>
                      <a:pt x="109538" y="0"/>
                    </a:cubicBezTo>
                    <a:cubicBezTo>
                      <a:pt x="163642" y="7724"/>
                      <a:pt x="223905" y="57083"/>
                      <a:pt x="219076" y="150020"/>
                    </a:cubicBezTo>
                    <a:cubicBezTo>
                      <a:pt x="217553" y="231494"/>
                      <a:pt x="175221" y="301618"/>
                      <a:pt x="109538" y="300040"/>
                    </a:cubicBezTo>
                    <a:cubicBezTo>
                      <a:pt x="45350" y="299127"/>
                      <a:pt x="16055" y="230144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3915929437">
                      <a:prstGeom prst="ellipse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6" name="Vooskeemikujund &quot;viivitus&quot; 75">
                <a:extLst>
                  <a:ext uri="{FF2B5EF4-FFF2-40B4-BE49-F238E27FC236}">
                    <a16:creationId xmlns:a16="http://schemas.microsoft.com/office/drawing/2014/main" id="{1806D3A3-9E08-4AFA-8C19-5485B1920639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71027" y="16008"/>
                      <a:pt x="162275" y="-14314"/>
                      <a:pt x="184666" y="0"/>
                    </a:cubicBezTo>
                    <a:cubicBezTo>
                      <a:pt x="294154" y="12708"/>
                      <a:pt x="369814" y="70810"/>
                      <a:pt x="369332" y="150768"/>
                    </a:cubicBezTo>
                    <a:cubicBezTo>
                      <a:pt x="377297" y="249846"/>
                      <a:pt x="299965" y="295160"/>
                      <a:pt x="184666" y="301536"/>
                    </a:cubicBezTo>
                    <a:cubicBezTo>
                      <a:pt x="144287" y="315538"/>
                      <a:pt x="80353" y="313872"/>
                      <a:pt x="0" y="301536"/>
                    </a:cubicBezTo>
                    <a:cubicBezTo>
                      <a:pt x="-9330" y="261369"/>
                      <a:pt x="19416" y="74316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25395" y="3675"/>
                      <a:pt x="136488" y="-12787"/>
                      <a:pt x="184666" y="0"/>
                    </a:cubicBezTo>
                    <a:cubicBezTo>
                      <a:pt x="295766" y="7503"/>
                      <a:pt x="365283" y="67832"/>
                      <a:pt x="369332" y="150768"/>
                    </a:cubicBezTo>
                    <a:cubicBezTo>
                      <a:pt x="355548" y="234758"/>
                      <a:pt x="272669" y="313588"/>
                      <a:pt x="184666" y="301536"/>
                    </a:cubicBezTo>
                    <a:cubicBezTo>
                      <a:pt x="148057" y="305117"/>
                      <a:pt x="70688" y="315265"/>
                      <a:pt x="0" y="301536"/>
                    </a:cubicBezTo>
                    <a:cubicBezTo>
                      <a:pt x="19784" y="270823"/>
                      <a:pt x="-14819" y="62627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979891324">
                      <a:prstGeom prst="flowChartDelay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grpSp>
          <p:nvGrpSpPr>
            <p:cNvPr id="77" name="Rühm 76">
              <a:extLst>
                <a:ext uri="{FF2B5EF4-FFF2-40B4-BE49-F238E27FC236}">
                  <a16:creationId xmlns:a16="http://schemas.microsoft.com/office/drawing/2014/main" id="{B4F5DA2A-4932-4628-8E75-A99427227E0F}"/>
                </a:ext>
              </a:extLst>
            </p:cNvPr>
            <p:cNvGrpSpPr/>
            <p:nvPr/>
          </p:nvGrpSpPr>
          <p:grpSpPr>
            <a:xfrm>
              <a:off x="1874107" y="4366146"/>
              <a:ext cx="252253" cy="520404"/>
              <a:chOff x="282619" y="5543545"/>
              <a:chExt cx="301536" cy="669372"/>
            </a:xfrm>
          </p:grpSpPr>
          <p:sp>
            <p:nvSpPr>
              <p:cNvPr id="78" name="Ovaal 77">
                <a:extLst>
                  <a:ext uri="{FF2B5EF4-FFF2-40B4-BE49-F238E27FC236}">
                    <a16:creationId xmlns:a16="http://schemas.microsoft.com/office/drawing/2014/main" id="{B8BF9C71-A600-4F8D-9C46-971F694C16B7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-2334" y="60759"/>
                      <a:pt x="49439" y="1623"/>
                      <a:pt x="109538" y="0"/>
                    </a:cubicBezTo>
                    <a:cubicBezTo>
                      <a:pt x="164219" y="931"/>
                      <a:pt x="218030" y="69006"/>
                      <a:pt x="219076" y="150020"/>
                    </a:cubicBezTo>
                    <a:cubicBezTo>
                      <a:pt x="217492" y="236554"/>
                      <a:pt x="172629" y="301498"/>
                      <a:pt x="109538" y="300040"/>
                    </a:cubicBezTo>
                    <a:cubicBezTo>
                      <a:pt x="42928" y="301431"/>
                      <a:pt x="12394" y="233863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1379" y="67485"/>
                      <a:pt x="40927" y="10587"/>
                      <a:pt x="109538" y="0"/>
                    </a:cubicBezTo>
                    <a:cubicBezTo>
                      <a:pt x="181769" y="-14847"/>
                      <a:pt x="239541" y="68776"/>
                      <a:pt x="219076" y="150020"/>
                    </a:cubicBezTo>
                    <a:cubicBezTo>
                      <a:pt x="221209" y="230519"/>
                      <a:pt x="161963" y="311281"/>
                      <a:pt x="109538" y="300040"/>
                    </a:cubicBezTo>
                    <a:cubicBezTo>
                      <a:pt x="52000" y="298918"/>
                      <a:pt x="-6459" y="225233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2228546805">
                      <a:prstGeom prst="ellipse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9" name="Vooskeemikujund &quot;viivitus&quot; 78">
                <a:extLst>
                  <a:ext uri="{FF2B5EF4-FFF2-40B4-BE49-F238E27FC236}">
                    <a16:creationId xmlns:a16="http://schemas.microsoft.com/office/drawing/2014/main" id="{05016422-2246-43BB-9B9D-F104381BCF26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43496" y="-5644"/>
                      <a:pt x="126406" y="-7624"/>
                      <a:pt x="184666" y="0"/>
                    </a:cubicBezTo>
                    <a:cubicBezTo>
                      <a:pt x="274206" y="10449"/>
                      <a:pt x="366483" y="67031"/>
                      <a:pt x="369332" y="150768"/>
                    </a:cubicBezTo>
                    <a:cubicBezTo>
                      <a:pt x="362000" y="242406"/>
                      <a:pt x="282295" y="291341"/>
                      <a:pt x="184666" y="301536"/>
                    </a:cubicBezTo>
                    <a:cubicBezTo>
                      <a:pt x="97288" y="302226"/>
                      <a:pt x="71703" y="293711"/>
                      <a:pt x="0" y="301536"/>
                    </a:cubicBezTo>
                    <a:cubicBezTo>
                      <a:pt x="-2372" y="213709"/>
                      <a:pt x="14452" y="120397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63797" y="4334"/>
                      <a:pt x="145459" y="6756"/>
                      <a:pt x="184666" y="0"/>
                    </a:cubicBezTo>
                    <a:cubicBezTo>
                      <a:pt x="279346" y="2784"/>
                      <a:pt x="384591" y="70643"/>
                      <a:pt x="369332" y="150768"/>
                    </a:cubicBezTo>
                    <a:cubicBezTo>
                      <a:pt x="347307" y="244804"/>
                      <a:pt x="266166" y="296652"/>
                      <a:pt x="184666" y="301536"/>
                    </a:cubicBezTo>
                    <a:cubicBezTo>
                      <a:pt x="110099" y="294817"/>
                      <a:pt x="55599" y="308807"/>
                      <a:pt x="0" y="301536"/>
                    </a:cubicBezTo>
                    <a:cubicBezTo>
                      <a:pt x="9396" y="237078"/>
                      <a:pt x="-5802" y="126410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1712796701">
                      <a:prstGeom prst="flowChartDelay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CF2A6B86-A7EE-4721-A507-835C9A0B3CC2}"/>
              </a:ext>
            </a:extLst>
          </p:cNvPr>
          <p:cNvSpPr txBox="1"/>
          <p:nvPr/>
        </p:nvSpPr>
        <p:spPr>
          <a:xfrm>
            <a:off x="32104" y="2693524"/>
            <a:ext cx="1920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200" dirty="0">
                <a:latin typeface="Axure Handwriting" panose="020B0402020200020204" pitchFamily="34" charset="0"/>
              </a:rPr>
              <a:t>8. KLASSIDE ÕPILASED</a:t>
            </a:r>
          </a:p>
        </p:txBody>
      </p:sp>
      <p:grpSp>
        <p:nvGrpSpPr>
          <p:cNvPr id="17" name="Rühm 16">
            <a:extLst>
              <a:ext uri="{FF2B5EF4-FFF2-40B4-BE49-F238E27FC236}">
                <a16:creationId xmlns:a16="http://schemas.microsoft.com/office/drawing/2014/main" id="{19C3097A-6203-4BE1-881C-4DAED1D037DC}"/>
              </a:ext>
            </a:extLst>
          </p:cNvPr>
          <p:cNvGrpSpPr/>
          <p:nvPr/>
        </p:nvGrpSpPr>
        <p:grpSpPr>
          <a:xfrm>
            <a:off x="225310" y="30238"/>
            <a:ext cx="1767334" cy="743019"/>
            <a:chOff x="292344" y="1151767"/>
            <a:chExt cx="1767334" cy="743019"/>
          </a:xfrm>
        </p:grpSpPr>
        <p:sp>
          <p:nvSpPr>
            <p:cNvPr id="97" name="Võrdkülgne kolmnurk 96">
              <a:extLst>
                <a:ext uri="{FF2B5EF4-FFF2-40B4-BE49-F238E27FC236}">
                  <a16:creationId xmlns:a16="http://schemas.microsoft.com/office/drawing/2014/main" id="{049D88B9-DDA7-4A53-BBE7-56D9A9766BB1}"/>
                </a:ext>
              </a:extLst>
            </p:cNvPr>
            <p:cNvSpPr/>
            <p:nvPr/>
          </p:nvSpPr>
          <p:spPr>
            <a:xfrm>
              <a:off x="292344" y="1224655"/>
              <a:ext cx="1767334" cy="30484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grpSp>
          <p:nvGrpSpPr>
            <p:cNvPr id="16" name="Rühm 15">
              <a:extLst>
                <a:ext uri="{FF2B5EF4-FFF2-40B4-BE49-F238E27FC236}">
                  <a16:creationId xmlns:a16="http://schemas.microsoft.com/office/drawing/2014/main" id="{22388E40-D0E2-4280-B112-A0AE9209C002}"/>
                </a:ext>
              </a:extLst>
            </p:cNvPr>
            <p:cNvGrpSpPr/>
            <p:nvPr/>
          </p:nvGrpSpPr>
          <p:grpSpPr>
            <a:xfrm>
              <a:off x="292344" y="1151767"/>
              <a:ext cx="1746006" cy="743019"/>
              <a:chOff x="292344" y="1151767"/>
              <a:chExt cx="1746006" cy="743019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F598BDD-F2FF-4E11-99E6-3C1AE7721777}"/>
                  </a:ext>
                </a:extLst>
              </p:cNvPr>
              <p:cNvSpPr txBox="1"/>
              <p:nvPr/>
            </p:nvSpPr>
            <p:spPr>
              <a:xfrm>
                <a:off x="292344" y="1433121"/>
                <a:ext cx="1746006" cy="461665"/>
              </a:xfrm>
              <a:custGeom>
                <a:avLst/>
                <a:gdLst>
                  <a:gd name="connsiteX0" fmla="*/ 0 w 1746006"/>
                  <a:gd name="connsiteY0" fmla="*/ 0 h 461665"/>
                  <a:gd name="connsiteX1" fmla="*/ 547082 w 1746006"/>
                  <a:gd name="connsiteY1" fmla="*/ 0 h 461665"/>
                  <a:gd name="connsiteX2" fmla="*/ 1094164 w 1746006"/>
                  <a:gd name="connsiteY2" fmla="*/ 0 h 461665"/>
                  <a:gd name="connsiteX3" fmla="*/ 1746006 w 1746006"/>
                  <a:gd name="connsiteY3" fmla="*/ 0 h 461665"/>
                  <a:gd name="connsiteX4" fmla="*/ 1746006 w 1746006"/>
                  <a:gd name="connsiteY4" fmla="*/ 461665 h 461665"/>
                  <a:gd name="connsiteX5" fmla="*/ 1146544 w 1746006"/>
                  <a:gd name="connsiteY5" fmla="*/ 461665 h 461665"/>
                  <a:gd name="connsiteX6" fmla="*/ 547082 w 1746006"/>
                  <a:gd name="connsiteY6" fmla="*/ 461665 h 461665"/>
                  <a:gd name="connsiteX7" fmla="*/ 0 w 1746006"/>
                  <a:gd name="connsiteY7" fmla="*/ 461665 h 461665"/>
                  <a:gd name="connsiteX8" fmla="*/ 0 w 1746006"/>
                  <a:gd name="connsiteY8" fmla="*/ 0 h 461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46006" h="461665" fill="none" extrusionOk="0">
                    <a:moveTo>
                      <a:pt x="0" y="0"/>
                    </a:moveTo>
                    <a:cubicBezTo>
                      <a:pt x="244476" y="-23758"/>
                      <a:pt x="324873" y="-5101"/>
                      <a:pt x="547082" y="0"/>
                    </a:cubicBezTo>
                    <a:cubicBezTo>
                      <a:pt x="769291" y="5101"/>
                      <a:pt x="982316" y="-1150"/>
                      <a:pt x="1094164" y="0"/>
                    </a:cubicBezTo>
                    <a:cubicBezTo>
                      <a:pt x="1206012" y="1150"/>
                      <a:pt x="1531019" y="-26192"/>
                      <a:pt x="1746006" y="0"/>
                    </a:cubicBezTo>
                    <a:cubicBezTo>
                      <a:pt x="1759911" y="119617"/>
                      <a:pt x="1736107" y="301980"/>
                      <a:pt x="1746006" y="461665"/>
                    </a:cubicBezTo>
                    <a:cubicBezTo>
                      <a:pt x="1523347" y="450303"/>
                      <a:pt x="1329315" y="447484"/>
                      <a:pt x="1146544" y="461665"/>
                    </a:cubicBezTo>
                    <a:cubicBezTo>
                      <a:pt x="963773" y="475846"/>
                      <a:pt x="680581" y="480080"/>
                      <a:pt x="547082" y="461665"/>
                    </a:cubicBezTo>
                    <a:cubicBezTo>
                      <a:pt x="413583" y="443250"/>
                      <a:pt x="140821" y="448140"/>
                      <a:pt x="0" y="461665"/>
                    </a:cubicBezTo>
                    <a:cubicBezTo>
                      <a:pt x="-12485" y="322479"/>
                      <a:pt x="15535" y="230197"/>
                      <a:pt x="0" y="0"/>
                    </a:cubicBezTo>
                    <a:close/>
                  </a:path>
                  <a:path w="1746006" h="461665" stroke="0" extrusionOk="0">
                    <a:moveTo>
                      <a:pt x="0" y="0"/>
                    </a:moveTo>
                    <a:cubicBezTo>
                      <a:pt x="154966" y="6892"/>
                      <a:pt x="348970" y="14826"/>
                      <a:pt x="599462" y="0"/>
                    </a:cubicBezTo>
                    <a:cubicBezTo>
                      <a:pt x="849954" y="-14826"/>
                      <a:pt x="965453" y="-19866"/>
                      <a:pt x="1198924" y="0"/>
                    </a:cubicBezTo>
                    <a:cubicBezTo>
                      <a:pt x="1432395" y="19866"/>
                      <a:pt x="1607270" y="7281"/>
                      <a:pt x="1746006" y="0"/>
                    </a:cubicBezTo>
                    <a:cubicBezTo>
                      <a:pt x="1747914" y="153943"/>
                      <a:pt x="1765447" y="364432"/>
                      <a:pt x="1746006" y="461665"/>
                    </a:cubicBezTo>
                    <a:cubicBezTo>
                      <a:pt x="1524481" y="465686"/>
                      <a:pt x="1356803" y="466249"/>
                      <a:pt x="1146544" y="461665"/>
                    </a:cubicBezTo>
                    <a:cubicBezTo>
                      <a:pt x="936285" y="457081"/>
                      <a:pt x="710919" y="454999"/>
                      <a:pt x="582002" y="461665"/>
                    </a:cubicBezTo>
                    <a:cubicBezTo>
                      <a:pt x="453085" y="468331"/>
                      <a:pt x="242581" y="462129"/>
                      <a:pt x="0" y="461665"/>
                    </a:cubicBezTo>
                    <a:cubicBezTo>
                      <a:pt x="-4295" y="288312"/>
                      <a:pt x="221" y="99376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885490621">
                      <a:prstGeom prst="rect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t-EE" sz="1200" dirty="0">
                    <a:latin typeface="Axure Handwriting" panose="020B0402020200020204" pitchFamily="34" charset="0"/>
                  </a:rPr>
                  <a:t>PÕHIKOOLI RIIKLIK ÕPPEKAVA</a:t>
                </a:r>
              </a:p>
            </p:txBody>
          </p:sp>
          <p:sp>
            <p:nvSpPr>
              <p:cNvPr id="98" name="Ovaal 97">
                <a:extLst>
                  <a:ext uri="{FF2B5EF4-FFF2-40B4-BE49-F238E27FC236}">
                    <a16:creationId xmlns:a16="http://schemas.microsoft.com/office/drawing/2014/main" id="{FDF33D5B-0E88-4192-9171-431C160D9220}"/>
                  </a:ext>
                </a:extLst>
              </p:cNvPr>
              <p:cNvSpPr/>
              <p:nvPr/>
            </p:nvSpPr>
            <p:spPr>
              <a:xfrm>
                <a:off x="1131752" y="1151767"/>
                <a:ext cx="161186" cy="184666"/>
              </a:xfrm>
              <a:prstGeom prst="ellipse">
                <a:avLst/>
              </a:prstGeom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grpSp>
        <p:nvGrpSpPr>
          <p:cNvPr id="18" name="Rühm 17">
            <a:extLst>
              <a:ext uri="{FF2B5EF4-FFF2-40B4-BE49-F238E27FC236}">
                <a16:creationId xmlns:a16="http://schemas.microsoft.com/office/drawing/2014/main" id="{5C207ED9-6525-4018-91B7-A5BF79F0DB08}"/>
              </a:ext>
            </a:extLst>
          </p:cNvPr>
          <p:cNvGrpSpPr/>
          <p:nvPr/>
        </p:nvGrpSpPr>
        <p:grpSpPr>
          <a:xfrm>
            <a:off x="1776739" y="20819"/>
            <a:ext cx="1506560" cy="974374"/>
            <a:chOff x="1852978" y="1152586"/>
            <a:chExt cx="1506560" cy="974374"/>
          </a:xfrm>
        </p:grpSpPr>
        <p:sp>
          <p:nvSpPr>
            <p:cNvPr id="93" name="Võrdkülgne kolmnurk 92">
              <a:extLst>
                <a:ext uri="{FF2B5EF4-FFF2-40B4-BE49-F238E27FC236}">
                  <a16:creationId xmlns:a16="http://schemas.microsoft.com/office/drawing/2014/main" id="{B8505E8C-1A99-4FCC-849F-E542291EDD0C}"/>
                </a:ext>
              </a:extLst>
            </p:cNvPr>
            <p:cNvSpPr/>
            <p:nvPr/>
          </p:nvSpPr>
          <p:spPr>
            <a:xfrm>
              <a:off x="1885950" y="1212299"/>
              <a:ext cx="1411715" cy="38469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3DC491F-E6D5-4E99-8953-A98A420262BF}"/>
                </a:ext>
              </a:extLst>
            </p:cNvPr>
            <p:cNvSpPr txBox="1"/>
            <p:nvPr/>
          </p:nvSpPr>
          <p:spPr>
            <a:xfrm>
              <a:off x="1852978" y="1480629"/>
              <a:ext cx="1506560" cy="646331"/>
            </a:xfrm>
            <a:custGeom>
              <a:avLst/>
              <a:gdLst>
                <a:gd name="connsiteX0" fmla="*/ 0 w 1506560"/>
                <a:gd name="connsiteY0" fmla="*/ 0 h 646331"/>
                <a:gd name="connsiteX1" fmla="*/ 472055 w 1506560"/>
                <a:gd name="connsiteY1" fmla="*/ 0 h 646331"/>
                <a:gd name="connsiteX2" fmla="*/ 929045 w 1506560"/>
                <a:gd name="connsiteY2" fmla="*/ 0 h 646331"/>
                <a:gd name="connsiteX3" fmla="*/ 1506560 w 1506560"/>
                <a:gd name="connsiteY3" fmla="*/ 0 h 646331"/>
                <a:gd name="connsiteX4" fmla="*/ 1506560 w 1506560"/>
                <a:gd name="connsiteY4" fmla="*/ 646331 h 646331"/>
                <a:gd name="connsiteX5" fmla="*/ 974242 w 1506560"/>
                <a:gd name="connsiteY5" fmla="*/ 646331 h 646331"/>
                <a:gd name="connsiteX6" fmla="*/ 441924 w 1506560"/>
                <a:gd name="connsiteY6" fmla="*/ 646331 h 646331"/>
                <a:gd name="connsiteX7" fmla="*/ 0 w 1506560"/>
                <a:gd name="connsiteY7" fmla="*/ 646331 h 646331"/>
                <a:gd name="connsiteX8" fmla="*/ 0 w 1506560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6560" h="646331" fill="none" extrusionOk="0">
                  <a:moveTo>
                    <a:pt x="0" y="0"/>
                  </a:moveTo>
                  <a:cubicBezTo>
                    <a:pt x="155287" y="-3594"/>
                    <a:pt x="263206" y="-8341"/>
                    <a:pt x="472055" y="0"/>
                  </a:cubicBezTo>
                  <a:cubicBezTo>
                    <a:pt x="680905" y="8341"/>
                    <a:pt x="712346" y="21082"/>
                    <a:pt x="929045" y="0"/>
                  </a:cubicBezTo>
                  <a:cubicBezTo>
                    <a:pt x="1145744" y="-21082"/>
                    <a:pt x="1302426" y="-2082"/>
                    <a:pt x="1506560" y="0"/>
                  </a:cubicBezTo>
                  <a:cubicBezTo>
                    <a:pt x="1509846" y="245214"/>
                    <a:pt x="1511839" y="463610"/>
                    <a:pt x="1506560" y="646331"/>
                  </a:cubicBezTo>
                  <a:cubicBezTo>
                    <a:pt x="1274763" y="650527"/>
                    <a:pt x="1178289" y="661019"/>
                    <a:pt x="974242" y="646331"/>
                  </a:cubicBezTo>
                  <a:cubicBezTo>
                    <a:pt x="770195" y="631643"/>
                    <a:pt x="589605" y="650316"/>
                    <a:pt x="441924" y="646331"/>
                  </a:cubicBezTo>
                  <a:cubicBezTo>
                    <a:pt x="294243" y="642346"/>
                    <a:pt x="165796" y="625718"/>
                    <a:pt x="0" y="646331"/>
                  </a:cubicBezTo>
                  <a:cubicBezTo>
                    <a:pt x="3321" y="411559"/>
                    <a:pt x="-8550" y="154046"/>
                    <a:pt x="0" y="0"/>
                  </a:cubicBezTo>
                  <a:close/>
                </a:path>
                <a:path w="1506560" h="646331" stroke="0" extrusionOk="0">
                  <a:moveTo>
                    <a:pt x="0" y="0"/>
                  </a:moveTo>
                  <a:cubicBezTo>
                    <a:pt x="177530" y="9144"/>
                    <a:pt x="369818" y="6746"/>
                    <a:pt x="532318" y="0"/>
                  </a:cubicBezTo>
                  <a:cubicBezTo>
                    <a:pt x="694818" y="-6746"/>
                    <a:pt x="853952" y="7586"/>
                    <a:pt x="1034505" y="0"/>
                  </a:cubicBezTo>
                  <a:cubicBezTo>
                    <a:pt x="1215058" y="-7586"/>
                    <a:pt x="1287891" y="3917"/>
                    <a:pt x="1506560" y="0"/>
                  </a:cubicBezTo>
                  <a:cubicBezTo>
                    <a:pt x="1502277" y="162431"/>
                    <a:pt x="1512433" y="349804"/>
                    <a:pt x="1506560" y="646331"/>
                  </a:cubicBezTo>
                  <a:cubicBezTo>
                    <a:pt x="1299807" y="654975"/>
                    <a:pt x="1117979" y="652171"/>
                    <a:pt x="989308" y="646331"/>
                  </a:cubicBezTo>
                  <a:cubicBezTo>
                    <a:pt x="860637" y="640491"/>
                    <a:pt x="664505" y="649009"/>
                    <a:pt x="472055" y="646331"/>
                  </a:cubicBezTo>
                  <a:cubicBezTo>
                    <a:pt x="279605" y="643653"/>
                    <a:pt x="142754" y="662374"/>
                    <a:pt x="0" y="646331"/>
                  </a:cubicBezTo>
                  <a:cubicBezTo>
                    <a:pt x="-7439" y="409355"/>
                    <a:pt x="-8088" y="19461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399442095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 ÕPPEKAVA </a:t>
              </a:r>
            </a:p>
          </p:txBody>
        </p:sp>
        <p:sp>
          <p:nvSpPr>
            <p:cNvPr id="92" name="Ovaal 91">
              <a:extLst>
                <a:ext uri="{FF2B5EF4-FFF2-40B4-BE49-F238E27FC236}">
                  <a16:creationId xmlns:a16="http://schemas.microsoft.com/office/drawing/2014/main" id="{320C2E1F-A4D8-4A3C-8BF7-30D5942A11F9}"/>
                </a:ext>
              </a:extLst>
            </p:cNvPr>
            <p:cNvSpPr/>
            <p:nvPr/>
          </p:nvSpPr>
          <p:spPr>
            <a:xfrm>
              <a:off x="2501949" y="1152586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</p:grpSp>
      <p:grpSp>
        <p:nvGrpSpPr>
          <p:cNvPr id="28" name="Rühm 27">
            <a:extLst>
              <a:ext uri="{FF2B5EF4-FFF2-40B4-BE49-F238E27FC236}">
                <a16:creationId xmlns:a16="http://schemas.microsoft.com/office/drawing/2014/main" id="{9A9B1E81-3506-426B-8A86-4AD01152939D}"/>
              </a:ext>
            </a:extLst>
          </p:cNvPr>
          <p:cNvGrpSpPr/>
          <p:nvPr/>
        </p:nvGrpSpPr>
        <p:grpSpPr>
          <a:xfrm>
            <a:off x="2892464" y="108056"/>
            <a:ext cx="2079383" cy="975311"/>
            <a:chOff x="3024332" y="1250449"/>
            <a:chExt cx="2079383" cy="975311"/>
          </a:xfrm>
        </p:grpSpPr>
        <p:sp>
          <p:nvSpPr>
            <p:cNvPr id="100" name="Võrdkülgne kolmnurk 99">
              <a:extLst>
                <a:ext uri="{FF2B5EF4-FFF2-40B4-BE49-F238E27FC236}">
                  <a16:creationId xmlns:a16="http://schemas.microsoft.com/office/drawing/2014/main" id="{1F2C6942-65A5-405E-ADAE-91194B6FB3DE}"/>
                </a:ext>
              </a:extLst>
            </p:cNvPr>
            <p:cNvSpPr/>
            <p:nvPr/>
          </p:nvSpPr>
          <p:spPr>
            <a:xfrm>
              <a:off x="3024334" y="1410892"/>
              <a:ext cx="2079381" cy="184666"/>
            </a:xfrm>
            <a:prstGeom prst="triangle">
              <a:avLst>
                <a:gd name="adj" fmla="val 50000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01" name="Ovaal 100">
              <a:extLst>
                <a:ext uri="{FF2B5EF4-FFF2-40B4-BE49-F238E27FC236}">
                  <a16:creationId xmlns:a16="http://schemas.microsoft.com/office/drawing/2014/main" id="{509DFBC8-3AAA-49DE-B97E-F0CE6F3F5AEA}"/>
                </a:ext>
              </a:extLst>
            </p:cNvPr>
            <p:cNvSpPr/>
            <p:nvPr/>
          </p:nvSpPr>
          <p:spPr>
            <a:xfrm>
              <a:off x="3986678" y="1250449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0ECAC44-E8C0-4AAE-B107-9AA9D4134086}"/>
                </a:ext>
              </a:extLst>
            </p:cNvPr>
            <p:cNvSpPr txBox="1"/>
            <p:nvPr/>
          </p:nvSpPr>
          <p:spPr>
            <a:xfrm>
              <a:off x="3024332" y="1579429"/>
              <a:ext cx="2079381" cy="646331"/>
            </a:xfrm>
            <a:custGeom>
              <a:avLst/>
              <a:gdLst>
                <a:gd name="connsiteX0" fmla="*/ 0 w 2079381"/>
                <a:gd name="connsiteY0" fmla="*/ 0 h 646331"/>
                <a:gd name="connsiteX1" fmla="*/ 734715 w 2079381"/>
                <a:gd name="connsiteY1" fmla="*/ 0 h 646331"/>
                <a:gd name="connsiteX2" fmla="*/ 1386254 w 2079381"/>
                <a:gd name="connsiteY2" fmla="*/ 0 h 646331"/>
                <a:gd name="connsiteX3" fmla="*/ 2079381 w 2079381"/>
                <a:gd name="connsiteY3" fmla="*/ 0 h 646331"/>
                <a:gd name="connsiteX4" fmla="*/ 2079381 w 2079381"/>
                <a:gd name="connsiteY4" fmla="*/ 646331 h 646331"/>
                <a:gd name="connsiteX5" fmla="*/ 1365460 w 2079381"/>
                <a:gd name="connsiteY5" fmla="*/ 646331 h 646331"/>
                <a:gd name="connsiteX6" fmla="*/ 713921 w 2079381"/>
                <a:gd name="connsiteY6" fmla="*/ 646331 h 646331"/>
                <a:gd name="connsiteX7" fmla="*/ 0 w 2079381"/>
                <a:gd name="connsiteY7" fmla="*/ 646331 h 646331"/>
                <a:gd name="connsiteX8" fmla="*/ 0 w 2079381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9381" h="646331" fill="none" extrusionOk="0">
                  <a:moveTo>
                    <a:pt x="0" y="0"/>
                  </a:moveTo>
                  <a:cubicBezTo>
                    <a:pt x="355212" y="8306"/>
                    <a:pt x="585177" y="7903"/>
                    <a:pt x="734715" y="0"/>
                  </a:cubicBezTo>
                  <a:cubicBezTo>
                    <a:pt x="884253" y="-7903"/>
                    <a:pt x="1229711" y="-11722"/>
                    <a:pt x="1386254" y="0"/>
                  </a:cubicBezTo>
                  <a:cubicBezTo>
                    <a:pt x="1542797" y="11722"/>
                    <a:pt x="1897845" y="-18900"/>
                    <a:pt x="2079381" y="0"/>
                  </a:cubicBezTo>
                  <a:cubicBezTo>
                    <a:pt x="2055088" y="162549"/>
                    <a:pt x="2066517" y="421427"/>
                    <a:pt x="2079381" y="646331"/>
                  </a:cubicBezTo>
                  <a:cubicBezTo>
                    <a:pt x="1732092" y="679159"/>
                    <a:pt x="1556123" y="673581"/>
                    <a:pt x="1365460" y="646331"/>
                  </a:cubicBezTo>
                  <a:cubicBezTo>
                    <a:pt x="1174797" y="619081"/>
                    <a:pt x="953021" y="672056"/>
                    <a:pt x="713921" y="646331"/>
                  </a:cubicBezTo>
                  <a:cubicBezTo>
                    <a:pt x="474821" y="620606"/>
                    <a:pt x="325709" y="650499"/>
                    <a:pt x="0" y="646331"/>
                  </a:cubicBezTo>
                  <a:cubicBezTo>
                    <a:pt x="8849" y="351869"/>
                    <a:pt x="-722" y="238833"/>
                    <a:pt x="0" y="0"/>
                  </a:cubicBezTo>
                  <a:close/>
                </a:path>
                <a:path w="2079381" h="646331" stroke="0" extrusionOk="0">
                  <a:moveTo>
                    <a:pt x="0" y="0"/>
                  </a:moveTo>
                  <a:cubicBezTo>
                    <a:pt x="233787" y="-32581"/>
                    <a:pt x="337020" y="-3291"/>
                    <a:pt x="672333" y="0"/>
                  </a:cubicBezTo>
                  <a:cubicBezTo>
                    <a:pt x="1007646" y="3291"/>
                    <a:pt x="1087529" y="-4906"/>
                    <a:pt x="1303079" y="0"/>
                  </a:cubicBezTo>
                  <a:cubicBezTo>
                    <a:pt x="1518629" y="4906"/>
                    <a:pt x="1710036" y="-16222"/>
                    <a:pt x="2079381" y="0"/>
                  </a:cubicBezTo>
                  <a:cubicBezTo>
                    <a:pt x="2058163" y="247755"/>
                    <a:pt x="2090153" y="357162"/>
                    <a:pt x="2079381" y="646331"/>
                  </a:cubicBezTo>
                  <a:cubicBezTo>
                    <a:pt x="1929388" y="652884"/>
                    <a:pt x="1584377" y="646190"/>
                    <a:pt x="1344666" y="646331"/>
                  </a:cubicBezTo>
                  <a:cubicBezTo>
                    <a:pt x="1104955" y="646472"/>
                    <a:pt x="871396" y="614227"/>
                    <a:pt x="609952" y="646331"/>
                  </a:cubicBezTo>
                  <a:cubicBezTo>
                    <a:pt x="348508" y="678435"/>
                    <a:pt x="137578" y="641932"/>
                    <a:pt x="0" y="646331"/>
                  </a:cubicBezTo>
                  <a:cubicBezTo>
                    <a:pt x="-22594" y="392149"/>
                    <a:pt x="-1166" y="27335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1573457534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III kooliastme loovtöö korraldamise põhimõtted</a:t>
              </a:r>
            </a:p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Keskkoolis</a:t>
              </a:r>
            </a:p>
          </p:txBody>
        </p:sp>
      </p:grpSp>
      <p:sp>
        <p:nvSpPr>
          <p:cNvPr id="109" name="Ristkülik: ümarnurkne 108">
            <a:extLst>
              <a:ext uri="{FF2B5EF4-FFF2-40B4-BE49-F238E27FC236}">
                <a16:creationId xmlns:a16="http://schemas.microsoft.com/office/drawing/2014/main" id="{26188F14-7C4A-4B39-AFD7-AA97CF82DB7C}"/>
              </a:ext>
            </a:extLst>
          </p:cNvPr>
          <p:cNvSpPr/>
          <p:nvPr/>
        </p:nvSpPr>
        <p:spPr>
          <a:xfrm>
            <a:off x="1459178" y="5278774"/>
            <a:ext cx="2144730" cy="403278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3. Tegevuskava on olemas ja  juhendajaga läbi arutatud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12" name="Ristkülik: ümarnurkne 111">
            <a:extLst>
              <a:ext uri="{FF2B5EF4-FFF2-40B4-BE49-F238E27FC236}">
                <a16:creationId xmlns:a16="http://schemas.microsoft.com/office/drawing/2014/main" id="{0F2D89E6-E3A3-436E-A69C-3D67F49BF72C}"/>
              </a:ext>
            </a:extLst>
          </p:cNvPr>
          <p:cNvSpPr/>
          <p:nvPr/>
        </p:nvSpPr>
        <p:spPr>
          <a:xfrm>
            <a:off x="2486674" y="5836658"/>
            <a:ext cx="2487508" cy="956524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4. Kirjas esimesed tulemused (refereeringud, ettevalmistused praktilise töö tegemiseks või uurimuse materjali kogumiseks)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13" name="Ristkülik: ümarnurkne 112">
            <a:extLst>
              <a:ext uri="{FF2B5EF4-FFF2-40B4-BE49-F238E27FC236}">
                <a16:creationId xmlns:a16="http://schemas.microsoft.com/office/drawing/2014/main" id="{B71D4077-BE2F-438F-894E-DCF54AF81982}"/>
              </a:ext>
            </a:extLst>
          </p:cNvPr>
          <p:cNvSpPr/>
          <p:nvPr/>
        </p:nvSpPr>
        <p:spPr>
          <a:xfrm>
            <a:off x="5090925" y="5818876"/>
            <a:ext cx="2010149" cy="827483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5. Kõik tulemused kirjas (mida ja kuidas tehti, milliste tulemusteni jõuti, …)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71" name="Ovaal 170">
            <a:extLst>
              <a:ext uri="{FF2B5EF4-FFF2-40B4-BE49-F238E27FC236}">
                <a16:creationId xmlns:a16="http://schemas.microsoft.com/office/drawing/2014/main" id="{BA176956-8739-4273-8157-72FD2861ACFD}"/>
              </a:ext>
            </a:extLst>
          </p:cNvPr>
          <p:cNvSpPr/>
          <p:nvPr/>
        </p:nvSpPr>
        <p:spPr>
          <a:xfrm>
            <a:off x="9845458" y="1323125"/>
            <a:ext cx="2255737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grpSp>
        <p:nvGrpSpPr>
          <p:cNvPr id="35" name="Rühm 34">
            <a:extLst>
              <a:ext uri="{FF2B5EF4-FFF2-40B4-BE49-F238E27FC236}">
                <a16:creationId xmlns:a16="http://schemas.microsoft.com/office/drawing/2014/main" id="{85E5FE09-0E89-4DC6-92B4-D723126AF293}"/>
              </a:ext>
            </a:extLst>
          </p:cNvPr>
          <p:cNvGrpSpPr/>
          <p:nvPr/>
        </p:nvGrpSpPr>
        <p:grpSpPr>
          <a:xfrm>
            <a:off x="9949278" y="798870"/>
            <a:ext cx="1985250" cy="768994"/>
            <a:chOff x="8507990" y="348862"/>
            <a:chExt cx="2079382" cy="768994"/>
          </a:xfrm>
        </p:grpSpPr>
        <p:grpSp>
          <p:nvGrpSpPr>
            <p:cNvPr id="80" name="Rühm 79">
              <a:extLst>
                <a:ext uri="{FF2B5EF4-FFF2-40B4-BE49-F238E27FC236}">
                  <a16:creationId xmlns:a16="http://schemas.microsoft.com/office/drawing/2014/main" id="{C2BE79CC-56FD-4B54-8472-3F42DFFC5209}"/>
                </a:ext>
              </a:extLst>
            </p:cNvPr>
            <p:cNvGrpSpPr/>
            <p:nvPr/>
          </p:nvGrpSpPr>
          <p:grpSpPr>
            <a:xfrm>
              <a:off x="8507990" y="348862"/>
              <a:ext cx="2079382" cy="768994"/>
              <a:chOff x="8181975" y="419100"/>
              <a:chExt cx="3067050" cy="1135772"/>
            </a:xfrm>
            <a:solidFill>
              <a:srgbClr val="FFFF00"/>
            </a:solidFill>
            <a:effectLst>
              <a:glow rad="419100">
                <a:schemeClr val="accent4">
                  <a:satMod val="175000"/>
                  <a:alpha val="40000"/>
                </a:schemeClr>
              </a:glow>
            </a:effectLst>
          </p:grpSpPr>
          <p:sp>
            <p:nvSpPr>
              <p:cNvPr id="54" name="Ristkülik 53">
                <a:extLst>
                  <a:ext uri="{FF2B5EF4-FFF2-40B4-BE49-F238E27FC236}">
                    <a16:creationId xmlns:a16="http://schemas.microsoft.com/office/drawing/2014/main" id="{C3537E85-046B-45AA-8849-928A10F64C4E}"/>
                  </a:ext>
                </a:extLst>
              </p:cNvPr>
              <p:cNvSpPr/>
              <p:nvPr/>
            </p:nvSpPr>
            <p:spPr>
              <a:xfrm>
                <a:off x="8181975" y="533400"/>
                <a:ext cx="3067050" cy="718629"/>
              </a:xfrm>
              <a:custGeom>
                <a:avLst/>
                <a:gdLst>
                  <a:gd name="connsiteX0" fmla="*/ 0 w 3067050"/>
                  <a:gd name="connsiteY0" fmla="*/ 0 h 718629"/>
                  <a:gd name="connsiteX1" fmla="*/ 3067050 w 3067050"/>
                  <a:gd name="connsiteY1" fmla="*/ 0 h 718629"/>
                  <a:gd name="connsiteX2" fmla="*/ 3067050 w 3067050"/>
                  <a:gd name="connsiteY2" fmla="*/ 718629 h 718629"/>
                  <a:gd name="connsiteX3" fmla="*/ 0 w 3067050"/>
                  <a:gd name="connsiteY3" fmla="*/ 718629 h 718629"/>
                  <a:gd name="connsiteX4" fmla="*/ 0 w 3067050"/>
                  <a:gd name="connsiteY4" fmla="*/ 0 h 7186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67050" h="718629" fill="none" extrusionOk="0">
                    <a:moveTo>
                      <a:pt x="0" y="0"/>
                    </a:moveTo>
                    <a:cubicBezTo>
                      <a:pt x="862236" y="-107097"/>
                      <a:pt x="2491030" y="114891"/>
                      <a:pt x="3067050" y="0"/>
                    </a:cubicBezTo>
                    <a:cubicBezTo>
                      <a:pt x="3040265" y="105332"/>
                      <a:pt x="3128989" y="627639"/>
                      <a:pt x="3067050" y="718629"/>
                    </a:cubicBezTo>
                    <a:cubicBezTo>
                      <a:pt x="2153437" y="737082"/>
                      <a:pt x="1521045" y="741219"/>
                      <a:pt x="0" y="718629"/>
                    </a:cubicBezTo>
                    <a:cubicBezTo>
                      <a:pt x="-37831" y="556652"/>
                      <a:pt x="-55212" y="241638"/>
                      <a:pt x="0" y="0"/>
                    </a:cubicBezTo>
                    <a:close/>
                  </a:path>
                  <a:path w="3067050" h="718629" stroke="0" extrusionOk="0">
                    <a:moveTo>
                      <a:pt x="0" y="0"/>
                    </a:moveTo>
                    <a:cubicBezTo>
                      <a:pt x="1130857" y="80376"/>
                      <a:pt x="2195956" y="-106280"/>
                      <a:pt x="3067050" y="0"/>
                    </a:cubicBezTo>
                    <a:cubicBezTo>
                      <a:pt x="3121705" y="329539"/>
                      <a:pt x="3003995" y="371467"/>
                      <a:pt x="3067050" y="718629"/>
                    </a:cubicBezTo>
                    <a:cubicBezTo>
                      <a:pt x="2758452" y="750429"/>
                      <a:pt x="557250" y="757264"/>
                      <a:pt x="0" y="718629"/>
                    </a:cubicBezTo>
                    <a:cubicBezTo>
                      <a:pt x="10018" y="635154"/>
                      <a:pt x="-55049" y="282686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1374697064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69" name="Ristkülik 68">
                <a:extLst>
                  <a:ext uri="{FF2B5EF4-FFF2-40B4-BE49-F238E27FC236}">
                    <a16:creationId xmlns:a16="http://schemas.microsoft.com/office/drawing/2014/main" id="{C10300AD-269C-4BD8-B6C3-E420057E84C3}"/>
                  </a:ext>
                </a:extLst>
              </p:cNvPr>
              <p:cNvSpPr/>
              <p:nvPr/>
            </p:nvSpPr>
            <p:spPr>
              <a:xfrm>
                <a:off x="8181975" y="419100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10030" y="-3116"/>
                      <a:pt x="29687" y="-4597"/>
                      <a:pt x="52357" y="0"/>
                    </a:cubicBezTo>
                    <a:cubicBezTo>
                      <a:pt x="57340" y="346621"/>
                      <a:pt x="2724" y="564217"/>
                      <a:pt x="52357" y="1117933"/>
                    </a:cubicBezTo>
                    <a:cubicBezTo>
                      <a:pt x="43165" y="1115370"/>
                      <a:pt x="16973" y="1114969"/>
                      <a:pt x="0" y="1117933"/>
                    </a:cubicBezTo>
                    <a:cubicBezTo>
                      <a:pt x="23161" y="884623"/>
                      <a:pt x="-36435" y="164293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551" y="-4032"/>
                      <a:pt x="39074" y="-1451"/>
                      <a:pt x="52357" y="0"/>
                    </a:cubicBezTo>
                    <a:cubicBezTo>
                      <a:pt x="-20614" y="533321"/>
                      <a:pt x="147548" y="909647"/>
                      <a:pt x="52357" y="1117933"/>
                    </a:cubicBezTo>
                    <a:cubicBezTo>
                      <a:pt x="37022" y="1121952"/>
                      <a:pt x="25406" y="1121930"/>
                      <a:pt x="0" y="1117933"/>
                    </a:cubicBezTo>
                    <a:cubicBezTo>
                      <a:pt x="11877" y="980195"/>
                      <a:pt x="-78410" y="434718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619034263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82" name="Ristkülik 81">
                <a:extLst>
                  <a:ext uri="{FF2B5EF4-FFF2-40B4-BE49-F238E27FC236}">
                    <a16:creationId xmlns:a16="http://schemas.microsoft.com/office/drawing/2014/main" id="{30ECFA76-B163-4FEF-9251-9D87D8A14C56}"/>
                  </a:ext>
                </a:extLst>
              </p:cNvPr>
              <p:cNvSpPr/>
              <p:nvPr/>
            </p:nvSpPr>
            <p:spPr>
              <a:xfrm>
                <a:off x="11190325" y="436939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21154" y="51"/>
                      <a:pt x="34603" y="4524"/>
                      <a:pt x="52357" y="0"/>
                    </a:cubicBezTo>
                    <a:cubicBezTo>
                      <a:pt x="110739" y="167846"/>
                      <a:pt x="26941" y="828818"/>
                      <a:pt x="52357" y="1117933"/>
                    </a:cubicBezTo>
                    <a:cubicBezTo>
                      <a:pt x="40320" y="1118327"/>
                      <a:pt x="15161" y="1122270"/>
                      <a:pt x="0" y="1117933"/>
                    </a:cubicBezTo>
                    <a:cubicBezTo>
                      <a:pt x="42693" y="844449"/>
                      <a:pt x="94707" y="483009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730" y="4431"/>
                      <a:pt x="33458" y="243"/>
                      <a:pt x="52357" y="0"/>
                    </a:cubicBezTo>
                    <a:cubicBezTo>
                      <a:pt x="62809" y="151767"/>
                      <a:pt x="78993" y="941538"/>
                      <a:pt x="52357" y="1117933"/>
                    </a:cubicBezTo>
                    <a:cubicBezTo>
                      <a:pt x="33172" y="1114131"/>
                      <a:pt x="12591" y="1120258"/>
                      <a:pt x="0" y="1117933"/>
                    </a:cubicBezTo>
                    <a:cubicBezTo>
                      <a:pt x="-53786" y="802572"/>
                      <a:pt x="84409" y="468984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540606347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A89EBF2-A38A-48CA-99E0-8AA9F1B58E94}"/>
                </a:ext>
              </a:extLst>
            </p:cNvPr>
            <p:cNvSpPr txBox="1"/>
            <p:nvPr/>
          </p:nvSpPr>
          <p:spPr>
            <a:xfrm>
              <a:off x="8594535" y="547976"/>
              <a:ext cx="19062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LOOVTÖÖ ESITLEMINE</a:t>
              </a:r>
            </a:p>
          </p:txBody>
        </p:sp>
      </p:grpSp>
      <p:sp>
        <p:nvSpPr>
          <p:cNvPr id="174" name="Jutumull: pilv 173">
            <a:extLst>
              <a:ext uri="{FF2B5EF4-FFF2-40B4-BE49-F238E27FC236}">
                <a16:creationId xmlns:a16="http://schemas.microsoft.com/office/drawing/2014/main" id="{F6196973-1440-4617-8F4D-AAEC0BABB5F2}"/>
              </a:ext>
            </a:extLst>
          </p:cNvPr>
          <p:cNvSpPr/>
          <p:nvPr/>
        </p:nvSpPr>
        <p:spPr>
          <a:xfrm>
            <a:off x="3311261" y="4877013"/>
            <a:ext cx="926926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8-9</a:t>
            </a:r>
          </a:p>
        </p:txBody>
      </p:sp>
      <p:sp>
        <p:nvSpPr>
          <p:cNvPr id="175" name="Jutumull: pilv 174">
            <a:extLst>
              <a:ext uri="{FF2B5EF4-FFF2-40B4-BE49-F238E27FC236}">
                <a16:creationId xmlns:a16="http://schemas.microsoft.com/office/drawing/2014/main" id="{52172C89-CEAC-4FE5-99D1-C20DBA16A44D}"/>
              </a:ext>
            </a:extLst>
          </p:cNvPr>
          <p:cNvSpPr/>
          <p:nvPr/>
        </p:nvSpPr>
        <p:spPr>
          <a:xfrm>
            <a:off x="4031275" y="5392331"/>
            <a:ext cx="1103527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10-14</a:t>
            </a:r>
          </a:p>
        </p:txBody>
      </p:sp>
      <p:sp>
        <p:nvSpPr>
          <p:cNvPr id="176" name="Jutumull: pilv 175">
            <a:extLst>
              <a:ext uri="{FF2B5EF4-FFF2-40B4-BE49-F238E27FC236}">
                <a16:creationId xmlns:a16="http://schemas.microsoft.com/office/drawing/2014/main" id="{B82F308A-FC55-46CB-9433-25FABBDC926D}"/>
              </a:ext>
            </a:extLst>
          </p:cNvPr>
          <p:cNvSpPr/>
          <p:nvPr/>
        </p:nvSpPr>
        <p:spPr>
          <a:xfrm>
            <a:off x="5435649" y="5340496"/>
            <a:ext cx="1090411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 15-21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D1192F3-3E9F-48A5-A6C3-CA88717839F1}"/>
              </a:ext>
            </a:extLst>
          </p:cNvPr>
          <p:cNvSpPr txBox="1"/>
          <p:nvPr/>
        </p:nvSpPr>
        <p:spPr>
          <a:xfrm>
            <a:off x="7264431" y="6355799"/>
            <a:ext cx="1286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NOVEMBER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FF8AE9D0-574B-4B6C-BE5F-45E1D86FE3F7}"/>
              </a:ext>
            </a:extLst>
          </p:cNvPr>
          <p:cNvSpPr txBox="1"/>
          <p:nvPr/>
        </p:nvSpPr>
        <p:spPr>
          <a:xfrm>
            <a:off x="-45243" y="5808961"/>
            <a:ext cx="130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SEPTEMBER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2BC3F922-482A-4D25-92AA-46FC132A0FD3}"/>
              </a:ext>
            </a:extLst>
          </p:cNvPr>
          <p:cNvSpPr txBox="1"/>
          <p:nvPr/>
        </p:nvSpPr>
        <p:spPr>
          <a:xfrm>
            <a:off x="1093441" y="6392153"/>
            <a:ext cx="122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OKTOOBER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FE0FCB3C-A6EA-4A32-9300-33980D5E61BC}"/>
              </a:ext>
            </a:extLst>
          </p:cNvPr>
          <p:cNvSpPr txBox="1"/>
          <p:nvPr/>
        </p:nvSpPr>
        <p:spPr>
          <a:xfrm>
            <a:off x="314485" y="4389618"/>
            <a:ext cx="122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OKTOOBER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84A460D0-B00F-4F06-8B7E-13249307927E}"/>
              </a:ext>
            </a:extLst>
          </p:cNvPr>
          <p:cNvSpPr txBox="1"/>
          <p:nvPr/>
        </p:nvSpPr>
        <p:spPr>
          <a:xfrm>
            <a:off x="10539148" y="4455432"/>
            <a:ext cx="1328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DETSEMBER</a:t>
            </a:r>
          </a:p>
        </p:txBody>
      </p:sp>
      <p:grpSp>
        <p:nvGrpSpPr>
          <p:cNvPr id="191" name="Rühm 190">
            <a:extLst>
              <a:ext uri="{FF2B5EF4-FFF2-40B4-BE49-F238E27FC236}">
                <a16:creationId xmlns:a16="http://schemas.microsoft.com/office/drawing/2014/main" id="{4FD78946-AA63-4811-A46D-2AB29F062D99}"/>
              </a:ext>
            </a:extLst>
          </p:cNvPr>
          <p:cNvGrpSpPr/>
          <p:nvPr/>
        </p:nvGrpSpPr>
        <p:grpSpPr>
          <a:xfrm>
            <a:off x="9983168" y="5280290"/>
            <a:ext cx="2068480" cy="1384995"/>
            <a:chOff x="10155898" y="1404983"/>
            <a:chExt cx="1895788" cy="2149680"/>
          </a:xfrm>
        </p:grpSpPr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CC5E341D-1CBE-409E-BE28-A4E0F1A901D5}"/>
                </a:ext>
              </a:extLst>
            </p:cNvPr>
            <p:cNvSpPr txBox="1"/>
            <p:nvPr/>
          </p:nvSpPr>
          <p:spPr>
            <a:xfrm>
              <a:off x="10155901" y="1404983"/>
              <a:ext cx="1895785" cy="2149680"/>
            </a:xfrm>
            <a:custGeom>
              <a:avLst/>
              <a:gdLst>
                <a:gd name="connsiteX0" fmla="*/ 0 w 1895785"/>
                <a:gd name="connsiteY0" fmla="*/ 0 h 2149680"/>
                <a:gd name="connsiteX1" fmla="*/ 1895785 w 1895785"/>
                <a:gd name="connsiteY1" fmla="*/ 0 h 2149680"/>
                <a:gd name="connsiteX2" fmla="*/ 1895785 w 1895785"/>
                <a:gd name="connsiteY2" fmla="*/ 2149680 h 2149680"/>
                <a:gd name="connsiteX3" fmla="*/ 0 w 1895785"/>
                <a:gd name="connsiteY3" fmla="*/ 2149680 h 2149680"/>
                <a:gd name="connsiteX4" fmla="*/ 0 w 1895785"/>
                <a:gd name="connsiteY4" fmla="*/ 0 h 2149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5785" h="2149680" fill="none" extrusionOk="0">
                  <a:moveTo>
                    <a:pt x="0" y="0"/>
                  </a:moveTo>
                  <a:cubicBezTo>
                    <a:pt x="658898" y="-75222"/>
                    <a:pt x="1222189" y="72740"/>
                    <a:pt x="1895785" y="0"/>
                  </a:cubicBezTo>
                  <a:cubicBezTo>
                    <a:pt x="1955973" y="996020"/>
                    <a:pt x="1841510" y="1358282"/>
                    <a:pt x="1895785" y="2149680"/>
                  </a:cubicBezTo>
                  <a:cubicBezTo>
                    <a:pt x="1408604" y="2166970"/>
                    <a:pt x="259107" y="2253979"/>
                    <a:pt x="0" y="2149680"/>
                  </a:cubicBezTo>
                  <a:cubicBezTo>
                    <a:pt x="149124" y="1665454"/>
                    <a:pt x="-136142" y="700629"/>
                    <a:pt x="0" y="0"/>
                  </a:cubicBezTo>
                  <a:close/>
                </a:path>
                <a:path w="1895785" h="2149680" stroke="0" extrusionOk="0">
                  <a:moveTo>
                    <a:pt x="0" y="0"/>
                  </a:moveTo>
                  <a:cubicBezTo>
                    <a:pt x="419909" y="-22724"/>
                    <a:pt x="1381735" y="-72999"/>
                    <a:pt x="1895785" y="0"/>
                  </a:cubicBezTo>
                  <a:cubicBezTo>
                    <a:pt x="1908373" y="215361"/>
                    <a:pt x="1967825" y="1746340"/>
                    <a:pt x="1895785" y="2149680"/>
                  </a:cubicBezTo>
                  <a:cubicBezTo>
                    <a:pt x="1159174" y="1987101"/>
                    <a:pt x="224919" y="1996643"/>
                    <a:pt x="0" y="2149680"/>
                  </a:cubicBezTo>
                  <a:cubicBezTo>
                    <a:pt x="-98976" y="1542988"/>
                    <a:pt x="-14399" y="1025945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1934413625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400" dirty="0">
                  <a:latin typeface="Axure Handwriting" panose="020B0402020200020204" pitchFamily="34" charset="0"/>
                </a:rPr>
                <a:t>          ABIKS ON</a:t>
              </a: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</p:txBody>
        </p:sp>
        <p:sp>
          <p:nvSpPr>
            <p:cNvPr id="193" name="Nool: vasaknool 192">
              <a:extLst>
                <a:ext uri="{FF2B5EF4-FFF2-40B4-BE49-F238E27FC236}">
                  <a16:creationId xmlns:a16="http://schemas.microsoft.com/office/drawing/2014/main" id="{7CDE25E8-D9FF-44B1-8DFB-5B0006E26323}"/>
                </a:ext>
              </a:extLst>
            </p:cNvPr>
            <p:cNvSpPr/>
            <p:nvPr/>
          </p:nvSpPr>
          <p:spPr>
            <a:xfrm>
              <a:off x="10155898" y="2142110"/>
              <a:ext cx="1895785" cy="700826"/>
            </a:xfrm>
            <a:custGeom>
              <a:avLst/>
              <a:gdLst>
                <a:gd name="connsiteX0" fmla="*/ 0 w 1895785"/>
                <a:gd name="connsiteY0" fmla="*/ 350413 h 700826"/>
                <a:gd name="connsiteX1" fmla="*/ 350413 w 1895785"/>
                <a:gd name="connsiteY1" fmla="*/ 0 h 700826"/>
                <a:gd name="connsiteX2" fmla="*/ 350413 w 1895785"/>
                <a:gd name="connsiteY2" fmla="*/ 175207 h 700826"/>
                <a:gd name="connsiteX3" fmla="*/ 865537 w 1895785"/>
                <a:gd name="connsiteY3" fmla="*/ 175207 h 700826"/>
                <a:gd name="connsiteX4" fmla="*/ 1334300 w 1895785"/>
                <a:gd name="connsiteY4" fmla="*/ 175207 h 700826"/>
                <a:gd name="connsiteX5" fmla="*/ 1895785 w 1895785"/>
                <a:gd name="connsiteY5" fmla="*/ 175207 h 700826"/>
                <a:gd name="connsiteX6" fmla="*/ 1895785 w 1895785"/>
                <a:gd name="connsiteY6" fmla="*/ 525620 h 700826"/>
                <a:gd name="connsiteX7" fmla="*/ 1365207 w 1895785"/>
                <a:gd name="connsiteY7" fmla="*/ 525620 h 700826"/>
                <a:gd name="connsiteX8" fmla="*/ 880991 w 1895785"/>
                <a:gd name="connsiteY8" fmla="*/ 525620 h 700826"/>
                <a:gd name="connsiteX9" fmla="*/ 350413 w 1895785"/>
                <a:gd name="connsiteY9" fmla="*/ 525620 h 700826"/>
                <a:gd name="connsiteX10" fmla="*/ 350413 w 1895785"/>
                <a:gd name="connsiteY10" fmla="*/ 700826 h 700826"/>
                <a:gd name="connsiteX11" fmla="*/ 0 w 1895785"/>
                <a:gd name="connsiteY11" fmla="*/ 350413 h 700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95785" h="700826" fill="none" extrusionOk="0">
                  <a:moveTo>
                    <a:pt x="0" y="350413"/>
                  </a:moveTo>
                  <a:cubicBezTo>
                    <a:pt x="67721" y="264072"/>
                    <a:pt x="209341" y="111613"/>
                    <a:pt x="350413" y="0"/>
                  </a:cubicBezTo>
                  <a:cubicBezTo>
                    <a:pt x="357663" y="75227"/>
                    <a:pt x="350560" y="136427"/>
                    <a:pt x="350413" y="175207"/>
                  </a:cubicBezTo>
                  <a:cubicBezTo>
                    <a:pt x="555587" y="150132"/>
                    <a:pt x="623527" y="193174"/>
                    <a:pt x="865537" y="175207"/>
                  </a:cubicBezTo>
                  <a:cubicBezTo>
                    <a:pt x="1107547" y="157240"/>
                    <a:pt x="1116542" y="196056"/>
                    <a:pt x="1334300" y="175207"/>
                  </a:cubicBezTo>
                  <a:cubicBezTo>
                    <a:pt x="1552058" y="154358"/>
                    <a:pt x="1728089" y="168982"/>
                    <a:pt x="1895785" y="175207"/>
                  </a:cubicBezTo>
                  <a:cubicBezTo>
                    <a:pt x="1888427" y="338966"/>
                    <a:pt x="1883246" y="374396"/>
                    <a:pt x="1895785" y="525620"/>
                  </a:cubicBezTo>
                  <a:cubicBezTo>
                    <a:pt x="1656438" y="528073"/>
                    <a:pt x="1619977" y="514181"/>
                    <a:pt x="1365207" y="525620"/>
                  </a:cubicBezTo>
                  <a:cubicBezTo>
                    <a:pt x="1110437" y="537059"/>
                    <a:pt x="991939" y="517164"/>
                    <a:pt x="880991" y="525620"/>
                  </a:cubicBezTo>
                  <a:cubicBezTo>
                    <a:pt x="770043" y="534076"/>
                    <a:pt x="511470" y="522472"/>
                    <a:pt x="350413" y="525620"/>
                  </a:cubicBezTo>
                  <a:cubicBezTo>
                    <a:pt x="356834" y="608072"/>
                    <a:pt x="356112" y="643444"/>
                    <a:pt x="350413" y="700826"/>
                  </a:cubicBezTo>
                  <a:cubicBezTo>
                    <a:pt x="240209" y="613440"/>
                    <a:pt x="138234" y="507563"/>
                    <a:pt x="0" y="350413"/>
                  </a:cubicBezTo>
                  <a:close/>
                </a:path>
                <a:path w="1895785" h="700826" stroke="0" extrusionOk="0">
                  <a:moveTo>
                    <a:pt x="0" y="350413"/>
                  </a:moveTo>
                  <a:cubicBezTo>
                    <a:pt x="160703" y="168359"/>
                    <a:pt x="165119" y="158143"/>
                    <a:pt x="350413" y="0"/>
                  </a:cubicBezTo>
                  <a:cubicBezTo>
                    <a:pt x="358071" y="57289"/>
                    <a:pt x="348313" y="133973"/>
                    <a:pt x="350413" y="175207"/>
                  </a:cubicBezTo>
                  <a:cubicBezTo>
                    <a:pt x="456916" y="192389"/>
                    <a:pt x="637443" y="159786"/>
                    <a:pt x="850083" y="175207"/>
                  </a:cubicBezTo>
                  <a:cubicBezTo>
                    <a:pt x="1062723" y="190629"/>
                    <a:pt x="1164785" y="155555"/>
                    <a:pt x="1365207" y="175207"/>
                  </a:cubicBezTo>
                  <a:cubicBezTo>
                    <a:pt x="1565629" y="194859"/>
                    <a:pt x="1710547" y="186425"/>
                    <a:pt x="1895785" y="175207"/>
                  </a:cubicBezTo>
                  <a:cubicBezTo>
                    <a:pt x="1890458" y="287167"/>
                    <a:pt x="1901077" y="437807"/>
                    <a:pt x="1895785" y="525620"/>
                  </a:cubicBezTo>
                  <a:cubicBezTo>
                    <a:pt x="1794343" y="520210"/>
                    <a:pt x="1655407" y="538441"/>
                    <a:pt x="1427022" y="525620"/>
                  </a:cubicBezTo>
                  <a:cubicBezTo>
                    <a:pt x="1198637" y="512799"/>
                    <a:pt x="1058605" y="539198"/>
                    <a:pt x="896444" y="525620"/>
                  </a:cubicBezTo>
                  <a:cubicBezTo>
                    <a:pt x="734283" y="512042"/>
                    <a:pt x="554674" y="521829"/>
                    <a:pt x="350413" y="525620"/>
                  </a:cubicBezTo>
                  <a:cubicBezTo>
                    <a:pt x="359005" y="586933"/>
                    <a:pt x="353461" y="632085"/>
                    <a:pt x="350413" y="700826"/>
                  </a:cubicBezTo>
                  <a:cubicBezTo>
                    <a:pt x="219484" y="535146"/>
                    <a:pt x="79385" y="450231"/>
                    <a:pt x="0" y="350413"/>
                  </a:cubicBezTo>
                  <a:close/>
                </a:path>
              </a:pathLst>
            </a:custGeom>
            <a:solidFill>
              <a:srgbClr val="FCBF5E"/>
            </a:solidFill>
            <a:ln>
              <a:extLst>
                <a:ext uri="{C807C97D-BFC1-408E-A445-0C87EB9F89A2}">
                  <ask:lineSketchStyleProps xmlns:ask="http://schemas.microsoft.com/office/drawing/2018/sketchyshapes" sd="3799920595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Multimeedia tunnid</a:t>
              </a:r>
            </a:p>
          </p:txBody>
        </p:sp>
        <p:sp>
          <p:nvSpPr>
            <p:cNvPr id="194" name="Nool: vasaknool 193">
              <a:extLst>
                <a:ext uri="{FF2B5EF4-FFF2-40B4-BE49-F238E27FC236}">
                  <a16:creationId xmlns:a16="http://schemas.microsoft.com/office/drawing/2014/main" id="{AED67416-3FAB-464A-9C5C-FA158CFC6A6A}"/>
                </a:ext>
              </a:extLst>
            </p:cNvPr>
            <p:cNvSpPr/>
            <p:nvPr/>
          </p:nvSpPr>
          <p:spPr>
            <a:xfrm>
              <a:off x="10155900" y="1714789"/>
              <a:ext cx="1895785" cy="585424"/>
            </a:xfrm>
            <a:custGeom>
              <a:avLst/>
              <a:gdLst>
                <a:gd name="connsiteX0" fmla="*/ 0 w 1895785"/>
                <a:gd name="connsiteY0" fmla="*/ 292712 h 585424"/>
                <a:gd name="connsiteX1" fmla="*/ 292712 w 1895785"/>
                <a:gd name="connsiteY1" fmla="*/ 0 h 585424"/>
                <a:gd name="connsiteX2" fmla="*/ 292712 w 1895785"/>
                <a:gd name="connsiteY2" fmla="*/ 146356 h 585424"/>
                <a:gd name="connsiteX3" fmla="*/ 827070 w 1895785"/>
                <a:gd name="connsiteY3" fmla="*/ 146356 h 585424"/>
                <a:gd name="connsiteX4" fmla="*/ 1377458 w 1895785"/>
                <a:gd name="connsiteY4" fmla="*/ 146356 h 585424"/>
                <a:gd name="connsiteX5" fmla="*/ 1895785 w 1895785"/>
                <a:gd name="connsiteY5" fmla="*/ 146356 h 585424"/>
                <a:gd name="connsiteX6" fmla="*/ 1895785 w 1895785"/>
                <a:gd name="connsiteY6" fmla="*/ 439068 h 585424"/>
                <a:gd name="connsiteX7" fmla="*/ 1345397 w 1895785"/>
                <a:gd name="connsiteY7" fmla="*/ 439068 h 585424"/>
                <a:gd name="connsiteX8" fmla="*/ 859131 w 1895785"/>
                <a:gd name="connsiteY8" fmla="*/ 439068 h 585424"/>
                <a:gd name="connsiteX9" fmla="*/ 292712 w 1895785"/>
                <a:gd name="connsiteY9" fmla="*/ 439068 h 585424"/>
                <a:gd name="connsiteX10" fmla="*/ 292712 w 1895785"/>
                <a:gd name="connsiteY10" fmla="*/ 585424 h 585424"/>
                <a:gd name="connsiteX11" fmla="*/ 0 w 1895785"/>
                <a:gd name="connsiteY11" fmla="*/ 292712 h 585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95785" h="585424" fill="none" extrusionOk="0">
                  <a:moveTo>
                    <a:pt x="0" y="292712"/>
                  </a:moveTo>
                  <a:cubicBezTo>
                    <a:pt x="70099" y="208976"/>
                    <a:pt x="172130" y="118757"/>
                    <a:pt x="292712" y="0"/>
                  </a:cubicBezTo>
                  <a:cubicBezTo>
                    <a:pt x="286998" y="45554"/>
                    <a:pt x="293384" y="101725"/>
                    <a:pt x="292712" y="146356"/>
                  </a:cubicBezTo>
                  <a:cubicBezTo>
                    <a:pt x="540922" y="160222"/>
                    <a:pt x="661004" y="155555"/>
                    <a:pt x="827070" y="146356"/>
                  </a:cubicBezTo>
                  <a:cubicBezTo>
                    <a:pt x="993136" y="137157"/>
                    <a:pt x="1157821" y="170483"/>
                    <a:pt x="1377458" y="146356"/>
                  </a:cubicBezTo>
                  <a:cubicBezTo>
                    <a:pt x="1597095" y="122229"/>
                    <a:pt x="1742830" y="123895"/>
                    <a:pt x="1895785" y="146356"/>
                  </a:cubicBezTo>
                  <a:cubicBezTo>
                    <a:pt x="1903358" y="221549"/>
                    <a:pt x="1904737" y="364126"/>
                    <a:pt x="1895785" y="439068"/>
                  </a:cubicBezTo>
                  <a:cubicBezTo>
                    <a:pt x="1672959" y="429601"/>
                    <a:pt x="1607475" y="448111"/>
                    <a:pt x="1345397" y="439068"/>
                  </a:cubicBezTo>
                  <a:cubicBezTo>
                    <a:pt x="1083319" y="430025"/>
                    <a:pt x="1019221" y="461273"/>
                    <a:pt x="859131" y="439068"/>
                  </a:cubicBezTo>
                  <a:cubicBezTo>
                    <a:pt x="699041" y="416863"/>
                    <a:pt x="488899" y="419535"/>
                    <a:pt x="292712" y="439068"/>
                  </a:cubicBezTo>
                  <a:cubicBezTo>
                    <a:pt x="287990" y="493400"/>
                    <a:pt x="286804" y="515434"/>
                    <a:pt x="292712" y="585424"/>
                  </a:cubicBezTo>
                  <a:cubicBezTo>
                    <a:pt x="183590" y="450185"/>
                    <a:pt x="139242" y="403082"/>
                    <a:pt x="0" y="292712"/>
                  </a:cubicBezTo>
                  <a:close/>
                </a:path>
                <a:path w="1895785" h="585424" stroke="0" extrusionOk="0">
                  <a:moveTo>
                    <a:pt x="0" y="292712"/>
                  </a:moveTo>
                  <a:cubicBezTo>
                    <a:pt x="138962" y="159460"/>
                    <a:pt x="146133" y="127539"/>
                    <a:pt x="292712" y="0"/>
                  </a:cubicBezTo>
                  <a:cubicBezTo>
                    <a:pt x="287437" y="31120"/>
                    <a:pt x="294121" y="99314"/>
                    <a:pt x="292712" y="146356"/>
                  </a:cubicBezTo>
                  <a:cubicBezTo>
                    <a:pt x="422611" y="123356"/>
                    <a:pt x="696186" y="170352"/>
                    <a:pt x="811039" y="146356"/>
                  </a:cubicBezTo>
                  <a:cubicBezTo>
                    <a:pt x="925892" y="122360"/>
                    <a:pt x="1115885" y="143648"/>
                    <a:pt x="1313335" y="146356"/>
                  </a:cubicBezTo>
                  <a:cubicBezTo>
                    <a:pt x="1510785" y="149064"/>
                    <a:pt x="1739029" y="146464"/>
                    <a:pt x="1895785" y="146356"/>
                  </a:cubicBezTo>
                  <a:cubicBezTo>
                    <a:pt x="1888311" y="291726"/>
                    <a:pt x="1883569" y="342128"/>
                    <a:pt x="1895785" y="439068"/>
                  </a:cubicBezTo>
                  <a:cubicBezTo>
                    <a:pt x="1702032" y="441087"/>
                    <a:pt x="1553910" y="466840"/>
                    <a:pt x="1329366" y="439068"/>
                  </a:cubicBezTo>
                  <a:cubicBezTo>
                    <a:pt x="1104822" y="411296"/>
                    <a:pt x="1047584" y="416895"/>
                    <a:pt x="795008" y="439068"/>
                  </a:cubicBezTo>
                  <a:cubicBezTo>
                    <a:pt x="542432" y="461241"/>
                    <a:pt x="534312" y="431728"/>
                    <a:pt x="292712" y="439068"/>
                  </a:cubicBezTo>
                  <a:cubicBezTo>
                    <a:pt x="298424" y="473678"/>
                    <a:pt x="297763" y="548261"/>
                    <a:pt x="292712" y="585424"/>
                  </a:cubicBezTo>
                  <a:cubicBezTo>
                    <a:pt x="152296" y="467923"/>
                    <a:pt x="95130" y="395064"/>
                    <a:pt x="0" y="292712"/>
                  </a:cubicBezTo>
                  <a:close/>
                </a:path>
              </a:pathLst>
            </a:custGeom>
            <a:solidFill>
              <a:srgbClr val="6AB3DE"/>
            </a:solidFill>
            <a:ln>
              <a:extLst>
                <a:ext uri="{C807C97D-BFC1-408E-A445-0C87EB9F89A2}">
                  <ask:lineSketchStyleProps xmlns:ask="http://schemas.microsoft.com/office/drawing/2018/sketchyshapes" sd="3651287871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Koostöö juhendajaga</a:t>
              </a:r>
            </a:p>
          </p:txBody>
        </p:sp>
        <p:sp>
          <p:nvSpPr>
            <p:cNvPr id="195" name="Nool: vasaknool 194">
              <a:extLst>
                <a:ext uri="{FF2B5EF4-FFF2-40B4-BE49-F238E27FC236}">
                  <a16:creationId xmlns:a16="http://schemas.microsoft.com/office/drawing/2014/main" id="{3C717769-6636-46BC-BA7C-14A5F6DE237E}"/>
                </a:ext>
              </a:extLst>
            </p:cNvPr>
            <p:cNvSpPr/>
            <p:nvPr/>
          </p:nvSpPr>
          <p:spPr>
            <a:xfrm>
              <a:off x="10233182" y="2719153"/>
              <a:ext cx="1818502" cy="673312"/>
            </a:xfrm>
            <a:custGeom>
              <a:avLst/>
              <a:gdLst>
                <a:gd name="connsiteX0" fmla="*/ 0 w 1818502"/>
                <a:gd name="connsiteY0" fmla="*/ 336656 h 673312"/>
                <a:gd name="connsiteX1" fmla="*/ 336656 w 1818502"/>
                <a:gd name="connsiteY1" fmla="*/ 0 h 673312"/>
                <a:gd name="connsiteX2" fmla="*/ 336656 w 1818502"/>
                <a:gd name="connsiteY2" fmla="*/ 168328 h 673312"/>
                <a:gd name="connsiteX3" fmla="*/ 860242 w 1818502"/>
                <a:gd name="connsiteY3" fmla="*/ 168328 h 673312"/>
                <a:gd name="connsiteX4" fmla="*/ 1309735 w 1818502"/>
                <a:gd name="connsiteY4" fmla="*/ 168328 h 673312"/>
                <a:gd name="connsiteX5" fmla="*/ 1818502 w 1818502"/>
                <a:gd name="connsiteY5" fmla="*/ 168328 h 673312"/>
                <a:gd name="connsiteX6" fmla="*/ 1818502 w 1818502"/>
                <a:gd name="connsiteY6" fmla="*/ 504984 h 673312"/>
                <a:gd name="connsiteX7" fmla="*/ 1294916 w 1818502"/>
                <a:gd name="connsiteY7" fmla="*/ 504984 h 673312"/>
                <a:gd name="connsiteX8" fmla="*/ 800968 w 1818502"/>
                <a:gd name="connsiteY8" fmla="*/ 504984 h 673312"/>
                <a:gd name="connsiteX9" fmla="*/ 336656 w 1818502"/>
                <a:gd name="connsiteY9" fmla="*/ 504984 h 673312"/>
                <a:gd name="connsiteX10" fmla="*/ 336656 w 1818502"/>
                <a:gd name="connsiteY10" fmla="*/ 673312 h 673312"/>
                <a:gd name="connsiteX11" fmla="*/ 0 w 1818502"/>
                <a:gd name="connsiteY11" fmla="*/ 336656 h 673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18502" h="673312" fill="none" extrusionOk="0">
                  <a:moveTo>
                    <a:pt x="0" y="336656"/>
                  </a:moveTo>
                  <a:cubicBezTo>
                    <a:pt x="116903" y="205227"/>
                    <a:pt x="241978" y="109860"/>
                    <a:pt x="336656" y="0"/>
                  </a:cubicBezTo>
                  <a:cubicBezTo>
                    <a:pt x="336973" y="59141"/>
                    <a:pt x="335021" y="85824"/>
                    <a:pt x="336656" y="168328"/>
                  </a:cubicBezTo>
                  <a:cubicBezTo>
                    <a:pt x="593431" y="182316"/>
                    <a:pt x="666299" y="172428"/>
                    <a:pt x="860242" y="168328"/>
                  </a:cubicBezTo>
                  <a:cubicBezTo>
                    <a:pt x="1054185" y="164228"/>
                    <a:pt x="1193240" y="172030"/>
                    <a:pt x="1309735" y="168328"/>
                  </a:cubicBezTo>
                  <a:cubicBezTo>
                    <a:pt x="1426230" y="164626"/>
                    <a:pt x="1708483" y="157614"/>
                    <a:pt x="1818502" y="168328"/>
                  </a:cubicBezTo>
                  <a:cubicBezTo>
                    <a:pt x="1817953" y="318021"/>
                    <a:pt x="1824831" y="394089"/>
                    <a:pt x="1818502" y="504984"/>
                  </a:cubicBezTo>
                  <a:cubicBezTo>
                    <a:pt x="1712003" y="484069"/>
                    <a:pt x="1515146" y="480382"/>
                    <a:pt x="1294916" y="504984"/>
                  </a:cubicBezTo>
                  <a:cubicBezTo>
                    <a:pt x="1074686" y="529586"/>
                    <a:pt x="994227" y="508329"/>
                    <a:pt x="800968" y="504984"/>
                  </a:cubicBezTo>
                  <a:cubicBezTo>
                    <a:pt x="607709" y="501639"/>
                    <a:pt x="526816" y="489944"/>
                    <a:pt x="336656" y="504984"/>
                  </a:cubicBezTo>
                  <a:cubicBezTo>
                    <a:pt x="337803" y="552224"/>
                    <a:pt x="338253" y="626631"/>
                    <a:pt x="336656" y="673312"/>
                  </a:cubicBezTo>
                  <a:cubicBezTo>
                    <a:pt x="211611" y="552342"/>
                    <a:pt x="154729" y="490479"/>
                    <a:pt x="0" y="336656"/>
                  </a:cubicBezTo>
                  <a:close/>
                </a:path>
                <a:path w="1818502" h="673312" stroke="0" extrusionOk="0">
                  <a:moveTo>
                    <a:pt x="0" y="336656"/>
                  </a:moveTo>
                  <a:cubicBezTo>
                    <a:pt x="91276" y="255802"/>
                    <a:pt x="222906" y="125108"/>
                    <a:pt x="336656" y="0"/>
                  </a:cubicBezTo>
                  <a:cubicBezTo>
                    <a:pt x="328762" y="38371"/>
                    <a:pt x="337410" y="111019"/>
                    <a:pt x="336656" y="168328"/>
                  </a:cubicBezTo>
                  <a:cubicBezTo>
                    <a:pt x="453669" y="178420"/>
                    <a:pt x="712344" y="179372"/>
                    <a:pt x="860242" y="168328"/>
                  </a:cubicBezTo>
                  <a:cubicBezTo>
                    <a:pt x="1008140" y="157284"/>
                    <a:pt x="1177433" y="145735"/>
                    <a:pt x="1339372" y="168328"/>
                  </a:cubicBezTo>
                  <a:cubicBezTo>
                    <a:pt x="1501311" y="190922"/>
                    <a:pt x="1658719" y="145414"/>
                    <a:pt x="1818502" y="168328"/>
                  </a:cubicBezTo>
                  <a:cubicBezTo>
                    <a:pt x="1821895" y="281057"/>
                    <a:pt x="1803107" y="409621"/>
                    <a:pt x="1818502" y="504984"/>
                  </a:cubicBezTo>
                  <a:cubicBezTo>
                    <a:pt x="1625344" y="486612"/>
                    <a:pt x="1438790" y="494042"/>
                    <a:pt x="1294916" y="504984"/>
                  </a:cubicBezTo>
                  <a:cubicBezTo>
                    <a:pt x="1151042" y="515926"/>
                    <a:pt x="991036" y="485515"/>
                    <a:pt x="771331" y="504984"/>
                  </a:cubicBezTo>
                  <a:cubicBezTo>
                    <a:pt x="551626" y="524453"/>
                    <a:pt x="486329" y="492234"/>
                    <a:pt x="336656" y="504984"/>
                  </a:cubicBezTo>
                  <a:cubicBezTo>
                    <a:pt x="333389" y="552601"/>
                    <a:pt x="335919" y="615832"/>
                    <a:pt x="336656" y="673312"/>
                  </a:cubicBezTo>
                  <a:cubicBezTo>
                    <a:pt x="225172" y="557875"/>
                    <a:pt x="112134" y="430360"/>
                    <a:pt x="0" y="336656"/>
                  </a:cubicBezTo>
                  <a:close/>
                </a:path>
              </a:pathLst>
            </a:custGeom>
            <a:solidFill>
              <a:srgbClr val="2DBE7D"/>
            </a:solidFill>
            <a:ln>
              <a:extLst>
                <a:ext uri="{C807C97D-BFC1-408E-A445-0C87EB9F89A2}">
                  <ask:lineSketchStyleProps xmlns:ask="http://schemas.microsoft.com/office/drawing/2018/sketchyshapes" sd="3954525675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Digitaip.ee</a:t>
              </a:r>
            </a:p>
          </p:txBody>
        </p:sp>
        <p:sp>
          <p:nvSpPr>
            <p:cNvPr id="196" name="Ovaal 195">
              <a:extLst>
                <a:ext uri="{FF2B5EF4-FFF2-40B4-BE49-F238E27FC236}">
                  <a16:creationId xmlns:a16="http://schemas.microsoft.com/office/drawing/2014/main" id="{1E94ADD8-D0AF-4033-BD3A-806A489B8B3D}"/>
                </a:ext>
              </a:extLst>
            </p:cNvPr>
            <p:cNvSpPr/>
            <p:nvPr/>
          </p:nvSpPr>
          <p:spPr>
            <a:xfrm>
              <a:off x="11849100" y="1436695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97" name="Ovaal 196">
              <a:extLst>
                <a:ext uri="{FF2B5EF4-FFF2-40B4-BE49-F238E27FC236}">
                  <a16:creationId xmlns:a16="http://schemas.microsoft.com/office/drawing/2014/main" id="{BA764866-2A96-4405-A207-C8CA28CF2FFE}"/>
                </a:ext>
              </a:extLst>
            </p:cNvPr>
            <p:cNvSpPr/>
            <p:nvPr/>
          </p:nvSpPr>
          <p:spPr>
            <a:xfrm>
              <a:off x="10233183" y="1460590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</p:grpSp>
      <p:grpSp>
        <p:nvGrpSpPr>
          <p:cNvPr id="119" name="Rühm 118">
            <a:extLst>
              <a:ext uri="{FF2B5EF4-FFF2-40B4-BE49-F238E27FC236}">
                <a16:creationId xmlns:a16="http://schemas.microsoft.com/office/drawing/2014/main" id="{F28F6EBF-76D5-49F8-82E8-CC91581A9BF8}"/>
              </a:ext>
            </a:extLst>
          </p:cNvPr>
          <p:cNvGrpSpPr/>
          <p:nvPr/>
        </p:nvGrpSpPr>
        <p:grpSpPr>
          <a:xfrm>
            <a:off x="125303" y="3097926"/>
            <a:ext cx="1536650" cy="789331"/>
            <a:chOff x="2261422" y="5591100"/>
            <a:chExt cx="2031645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39" name="Ristkülik 138">
              <a:extLst>
                <a:ext uri="{FF2B5EF4-FFF2-40B4-BE49-F238E27FC236}">
                  <a16:creationId xmlns:a16="http://schemas.microsoft.com/office/drawing/2014/main" id="{13F9649F-EA3C-4B1A-AED4-A4CF9DF4EB6D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40" name="Ristkülik 139">
              <a:extLst>
                <a:ext uri="{FF2B5EF4-FFF2-40B4-BE49-F238E27FC236}">
                  <a16:creationId xmlns:a16="http://schemas.microsoft.com/office/drawing/2014/main" id="{7A3780CF-4806-4960-9824-B7E6BDEE0DE7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00908D4C-37EC-49AC-ACE2-821CEDB42586}"/>
                </a:ext>
              </a:extLst>
            </p:cNvPr>
            <p:cNvSpPr txBox="1"/>
            <p:nvPr/>
          </p:nvSpPr>
          <p:spPr>
            <a:xfrm>
              <a:off x="2261422" y="5713776"/>
              <a:ext cx="2031645" cy="319251"/>
            </a:xfrm>
            <a:custGeom>
              <a:avLst/>
              <a:gdLst>
                <a:gd name="connsiteX0" fmla="*/ 0 w 2031645"/>
                <a:gd name="connsiteY0" fmla="*/ 0 h 319251"/>
                <a:gd name="connsiteX1" fmla="*/ 2031645 w 2031645"/>
                <a:gd name="connsiteY1" fmla="*/ 0 h 319251"/>
                <a:gd name="connsiteX2" fmla="*/ 2031645 w 2031645"/>
                <a:gd name="connsiteY2" fmla="*/ 319251 h 319251"/>
                <a:gd name="connsiteX3" fmla="*/ 0 w 2031645"/>
                <a:gd name="connsiteY3" fmla="*/ 319251 h 319251"/>
                <a:gd name="connsiteX4" fmla="*/ 0 w 2031645"/>
                <a:gd name="connsiteY4" fmla="*/ 0 h 319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1645" h="319251" fill="none" extrusionOk="0">
                  <a:moveTo>
                    <a:pt x="0" y="0"/>
                  </a:moveTo>
                  <a:cubicBezTo>
                    <a:pt x="555720" y="-86046"/>
                    <a:pt x="1413679" y="58771"/>
                    <a:pt x="2031645" y="0"/>
                  </a:cubicBezTo>
                  <a:cubicBezTo>
                    <a:pt x="2013761" y="150063"/>
                    <a:pt x="2057537" y="211418"/>
                    <a:pt x="2031645" y="319251"/>
                  </a:cubicBezTo>
                  <a:cubicBezTo>
                    <a:pt x="1323660" y="357820"/>
                    <a:pt x="222541" y="229879"/>
                    <a:pt x="0" y="319251"/>
                  </a:cubicBezTo>
                  <a:cubicBezTo>
                    <a:pt x="-28582" y="170479"/>
                    <a:pt x="11843" y="157483"/>
                    <a:pt x="0" y="0"/>
                  </a:cubicBezTo>
                  <a:close/>
                </a:path>
                <a:path w="2031645" h="319251" stroke="0" extrusionOk="0">
                  <a:moveTo>
                    <a:pt x="0" y="0"/>
                  </a:moveTo>
                  <a:cubicBezTo>
                    <a:pt x="580161" y="-108589"/>
                    <a:pt x="1193376" y="35042"/>
                    <a:pt x="2031645" y="0"/>
                  </a:cubicBezTo>
                  <a:cubicBezTo>
                    <a:pt x="2004847" y="105889"/>
                    <a:pt x="2034166" y="180749"/>
                    <a:pt x="2031645" y="319251"/>
                  </a:cubicBezTo>
                  <a:cubicBezTo>
                    <a:pt x="1769853" y="396179"/>
                    <a:pt x="817229" y="299220"/>
                    <a:pt x="0" y="319251"/>
                  </a:cubicBezTo>
                  <a:cubicBezTo>
                    <a:pt x="10630" y="175929"/>
                    <a:pt x="17430" y="52711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LOOVTÖÖ ALGUS</a:t>
              </a:r>
            </a:p>
          </p:txBody>
        </p:sp>
      </p:grpSp>
      <p:sp>
        <p:nvSpPr>
          <p:cNvPr id="51" name="Ovaal 50">
            <a:extLst>
              <a:ext uri="{FF2B5EF4-FFF2-40B4-BE49-F238E27FC236}">
                <a16:creationId xmlns:a16="http://schemas.microsoft.com/office/drawing/2014/main" id="{A32AE1DA-CBEC-4E18-BDED-AB80B9BEC001}"/>
              </a:ext>
            </a:extLst>
          </p:cNvPr>
          <p:cNvSpPr/>
          <p:nvPr/>
        </p:nvSpPr>
        <p:spPr>
          <a:xfrm>
            <a:off x="32104" y="3566751"/>
            <a:ext cx="170524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B7381B02-85E1-4C47-982C-379B4B6C31E3}"/>
              </a:ext>
            </a:extLst>
          </p:cNvPr>
          <p:cNvSpPr txBox="1"/>
          <p:nvPr/>
        </p:nvSpPr>
        <p:spPr>
          <a:xfrm>
            <a:off x="272243" y="3591345"/>
            <a:ext cx="130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chemeClr val="accent6">
                    <a:lumMod val="50000"/>
                  </a:schemeClr>
                </a:solidFill>
              </a:rPr>
              <a:t>SEPTEMBER</a:t>
            </a:r>
          </a:p>
        </p:txBody>
      </p:sp>
      <p:sp>
        <p:nvSpPr>
          <p:cNvPr id="20" name="Ristkülik: ümarnurkne 19">
            <a:extLst>
              <a:ext uri="{FF2B5EF4-FFF2-40B4-BE49-F238E27FC236}">
                <a16:creationId xmlns:a16="http://schemas.microsoft.com/office/drawing/2014/main" id="{57A8C862-07B4-4798-8783-107AA3223F0B}"/>
              </a:ext>
            </a:extLst>
          </p:cNvPr>
          <p:cNvSpPr/>
          <p:nvPr/>
        </p:nvSpPr>
        <p:spPr>
          <a:xfrm>
            <a:off x="231791" y="3973232"/>
            <a:ext cx="2501850" cy="426367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1. Teema ja juhendaja on valitud</a:t>
            </a:r>
          </a:p>
        </p:txBody>
      </p:sp>
      <p:sp>
        <p:nvSpPr>
          <p:cNvPr id="53" name="Jutumull: pilv 52">
            <a:extLst>
              <a:ext uri="{FF2B5EF4-FFF2-40B4-BE49-F238E27FC236}">
                <a16:creationId xmlns:a16="http://schemas.microsoft.com/office/drawing/2014/main" id="{29E0372F-4DDF-4909-AA97-EB2C58D70786}"/>
              </a:ext>
            </a:extLst>
          </p:cNvPr>
          <p:cNvSpPr/>
          <p:nvPr/>
        </p:nvSpPr>
        <p:spPr>
          <a:xfrm>
            <a:off x="2384335" y="3557978"/>
            <a:ext cx="926926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1-3</a:t>
            </a:r>
          </a:p>
        </p:txBody>
      </p:sp>
      <p:sp>
        <p:nvSpPr>
          <p:cNvPr id="173" name="Jutumull: pilv 172">
            <a:extLst>
              <a:ext uri="{FF2B5EF4-FFF2-40B4-BE49-F238E27FC236}">
                <a16:creationId xmlns:a16="http://schemas.microsoft.com/office/drawing/2014/main" id="{33C82478-BFAA-43DF-93FA-336A3E951A20}"/>
              </a:ext>
            </a:extLst>
          </p:cNvPr>
          <p:cNvSpPr/>
          <p:nvPr/>
        </p:nvSpPr>
        <p:spPr>
          <a:xfrm>
            <a:off x="2560342" y="4324148"/>
            <a:ext cx="926926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4-5</a:t>
            </a:r>
          </a:p>
        </p:txBody>
      </p:sp>
      <p:grpSp>
        <p:nvGrpSpPr>
          <p:cNvPr id="83" name="Rühm 82">
            <a:extLst>
              <a:ext uri="{FF2B5EF4-FFF2-40B4-BE49-F238E27FC236}">
                <a16:creationId xmlns:a16="http://schemas.microsoft.com/office/drawing/2014/main" id="{F2E25549-C185-4754-BCF8-2AD08BC5A54C}"/>
              </a:ext>
            </a:extLst>
          </p:cNvPr>
          <p:cNvGrpSpPr/>
          <p:nvPr/>
        </p:nvGrpSpPr>
        <p:grpSpPr>
          <a:xfrm>
            <a:off x="-3633" y="5196486"/>
            <a:ext cx="1536883" cy="837720"/>
            <a:chOff x="2909726" y="4528711"/>
            <a:chExt cx="1536883" cy="837720"/>
          </a:xfrm>
        </p:grpSpPr>
        <p:grpSp>
          <p:nvGrpSpPr>
            <p:cNvPr id="85" name="Rühm 84">
              <a:extLst>
                <a:ext uri="{FF2B5EF4-FFF2-40B4-BE49-F238E27FC236}">
                  <a16:creationId xmlns:a16="http://schemas.microsoft.com/office/drawing/2014/main" id="{1C043635-0E4E-41EA-9B73-07C70C246F36}"/>
                </a:ext>
              </a:extLst>
            </p:cNvPr>
            <p:cNvGrpSpPr/>
            <p:nvPr/>
          </p:nvGrpSpPr>
          <p:grpSpPr>
            <a:xfrm>
              <a:off x="2949870" y="4528711"/>
              <a:ext cx="1496739" cy="522320"/>
              <a:chOff x="-19725" y="3994445"/>
              <a:chExt cx="1902273" cy="847938"/>
            </a:xfrm>
          </p:grpSpPr>
          <p:grpSp>
            <p:nvGrpSpPr>
              <p:cNvPr id="88" name="Rühm 87">
                <a:extLst>
                  <a:ext uri="{FF2B5EF4-FFF2-40B4-BE49-F238E27FC236}">
                    <a16:creationId xmlns:a16="http://schemas.microsoft.com/office/drawing/2014/main" id="{21370370-1365-4254-902E-8EC2889182AB}"/>
                  </a:ext>
                </a:extLst>
              </p:cNvPr>
              <p:cNvGrpSpPr/>
              <p:nvPr/>
            </p:nvGrpSpPr>
            <p:grpSpPr>
              <a:xfrm>
                <a:off x="161390" y="3994445"/>
                <a:ext cx="1721158" cy="675646"/>
                <a:chOff x="-8868" y="3426173"/>
                <a:chExt cx="1721158" cy="675646"/>
              </a:xfrm>
            </p:grpSpPr>
            <p:grpSp>
              <p:nvGrpSpPr>
                <p:cNvPr id="90" name="Rühm 89">
                  <a:extLst>
                    <a:ext uri="{FF2B5EF4-FFF2-40B4-BE49-F238E27FC236}">
                      <a16:creationId xmlns:a16="http://schemas.microsoft.com/office/drawing/2014/main" id="{50C2B2F2-446B-45B0-9A70-9E5ADE1DCE30}"/>
                    </a:ext>
                  </a:extLst>
                </p:cNvPr>
                <p:cNvGrpSpPr/>
                <p:nvPr/>
              </p:nvGrpSpPr>
              <p:grpSpPr>
                <a:xfrm>
                  <a:off x="16490" y="3426173"/>
                  <a:ext cx="1288071" cy="675646"/>
                  <a:chOff x="244901" y="5558229"/>
                  <a:chExt cx="1288071" cy="675646"/>
                </a:xfrm>
              </p:grpSpPr>
              <p:grpSp>
                <p:nvGrpSpPr>
                  <p:cNvPr id="94" name="Rühm 93">
                    <a:extLst>
                      <a:ext uri="{FF2B5EF4-FFF2-40B4-BE49-F238E27FC236}">
                        <a16:creationId xmlns:a16="http://schemas.microsoft.com/office/drawing/2014/main" id="{8A859DFD-27BC-4695-AF4B-B583AEED139C}"/>
                      </a:ext>
                    </a:extLst>
                  </p:cNvPr>
                  <p:cNvGrpSpPr/>
                  <p:nvPr/>
                </p:nvGrpSpPr>
                <p:grpSpPr>
                  <a:xfrm>
                    <a:off x="244901" y="5561284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22" name="Ovaal 121">
                      <a:extLst>
                        <a:ext uri="{FF2B5EF4-FFF2-40B4-BE49-F238E27FC236}">
                          <a16:creationId xmlns:a16="http://schemas.microsoft.com/office/drawing/2014/main" id="{E997BC2A-1485-48DC-8626-13FC0C34158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6484" y="58824"/>
                            <a:pt x="48310" y="-4968"/>
                            <a:pt x="109538" y="0"/>
                          </a:cubicBezTo>
                          <a:cubicBezTo>
                            <a:pt x="167333" y="-12111"/>
                            <a:pt x="234821" y="62187"/>
                            <a:pt x="219076" y="150020"/>
                          </a:cubicBezTo>
                          <a:cubicBezTo>
                            <a:pt x="221890" y="230724"/>
                            <a:pt x="171003" y="291250"/>
                            <a:pt x="109538" y="300040"/>
                          </a:cubicBezTo>
                          <a:cubicBezTo>
                            <a:pt x="42086" y="297965"/>
                            <a:pt x="-12417" y="223435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-3600" y="63295"/>
                            <a:pt x="51410" y="-12975"/>
                            <a:pt x="109538" y="0"/>
                          </a:cubicBezTo>
                          <a:cubicBezTo>
                            <a:pt x="182617" y="14148"/>
                            <a:pt x="213075" y="57826"/>
                            <a:pt x="219076" y="150020"/>
                          </a:cubicBezTo>
                          <a:cubicBezTo>
                            <a:pt x="220562" y="230984"/>
                            <a:pt x="163990" y="309695"/>
                            <a:pt x="109538" y="300040"/>
                          </a:cubicBezTo>
                          <a:cubicBezTo>
                            <a:pt x="60025" y="296408"/>
                            <a:pt x="2366" y="240119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61367085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23" name="Vooskeemikujund &quot;viivitus&quot; 122">
                      <a:extLst>
                        <a:ext uri="{FF2B5EF4-FFF2-40B4-BE49-F238E27FC236}">
                          <a16:creationId xmlns:a16="http://schemas.microsoft.com/office/drawing/2014/main" id="{C1E0EA55-4F1E-4567-85DB-CAD97ECF824A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69246" y="3101"/>
                            <a:pt x="119480" y="7157"/>
                            <a:pt x="184666" y="0"/>
                          </a:cubicBezTo>
                          <a:cubicBezTo>
                            <a:pt x="269567" y="6660"/>
                            <a:pt x="376529" y="49832"/>
                            <a:pt x="369332" y="150768"/>
                          </a:cubicBezTo>
                          <a:cubicBezTo>
                            <a:pt x="345099" y="239858"/>
                            <a:pt x="289590" y="288716"/>
                            <a:pt x="184666" y="301536"/>
                          </a:cubicBezTo>
                          <a:cubicBezTo>
                            <a:pt x="104278" y="301167"/>
                            <a:pt x="67606" y="298697"/>
                            <a:pt x="0" y="301536"/>
                          </a:cubicBezTo>
                          <a:cubicBezTo>
                            <a:pt x="13698" y="210216"/>
                            <a:pt x="-3759" y="106851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53427" y="-3890"/>
                            <a:pt x="145688" y="4368"/>
                            <a:pt x="184666" y="0"/>
                          </a:cubicBezTo>
                          <a:cubicBezTo>
                            <a:pt x="300270" y="4419"/>
                            <a:pt x="362568" y="52414"/>
                            <a:pt x="369332" y="150768"/>
                          </a:cubicBezTo>
                          <a:cubicBezTo>
                            <a:pt x="383511" y="230726"/>
                            <a:pt x="303236" y="319786"/>
                            <a:pt x="184666" y="301536"/>
                          </a:cubicBezTo>
                          <a:cubicBezTo>
                            <a:pt x="107679" y="308106"/>
                            <a:pt x="91718" y="304493"/>
                            <a:pt x="0" y="301536"/>
                          </a:cubicBezTo>
                          <a:cubicBezTo>
                            <a:pt x="-12068" y="203860"/>
                            <a:pt x="14454" y="104300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4049099605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5" name="Rühm 94">
                    <a:extLst>
                      <a:ext uri="{FF2B5EF4-FFF2-40B4-BE49-F238E27FC236}">
                        <a16:creationId xmlns:a16="http://schemas.microsoft.com/office/drawing/2014/main" id="{33872CA6-EF3D-4F9D-A5F7-F4E64CB1454C}"/>
                      </a:ext>
                    </a:extLst>
                  </p:cNvPr>
                  <p:cNvGrpSpPr/>
                  <p:nvPr/>
                </p:nvGrpSpPr>
                <p:grpSpPr>
                  <a:xfrm>
                    <a:off x="492952" y="5562724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10" name="Ovaal 109">
                      <a:extLst>
                        <a:ext uri="{FF2B5EF4-FFF2-40B4-BE49-F238E27FC236}">
                          <a16:creationId xmlns:a16="http://schemas.microsoft.com/office/drawing/2014/main" id="{B22AF8A0-3AD0-433D-8BF6-7BD7541E4F9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2024" y="67483"/>
                            <a:pt x="45546" y="4306"/>
                            <a:pt x="109538" y="0"/>
                          </a:cubicBezTo>
                          <a:cubicBezTo>
                            <a:pt x="165477" y="-3868"/>
                            <a:pt x="215332" y="56769"/>
                            <a:pt x="219076" y="150020"/>
                          </a:cubicBezTo>
                          <a:cubicBezTo>
                            <a:pt x="225313" y="234208"/>
                            <a:pt x="159522" y="291964"/>
                            <a:pt x="109538" y="300040"/>
                          </a:cubicBezTo>
                          <a:cubicBezTo>
                            <a:pt x="50832" y="313056"/>
                            <a:pt x="6143" y="234406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-3993" y="52992"/>
                            <a:pt x="39601" y="-10199"/>
                            <a:pt x="109538" y="0"/>
                          </a:cubicBezTo>
                          <a:cubicBezTo>
                            <a:pt x="175806" y="-1105"/>
                            <a:pt x="225804" y="68284"/>
                            <a:pt x="219076" y="150020"/>
                          </a:cubicBezTo>
                          <a:cubicBezTo>
                            <a:pt x="206586" y="232562"/>
                            <a:pt x="172633" y="305005"/>
                            <a:pt x="109538" y="300040"/>
                          </a:cubicBezTo>
                          <a:cubicBezTo>
                            <a:pt x="55088" y="282024"/>
                            <a:pt x="-12807" y="218411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76358852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11" name="Vooskeemikujund &quot;viivitus&quot; 110">
                      <a:extLst>
                        <a:ext uri="{FF2B5EF4-FFF2-40B4-BE49-F238E27FC236}">
                          <a16:creationId xmlns:a16="http://schemas.microsoft.com/office/drawing/2014/main" id="{CBB63489-C530-46C6-B6A0-FE90627357D1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88813" y="2372"/>
                            <a:pt x="131137" y="-4136"/>
                            <a:pt x="184666" y="0"/>
                          </a:cubicBezTo>
                          <a:cubicBezTo>
                            <a:pt x="276702" y="-7599"/>
                            <a:pt x="359333" y="74841"/>
                            <a:pt x="369332" y="150768"/>
                          </a:cubicBezTo>
                          <a:cubicBezTo>
                            <a:pt x="361374" y="236902"/>
                            <a:pt x="293337" y="281641"/>
                            <a:pt x="184666" y="301536"/>
                          </a:cubicBezTo>
                          <a:cubicBezTo>
                            <a:pt x="144991" y="299229"/>
                            <a:pt x="59856" y="295883"/>
                            <a:pt x="0" y="301536"/>
                          </a:cubicBezTo>
                          <a:cubicBezTo>
                            <a:pt x="-12455" y="174480"/>
                            <a:pt x="1613" y="143682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42817" y="6479"/>
                            <a:pt x="114527" y="-7277"/>
                            <a:pt x="184666" y="0"/>
                          </a:cubicBezTo>
                          <a:cubicBezTo>
                            <a:pt x="292245" y="-5351"/>
                            <a:pt x="363598" y="66555"/>
                            <a:pt x="369332" y="150768"/>
                          </a:cubicBezTo>
                          <a:cubicBezTo>
                            <a:pt x="360684" y="246496"/>
                            <a:pt x="277110" y="279361"/>
                            <a:pt x="184666" y="301536"/>
                          </a:cubicBezTo>
                          <a:cubicBezTo>
                            <a:pt x="141915" y="310182"/>
                            <a:pt x="70695" y="301527"/>
                            <a:pt x="0" y="301536"/>
                          </a:cubicBezTo>
                          <a:cubicBezTo>
                            <a:pt x="-6364" y="185186"/>
                            <a:pt x="-14121" y="71245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165379890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6" name="Rühm 95">
                    <a:extLst>
                      <a:ext uri="{FF2B5EF4-FFF2-40B4-BE49-F238E27FC236}">
                        <a16:creationId xmlns:a16="http://schemas.microsoft.com/office/drawing/2014/main" id="{B21A851D-5E80-4BD4-918D-8AA77021EB75}"/>
                      </a:ext>
                    </a:extLst>
                  </p:cNvPr>
                  <p:cNvGrpSpPr/>
                  <p:nvPr/>
                </p:nvGrpSpPr>
                <p:grpSpPr>
                  <a:xfrm>
                    <a:off x="720769" y="5564503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07" name="Ovaal 106">
                      <a:extLst>
                        <a:ext uri="{FF2B5EF4-FFF2-40B4-BE49-F238E27FC236}">
                          <a16:creationId xmlns:a16="http://schemas.microsoft.com/office/drawing/2014/main" id="{EC598F0D-EE48-4121-B374-907EAE62744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1530" y="67574"/>
                            <a:pt x="49083" y="-9206"/>
                            <a:pt x="109538" y="0"/>
                          </a:cubicBezTo>
                          <a:cubicBezTo>
                            <a:pt x="164069" y="5672"/>
                            <a:pt x="221176" y="65585"/>
                            <a:pt x="219076" y="150020"/>
                          </a:cubicBezTo>
                          <a:cubicBezTo>
                            <a:pt x="221262" y="245895"/>
                            <a:pt x="165941" y="311496"/>
                            <a:pt x="109538" y="300040"/>
                          </a:cubicBezTo>
                          <a:cubicBezTo>
                            <a:pt x="46515" y="283335"/>
                            <a:pt x="-19865" y="237957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4869" y="55910"/>
                            <a:pt x="48616" y="-7075"/>
                            <a:pt x="109538" y="0"/>
                          </a:cubicBezTo>
                          <a:cubicBezTo>
                            <a:pt x="165992" y="3165"/>
                            <a:pt x="225801" y="75649"/>
                            <a:pt x="219076" y="150020"/>
                          </a:cubicBezTo>
                          <a:cubicBezTo>
                            <a:pt x="219310" y="228102"/>
                            <a:pt x="168631" y="285036"/>
                            <a:pt x="109538" y="300040"/>
                          </a:cubicBezTo>
                          <a:cubicBezTo>
                            <a:pt x="47689" y="289310"/>
                            <a:pt x="-1507" y="238379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2642516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8" name="Vooskeemikujund &quot;viivitus&quot; 107">
                      <a:extLst>
                        <a:ext uri="{FF2B5EF4-FFF2-40B4-BE49-F238E27FC236}">
                          <a16:creationId xmlns:a16="http://schemas.microsoft.com/office/drawing/2014/main" id="{E7A2CEC6-1589-423E-97B8-E503E9067D3C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76594" y="-5319"/>
                            <a:pt x="137955" y="445"/>
                            <a:pt x="184666" y="0"/>
                          </a:cubicBezTo>
                          <a:cubicBezTo>
                            <a:pt x="304677" y="-3680"/>
                            <a:pt x="359021" y="53699"/>
                            <a:pt x="369332" y="150768"/>
                          </a:cubicBezTo>
                          <a:cubicBezTo>
                            <a:pt x="357331" y="227044"/>
                            <a:pt x="281663" y="303670"/>
                            <a:pt x="184666" y="301536"/>
                          </a:cubicBezTo>
                          <a:cubicBezTo>
                            <a:pt x="146208" y="309466"/>
                            <a:pt x="73711" y="296628"/>
                            <a:pt x="0" y="301536"/>
                          </a:cubicBezTo>
                          <a:cubicBezTo>
                            <a:pt x="578" y="231142"/>
                            <a:pt x="-5419" y="81890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4648" y="-8064"/>
                            <a:pt x="121139" y="4576"/>
                            <a:pt x="184666" y="0"/>
                          </a:cubicBezTo>
                          <a:cubicBezTo>
                            <a:pt x="269569" y="-6621"/>
                            <a:pt x="372624" y="59741"/>
                            <a:pt x="369332" y="150768"/>
                          </a:cubicBezTo>
                          <a:cubicBezTo>
                            <a:pt x="362305" y="234823"/>
                            <a:pt x="288897" y="304965"/>
                            <a:pt x="184666" y="301536"/>
                          </a:cubicBezTo>
                          <a:cubicBezTo>
                            <a:pt x="137737" y="306254"/>
                            <a:pt x="76655" y="309414"/>
                            <a:pt x="0" y="301536"/>
                          </a:cubicBezTo>
                          <a:cubicBezTo>
                            <a:pt x="8718" y="211646"/>
                            <a:pt x="515" y="126386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41025786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9" name="Rühm 98">
                    <a:extLst>
                      <a:ext uri="{FF2B5EF4-FFF2-40B4-BE49-F238E27FC236}">
                        <a16:creationId xmlns:a16="http://schemas.microsoft.com/office/drawing/2014/main" id="{572FDDFF-B5AD-4C87-9A32-838291DCFB96}"/>
                      </a:ext>
                    </a:extLst>
                  </p:cNvPr>
                  <p:cNvGrpSpPr/>
                  <p:nvPr/>
                </p:nvGrpSpPr>
                <p:grpSpPr>
                  <a:xfrm>
                    <a:off x="972332" y="5558229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05" name="Ovaal 104">
                      <a:extLst>
                        <a:ext uri="{FF2B5EF4-FFF2-40B4-BE49-F238E27FC236}">
                          <a16:creationId xmlns:a16="http://schemas.microsoft.com/office/drawing/2014/main" id="{D330BCF4-F6F5-4152-A84E-6128B39ED1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1790" y="61373"/>
                            <a:pt x="40273" y="4436"/>
                            <a:pt x="109538" y="0"/>
                          </a:cubicBezTo>
                          <a:cubicBezTo>
                            <a:pt x="177077" y="4671"/>
                            <a:pt x="216447" y="67000"/>
                            <a:pt x="219076" y="150020"/>
                          </a:cubicBezTo>
                          <a:cubicBezTo>
                            <a:pt x="217020" y="224924"/>
                            <a:pt x="156589" y="305137"/>
                            <a:pt x="109538" y="300040"/>
                          </a:cubicBezTo>
                          <a:cubicBezTo>
                            <a:pt x="38798" y="306085"/>
                            <a:pt x="-1039" y="253072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1624" y="52671"/>
                            <a:pt x="49728" y="1557"/>
                            <a:pt x="109538" y="0"/>
                          </a:cubicBezTo>
                          <a:cubicBezTo>
                            <a:pt x="171516" y="-3315"/>
                            <a:pt x="215021" y="61532"/>
                            <a:pt x="219076" y="150020"/>
                          </a:cubicBezTo>
                          <a:cubicBezTo>
                            <a:pt x="229961" y="227995"/>
                            <a:pt x="168247" y="294744"/>
                            <a:pt x="109538" y="300040"/>
                          </a:cubicBezTo>
                          <a:cubicBezTo>
                            <a:pt x="61598" y="293668"/>
                            <a:pt x="-3121" y="231680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74820364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6" name="Vooskeemikujund &quot;viivitus&quot; 105">
                      <a:extLst>
                        <a:ext uri="{FF2B5EF4-FFF2-40B4-BE49-F238E27FC236}">
                          <a16:creationId xmlns:a16="http://schemas.microsoft.com/office/drawing/2014/main" id="{5428D95F-CD83-4058-9CEC-EB9BBFF07DC0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68580" y="-5405"/>
                            <a:pt x="124746" y="7612"/>
                            <a:pt x="184666" y="0"/>
                          </a:cubicBezTo>
                          <a:cubicBezTo>
                            <a:pt x="277453" y="-351"/>
                            <a:pt x="354111" y="75349"/>
                            <a:pt x="369332" y="150768"/>
                          </a:cubicBezTo>
                          <a:cubicBezTo>
                            <a:pt x="363668" y="236596"/>
                            <a:pt x="281911" y="298658"/>
                            <a:pt x="184666" y="301536"/>
                          </a:cubicBezTo>
                          <a:cubicBezTo>
                            <a:pt x="101261" y="295456"/>
                            <a:pt x="82078" y="296693"/>
                            <a:pt x="0" y="301536"/>
                          </a:cubicBezTo>
                          <a:cubicBezTo>
                            <a:pt x="-9760" y="218613"/>
                            <a:pt x="15037" y="60602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6496" y="-3362"/>
                            <a:pt x="136938" y="-8998"/>
                            <a:pt x="184666" y="0"/>
                          </a:cubicBezTo>
                          <a:cubicBezTo>
                            <a:pt x="277835" y="-11577"/>
                            <a:pt x="356934" y="56810"/>
                            <a:pt x="369332" y="150768"/>
                          </a:cubicBezTo>
                          <a:cubicBezTo>
                            <a:pt x="385933" y="224656"/>
                            <a:pt x="288997" y="302991"/>
                            <a:pt x="184666" y="301536"/>
                          </a:cubicBezTo>
                          <a:cubicBezTo>
                            <a:pt x="104063" y="304900"/>
                            <a:pt x="55096" y="306582"/>
                            <a:pt x="0" y="301536"/>
                          </a:cubicBezTo>
                          <a:cubicBezTo>
                            <a:pt x="3544" y="214700"/>
                            <a:pt x="-13375" y="113173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3368087458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102" name="Rühm 101">
                    <a:extLst>
                      <a:ext uri="{FF2B5EF4-FFF2-40B4-BE49-F238E27FC236}">
                        <a16:creationId xmlns:a16="http://schemas.microsoft.com/office/drawing/2014/main" id="{D643D75C-0FEA-4F39-9F92-265CEBEB0919}"/>
                      </a:ext>
                    </a:extLst>
                  </p:cNvPr>
                  <p:cNvGrpSpPr/>
                  <p:nvPr/>
                </p:nvGrpSpPr>
                <p:grpSpPr>
                  <a:xfrm>
                    <a:off x="1231436" y="5558798"/>
                    <a:ext cx="301536" cy="669373"/>
                    <a:chOff x="282619" y="5543544"/>
                    <a:chExt cx="301536" cy="669373"/>
                  </a:xfrm>
                </p:grpSpPr>
                <p:sp>
                  <p:nvSpPr>
                    <p:cNvPr id="103" name="Ovaal 102">
                      <a:extLst>
                        <a:ext uri="{FF2B5EF4-FFF2-40B4-BE49-F238E27FC236}">
                          <a16:creationId xmlns:a16="http://schemas.microsoft.com/office/drawing/2014/main" id="{01F95375-F371-4569-B227-A7859220165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4"/>
                      <a:ext cx="219074" cy="300040"/>
                    </a:xfrm>
                    <a:custGeom>
                      <a:avLst/>
                      <a:gdLst>
                        <a:gd name="connsiteX0" fmla="*/ 0 w 219074"/>
                        <a:gd name="connsiteY0" fmla="*/ 150020 h 300040"/>
                        <a:gd name="connsiteX1" fmla="*/ 109537 w 219074"/>
                        <a:gd name="connsiteY1" fmla="*/ 0 h 300040"/>
                        <a:gd name="connsiteX2" fmla="*/ 219074 w 219074"/>
                        <a:gd name="connsiteY2" fmla="*/ 150020 h 300040"/>
                        <a:gd name="connsiteX3" fmla="*/ 109537 w 219074"/>
                        <a:gd name="connsiteY3" fmla="*/ 300040 h 300040"/>
                        <a:gd name="connsiteX4" fmla="*/ 0 w 219074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4" h="300040" fill="none" extrusionOk="0">
                          <a:moveTo>
                            <a:pt x="0" y="150020"/>
                          </a:moveTo>
                          <a:cubicBezTo>
                            <a:pt x="-8410" y="65871"/>
                            <a:pt x="46142" y="-388"/>
                            <a:pt x="109537" y="0"/>
                          </a:cubicBezTo>
                          <a:cubicBezTo>
                            <a:pt x="168965" y="1684"/>
                            <a:pt x="216815" y="65970"/>
                            <a:pt x="219074" y="150020"/>
                          </a:cubicBezTo>
                          <a:cubicBezTo>
                            <a:pt x="221832" y="219010"/>
                            <a:pt x="174250" y="286532"/>
                            <a:pt x="109537" y="300040"/>
                          </a:cubicBezTo>
                          <a:cubicBezTo>
                            <a:pt x="53009" y="297048"/>
                            <a:pt x="-14972" y="225816"/>
                            <a:pt x="0" y="150020"/>
                          </a:cubicBezTo>
                          <a:close/>
                        </a:path>
                        <a:path w="219074" h="300040" stroke="0" extrusionOk="0">
                          <a:moveTo>
                            <a:pt x="0" y="150020"/>
                          </a:moveTo>
                          <a:cubicBezTo>
                            <a:pt x="-4313" y="71352"/>
                            <a:pt x="51854" y="-9241"/>
                            <a:pt x="109537" y="0"/>
                          </a:cubicBezTo>
                          <a:cubicBezTo>
                            <a:pt x="160694" y="-1285"/>
                            <a:pt x="222608" y="71264"/>
                            <a:pt x="219074" y="150020"/>
                          </a:cubicBezTo>
                          <a:cubicBezTo>
                            <a:pt x="219574" y="243360"/>
                            <a:pt x="164699" y="308904"/>
                            <a:pt x="109537" y="300040"/>
                          </a:cubicBezTo>
                          <a:cubicBezTo>
                            <a:pt x="48138" y="307753"/>
                            <a:pt x="-4940" y="227730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963294900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4" name="Vooskeemikujund &quot;viivitus&quot; 103">
                      <a:extLst>
                        <a:ext uri="{FF2B5EF4-FFF2-40B4-BE49-F238E27FC236}">
                          <a16:creationId xmlns:a16="http://schemas.microsoft.com/office/drawing/2014/main" id="{2BD76EE5-B426-4185-96ED-D8A6C7A9B576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91170" y="3156"/>
                            <a:pt x="136735" y="-5939"/>
                            <a:pt x="184666" y="0"/>
                          </a:cubicBezTo>
                          <a:cubicBezTo>
                            <a:pt x="291350" y="-14140"/>
                            <a:pt x="362450" y="76592"/>
                            <a:pt x="369332" y="150768"/>
                          </a:cubicBezTo>
                          <a:cubicBezTo>
                            <a:pt x="367050" y="232567"/>
                            <a:pt x="290701" y="306222"/>
                            <a:pt x="184666" y="301536"/>
                          </a:cubicBezTo>
                          <a:cubicBezTo>
                            <a:pt x="100636" y="294028"/>
                            <a:pt x="71673" y="301212"/>
                            <a:pt x="0" y="301536"/>
                          </a:cubicBezTo>
                          <a:cubicBezTo>
                            <a:pt x="-5529" y="212974"/>
                            <a:pt x="-12417" y="128295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8238" y="-7929"/>
                            <a:pt x="118651" y="-4745"/>
                            <a:pt x="184666" y="0"/>
                          </a:cubicBezTo>
                          <a:cubicBezTo>
                            <a:pt x="300048" y="-11873"/>
                            <a:pt x="369938" y="69428"/>
                            <a:pt x="369332" y="150768"/>
                          </a:cubicBezTo>
                          <a:cubicBezTo>
                            <a:pt x="373280" y="229216"/>
                            <a:pt x="274800" y="286688"/>
                            <a:pt x="184666" y="301536"/>
                          </a:cubicBezTo>
                          <a:cubicBezTo>
                            <a:pt x="108706" y="304978"/>
                            <a:pt x="88222" y="309010"/>
                            <a:pt x="0" y="301536"/>
                          </a:cubicBezTo>
                          <a:cubicBezTo>
                            <a:pt x="-3079" y="192969"/>
                            <a:pt x="-6376" y="88129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418198116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</p:grpSp>
            <p:sp>
              <p:nvSpPr>
                <p:cNvPr id="91" name="TextBox 90">
                  <a:extLst>
                    <a:ext uri="{FF2B5EF4-FFF2-40B4-BE49-F238E27FC236}">
                      <a16:creationId xmlns:a16="http://schemas.microsoft.com/office/drawing/2014/main" id="{D3603CDA-7DC1-4F37-8029-A3620BBD1BD5}"/>
                    </a:ext>
                  </a:extLst>
                </p:cNvPr>
                <p:cNvSpPr txBox="1"/>
                <p:nvPr/>
              </p:nvSpPr>
              <p:spPr>
                <a:xfrm>
                  <a:off x="-8868" y="3795788"/>
                  <a:ext cx="172115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et-EE" sz="1000" dirty="0">
                    <a:latin typeface="Axure Handwriting" panose="020B0402020200020204" pitchFamily="34" charset="0"/>
                  </a:endParaRPr>
                </a:p>
              </p:txBody>
            </p:sp>
          </p:grpSp>
          <p:sp>
            <p:nvSpPr>
              <p:cNvPr id="89" name="Ristkülik: ümarnurkne 35">
                <a:extLst>
                  <a:ext uri="{FF2B5EF4-FFF2-40B4-BE49-F238E27FC236}">
                    <a16:creationId xmlns:a16="http://schemas.microsoft.com/office/drawing/2014/main" id="{BD233559-BA93-45E1-944C-2AB62486469B}"/>
                  </a:ext>
                </a:extLst>
              </p:cNvPr>
              <p:cNvSpPr/>
              <p:nvPr/>
            </p:nvSpPr>
            <p:spPr>
              <a:xfrm>
                <a:off x="-19725" y="4385278"/>
                <a:ext cx="1666598" cy="457105"/>
              </a:xfrm>
              <a:custGeom>
                <a:avLst/>
                <a:gdLst>
                  <a:gd name="connsiteX0" fmla="*/ 0 w 1586001"/>
                  <a:gd name="connsiteY0" fmla="*/ 40001 h 240003"/>
                  <a:gd name="connsiteX1" fmla="*/ 40001 w 1586001"/>
                  <a:gd name="connsiteY1" fmla="*/ 0 h 240003"/>
                  <a:gd name="connsiteX2" fmla="*/ 1546000 w 1586001"/>
                  <a:gd name="connsiteY2" fmla="*/ 0 h 240003"/>
                  <a:gd name="connsiteX3" fmla="*/ 1586001 w 1586001"/>
                  <a:gd name="connsiteY3" fmla="*/ 40001 h 240003"/>
                  <a:gd name="connsiteX4" fmla="*/ 1586001 w 1586001"/>
                  <a:gd name="connsiteY4" fmla="*/ 200002 h 240003"/>
                  <a:gd name="connsiteX5" fmla="*/ 1546000 w 1586001"/>
                  <a:gd name="connsiteY5" fmla="*/ 240003 h 240003"/>
                  <a:gd name="connsiteX6" fmla="*/ 40001 w 1586001"/>
                  <a:gd name="connsiteY6" fmla="*/ 240003 h 240003"/>
                  <a:gd name="connsiteX7" fmla="*/ 0 w 1586001"/>
                  <a:gd name="connsiteY7" fmla="*/ 200002 h 240003"/>
                  <a:gd name="connsiteX8" fmla="*/ 0 w 1586001"/>
                  <a:gd name="connsiteY8" fmla="*/ 40001 h 240003"/>
                  <a:gd name="connsiteX0" fmla="*/ 0 w 1757451"/>
                  <a:gd name="connsiteY0" fmla="*/ 126856 h 326858"/>
                  <a:gd name="connsiteX1" fmla="*/ 40001 w 1757451"/>
                  <a:gd name="connsiteY1" fmla="*/ 86855 h 326858"/>
                  <a:gd name="connsiteX2" fmla="*/ 1546000 w 1757451"/>
                  <a:gd name="connsiteY2" fmla="*/ 86855 h 326858"/>
                  <a:gd name="connsiteX3" fmla="*/ 1757451 w 1757451"/>
                  <a:gd name="connsiteY3" fmla="*/ 3031 h 326858"/>
                  <a:gd name="connsiteX4" fmla="*/ 1586001 w 1757451"/>
                  <a:gd name="connsiteY4" fmla="*/ 286857 h 326858"/>
                  <a:gd name="connsiteX5" fmla="*/ 1546000 w 1757451"/>
                  <a:gd name="connsiteY5" fmla="*/ 326858 h 326858"/>
                  <a:gd name="connsiteX6" fmla="*/ 40001 w 1757451"/>
                  <a:gd name="connsiteY6" fmla="*/ 326858 h 326858"/>
                  <a:gd name="connsiteX7" fmla="*/ 0 w 1757451"/>
                  <a:gd name="connsiteY7" fmla="*/ 286857 h 326858"/>
                  <a:gd name="connsiteX8" fmla="*/ 0 w 1757451"/>
                  <a:gd name="connsiteY8" fmla="*/ 126856 h 326858"/>
                  <a:gd name="connsiteX0" fmla="*/ 0 w 1786026"/>
                  <a:gd name="connsiteY0" fmla="*/ 41131 h 326858"/>
                  <a:gd name="connsiteX1" fmla="*/ 68576 w 1786026"/>
                  <a:gd name="connsiteY1" fmla="*/ 86855 h 326858"/>
                  <a:gd name="connsiteX2" fmla="*/ 157457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68576 w 1786026"/>
                  <a:gd name="connsiteY1" fmla="*/ 86855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135251 w 1786026"/>
                  <a:gd name="connsiteY1" fmla="*/ 115430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135251 w 1786026"/>
                  <a:gd name="connsiteY1" fmla="*/ 115430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230501 w 1786026"/>
                  <a:gd name="connsiteY6" fmla="*/ 298283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36383"/>
                  <a:gd name="connsiteX1" fmla="*/ 135251 w 1786026"/>
                  <a:gd name="connsiteY1" fmla="*/ 115430 h 336383"/>
                  <a:gd name="connsiteX2" fmla="*/ 1517425 w 1786026"/>
                  <a:gd name="connsiteY2" fmla="*/ 86855 h 336383"/>
                  <a:gd name="connsiteX3" fmla="*/ 1786026 w 1786026"/>
                  <a:gd name="connsiteY3" fmla="*/ 3031 h 336383"/>
                  <a:gd name="connsiteX4" fmla="*/ 1614576 w 1786026"/>
                  <a:gd name="connsiteY4" fmla="*/ 286857 h 336383"/>
                  <a:gd name="connsiteX5" fmla="*/ 1574575 w 1786026"/>
                  <a:gd name="connsiteY5" fmla="*/ 326858 h 336383"/>
                  <a:gd name="connsiteX6" fmla="*/ 220976 w 1786026"/>
                  <a:gd name="connsiteY6" fmla="*/ 336383 h 336383"/>
                  <a:gd name="connsiteX7" fmla="*/ 28575 w 1786026"/>
                  <a:gd name="connsiteY7" fmla="*/ 286857 h 336383"/>
                  <a:gd name="connsiteX8" fmla="*/ 0 w 1786026"/>
                  <a:gd name="connsiteY8" fmla="*/ 41131 h 336383"/>
                  <a:gd name="connsiteX0" fmla="*/ 0 w 1786026"/>
                  <a:gd name="connsiteY0" fmla="*/ 41131 h 336383"/>
                  <a:gd name="connsiteX1" fmla="*/ 135251 w 1786026"/>
                  <a:gd name="connsiteY1" fmla="*/ 115430 h 336383"/>
                  <a:gd name="connsiteX2" fmla="*/ 1517425 w 1786026"/>
                  <a:gd name="connsiteY2" fmla="*/ 86855 h 336383"/>
                  <a:gd name="connsiteX3" fmla="*/ 1786026 w 1786026"/>
                  <a:gd name="connsiteY3" fmla="*/ 3031 h 336383"/>
                  <a:gd name="connsiteX4" fmla="*/ 1614576 w 1786026"/>
                  <a:gd name="connsiteY4" fmla="*/ 286857 h 336383"/>
                  <a:gd name="connsiteX5" fmla="*/ 1574575 w 1786026"/>
                  <a:gd name="connsiteY5" fmla="*/ 326858 h 336383"/>
                  <a:gd name="connsiteX6" fmla="*/ 220976 w 1786026"/>
                  <a:gd name="connsiteY6" fmla="*/ 336383 h 336383"/>
                  <a:gd name="connsiteX7" fmla="*/ 95250 w 1786026"/>
                  <a:gd name="connsiteY7" fmla="*/ 277332 h 336383"/>
                  <a:gd name="connsiteX8" fmla="*/ 0 w 178602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4300 w 1805076"/>
                  <a:gd name="connsiteY7" fmla="*/ 277332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4300 w 1805076"/>
                  <a:gd name="connsiteY7" fmla="*/ 277332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85725 w 1805076"/>
                  <a:gd name="connsiteY7" fmla="*/ 267807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74570 w 1805076"/>
                  <a:gd name="connsiteY4" fmla="*/ 266386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85725 w 1805076"/>
                  <a:gd name="connsiteY7" fmla="*/ 267807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74570 w 1805076"/>
                  <a:gd name="connsiteY4" fmla="*/ 266386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9845 w 1805076"/>
                  <a:gd name="connsiteY7" fmla="*/ 281455 h 336383"/>
                  <a:gd name="connsiteX8" fmla="*/ 0 w 1805076"/>
                  <a:gd name="connsiteY8" fmla="*/ 41131 h 33638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674570 w 1805076"/>
                  <a:gd name="connsiteY4" fmla="*/ 266386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638834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41792"/>
                  <a:gd name="connsiteX1" fmla="*/ 140654 w 1805076"/>
                  <a:gd name="connsiteY1" fmla="*/ 128411 h 341792"/>
                  <a:gd name="connsiteX2" fmla="*/ 1604715 w 1805076"/>
                  <a:gd name="connsiteY2" fmla="*/ 120308 h 341792"/>
                  <a:gd name="connsiteX3" fmla="*/ 1805076 w 1805076"/>
                  <a:gd name="connsiteY3" fmla="*/ 2364 h 341792"/>
                  <a:gd name="connsiteX4" fmla="*/ 1715514 w 1805076"/>
                  <a:gd name="connsiteY4" fmla="*/ 231600 h 341792"/>
                  <a:gd name="connsiteX5" fmla="*/ 1593625 w 1805076"/>
                  <a:gd name="connsiteY5" fmla="*/ 326191 h 341792"/>
                  <a:gd name="connsiteX6" fmla="*/ 240026 w 1805076"/>
                  <a:gd name="connsiteY6" fmla="*/ 335716 h 341792"/>
                  <a:gd name="connsiteX7" fmla="*/ 119845 w 1805076"/>
                  <a:gd name="connsiteY7" fmla="*/ 280788 h 341792"/>
                  <a:gd name="connsiteX8" fmla="*/ 0 w 1805076"/>
                  <a:gd name="connsiteY8" fmla="*/ 40464 h 341792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7409"/>
                  <a:gd name="connsiteY0" fmla="*/ 40464 h 366477"/>
                  <a:gd name="connsiteX1" fmla="*/ 140654 w 1807409"/>
                  <a:gd name="connsiteY1" fmla="*/ 128411 h 366477"/>
                  <a:gd name="connsiteX2" fmla="*/ 1604715 w 1807409"/>
                  <a:gd name="connsiteY2" fmla="*/ 120308 h 366477"/>
                  <a:gd name="connsiteX3" fmla="*/ 1805076 w 1807409"/>
                  <a:gd name="connsiteY3" fmla="*/ 2364 h 366477"/>
                  <a:gd name="connsiteX4" fmla="*/ 1715514 w 1807409"/>
                  <a:gd name="connsiteY4" fmla="*/ 231600 h 366477"/>
                  <a:gd name="connsiteX5" fmla="*/ 1805076 w 1807409"/>
                  <a:gd name="connsiteY5" fmla="*/ 351701 h 366477"/>
                  <a:gd name="connsiteX6" fmla="*/ 240026 w 1807409"/>
                  <a:gd name="connsiteY6" fmla="*/ 335716 h 366477"/>
                  <a:gd name="connsiteX7" fmla="*/ 119845 w 1807409"/>
                  <a:gd name="connsiteY7" fmla="*/ 280788 h 366477"/>
                  <a:gd name="connsiteX8" fmla="*/ 0 w 1807409"/>
                  <a:gd name="connsiteY8" fmla="*/ 40464 h 366477"/>
                  <a:gd name="connsiteX0" fmla="*/ 0 w 1805076"/>
                  <a:gd name="connsiteY0" fmla="*/ 40464 h 384462"/>
                  <a:gd name="connsiteX1" fmla="*/ 140654 w 1805076"/>
                  <a:gd name="connsiteY1" fmla="*/ 128411 h 384462"/>
                  <a:gd name="connsiteX2" fmla="*/ 1604715 w 1805076"/>
                  <a:gd name="connsiteY2" fmla="*/ 120308 h 384462"/>
                  <a:gd name="connsiteX3" fmla="*/ 1805076 w 1805076"/>
                  <a:gd name="connsiteY3" fmla="*/ 2364 h 384462"/>
                  <a:gd name="connsiteX4" fmla="*/ 1715514 w 1805076"/>
                  <a:gd name="connsiteY4" fmla="*/ 231600 h 384462"/>
                  <a:gd name="connsiteX5" fmla="*/ 1750829 w 1805076"/>
                  <a:gd name="connsiteY5" fmla="*/ 374211 h 384462"/>
                  <a:gd name="connsiteX6" fmla="*/ 240026 w 1805076"/>
                  <a:gd name="connsiteY6" fmla="*/ 335716 h 384462"/>
                  <a:gd name="connsiteX7" fmla="*/ 119845 w 1805076"/>
                  <a:gd name="connsiteY7" fmla="*/ 280788 h 384462"/>
                  <a:gd name="connsiteX8" fmla="*/ 0 w 1805076"/>
                  <a:gd name="connsiteY8" fmla="*/ 40464 h 384462"/>
                  <a:gd name="connsiteX0" fmla="*/ 0 w 1805076"/>
                  <a:gd name="connsiteY0" fmla="*/ 40464 h 349264"/>
                  <a:gd name="connsiteX1" fmla="*/ 140654 w 1805076"/>
                  <a:gd name="connsiteY1" fmla="*/ 128411 h 349264"/>
                  <a:gd name="connsiteX2" fmla="*/ 1604715 w 1805076"/>
                  <a:gd name="connsiteY2" fmla="*/ 120308 h 349264"/>
                  <a:gd name="connsiteX3" fmla="*/ 1805076 w 1805076"/>
                  <a:gd name="connsiteY3" fmla="*/ 2364 h 349264"/>
                  <a:gd name="connsiteX4" fmla="*/ 1715514 w 1805076"/>
                  <a:gd name="connsiteY4" fmla="*/ 231600 h 349264"/>
                  <a:gd name="connsiteX5" fmla="*/ 1610402 w 1805076"/>
                  <a:gd name="connsiteY5" fmla="*/ 319619 h 349264"/>
                  <a:gd name="connsiteX6" fmla="*/ 240026 w 1805076"/>
                  <a:gd name="connsiteY6" fmla="*/ 335716 h 349264"/>
                  <a:gd name="connsiteX7" fmla="*/ 119845 w 1805076"/>
                  <a:gd name="connsiteY7" fmla="*/ 280788 h 349264"/>
                  <a:gd name="connsiteX8" fmla="*/ 0 w 1805076"/>
                  <a:gd name="connsiteY8" fmla="*/ 40464 h 3492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05076" h="349264">
                    <a:moveTo>
                      <a:pt x="0" y="40464"/>
                    </a:moveTo>
                    <a:cubicBezTo>
                      <a:pt x="0" y="18372"/>
                      <a:pt x="118562" y="128411"/>
                      <a:pt x="140654" y="128411"/>
                    </a:cubicBezTo>
                    <a:cubicBezTo>
                      <a:pt x="610477" y="212145"/>
                      <a:pt x="1174341" y="210438"/>
                      <a:pt x="1604715" y="120308"/>
                    </a:cubicBezTo>
                    <a:cubicBezTo>
                      <a:pt x="1626807" y="120308"/>
                      <a:pt x="1805076" y="-19728"/>
                      <a:pt x="1805076" y="2364"/>
                    </a:cubicBezTo>
                    <a:cubicBezTo>
                      <a:pt x="1805076" y="55698"/>
                      <a:pt x="1787783" y="169495"/>
                      <a:pt x="1715514" y="231600"/>
                    </a:cubicBezTo>
                    <a:cubicBezTo>
                      <a:pt x="1684311" y="285501"/>
                      <a:pt x="1632494" y="319619"/>
                      <a:pt x="1610402" y="319619"/>
                    </a:cubicBezTo>
                    <a:cubicBezTo>
                      <a:pt x="1159202" y="350089"/>
                      <a:pt x="718521" y="359836"/>
                      <a:pt x="240026" y="335716"/>
                    </a:cubicBezTo>
                    <a:cubicBezTo>
                      <a:pt x="217934" y="335716"/>
                      <a:pt x="215380" y="343824"/>
                      <a:pt x="119845" y="280788"/>
                    </a:cubicBezTo>
                    <a:cubicBezTo>
                      <a:pt x="45778" y="193856"/>
                      <a:pt x="39948" y="120572"/>
                      <a:pt x="0" y="4046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4">
                      <a:lumMod val="67000"/>
                    </a:schemeClr>
                  </a:gs>
                  <a:gs pos="48000">
                    <a:schemeClr val="accent4">
                      <a:lumMod val="97000"/>
                      <a:lumOff val="3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 dirty="0"/>
              </a:p>
            </p:txBody>
          </p:sp>
        </p:grp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A33B50DC-E88D-4981-B362-CE3C73C3952E}"/>
                </a:ext>
              </a:extLst>
            </p:cNvPr>
            <p:cNvSpPr txBox="1"/>
            <p:nvPr/>
          </p:nvSpPr>
          <p:spPr>
            <a:xfrm>
              <a:off x="2909726" y="4835516"/>
              <a:ext cx="1379764" cy="530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050" dirty="0">
                  <a:solidFill>
                    <a:schemeClr val="accent2">
                      <a:lumMod val="50000"/>
                    </a:schemeClr>
                  </a:solidFill>
                  <a:latin typeface="Axure Handwriting" panose="020B0402020200020204" pitchFamily="34" charset="0"/>
                </a:rPr>
                <a:t>Loovtööde tegijad</a:t>
              </a:r>
            </a:p>
            <a:p>
              <a:endParaRPr lang="et-EE" dirty="0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2BE0D89-931B-03E1-735C-2F43D51D7F24}"/>
              </a:ext>
            </a:extLst>
          </p:cNvPr>
          <p:cNvSpPr txBox="1"/>
          <p:nvPr/>
        </p:nvSpPr>
        <p:spPr>
          <a:xfrm>
            <a:off x="10378943" y="3345332"/>
            <a:ext cx="1555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FF0000"/>
                </a:solidFill>
              </a:rPr>
              <a:t>5. DETSEMBER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E1244D-CBBC-F5F9-44C6-FF5DA1823917}"/>
              </a:ext>
            </a:extLst>
          </p:cNvPr>
          <p:cNvSpPr txBox="1"/>
          <p:nvPr/>
        </p:nvSpPr>
        <p:spPr>
          <a:xfrm>
            <a:off x="10478003" y="2287418"/>
            <a:ext cx="1672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FF0000"/>
                </a:solidFill>
              </a:rPr>
              <a:t>12. DETSEMBER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E5ED4A-BA4E-4C5C-F636-BA9CF4843397}"/>
              </a:ext>
            </a:extLst>
          </p:cNvPr>
          <p:cNvSpPr txBox="1"/>
          <p:nvPr/>
        </p:nvSpPr>
        <p:spPr>
          <a:xfrm>
            <a:off x="10291637" y="1389346"/>
            <a:ext cx="1414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FF0000"/>
                </a:solidFill>
              </a:rPr>
              <a:t>10. JAANUAR</a:t>
            </a:r>
          </a:p>
        </p:txBody>
      </p:sp>
    </p:spTree>
    <p:extLst>
      <p:ext uri="{BB962C8B-B14F-4D97-AF65-F5344CB8AC3E}">
        <p14:creationId xmlns:p14="http://schemas.microsoft.com/office/powerpoint/2010/main" val="3509244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98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ol: kõver ülesnool 2">
            <a:extLst>
              <a:ext uri="{FF2B5EF4-FFF2-40B4-BE49-F238E27FC236}">
                <a16:creationId xmlns:a16="http://schemas.microsoft.com/office/drawing/2014/main" id="{624E59E7-1346-49F9-9BCE-826CCD7B5A7A}"/>
              </a:ext>
            </a:extLst>
          </p:cNvPr>
          <p:cNvSpPr/>
          <p:nvPr/>
        </p:nvSpPr>
        <p:spPr>
          <a:xfrm>
            <a:off x="218454" y="1859884"/>
            <a:ext cx="11813706" cy="4755090"/>
          </a:xfrm>
          <a:custGeom>
            <a:avLst/>
            <a:gdLst>
              <a:gd name="connsiteX0" fmla="*/ 10690568 w 11919757"/>
              <a:gd name="connsiteY0" fmla="*/ 0 h 4986164"/>
              <a:gd name="connsiteX1" fmla="*/ 11759918 w 11919757"/>
              <a:gd name="connsiteY1" fmla="*/ 1246541 h 4986164"/>
              <a:gd name="connsiteX2" fmla="*/ 11153999 w 11919757"/>
              <a:gd name="connsiteY2" fmla="*/ 1246541 h 4986164"/>
              <a:gd name="connsiteX3" fmla="*/ 5656919 w 11919757"/>
              <a:gd name="connsiteY3" fmla="*/ 4947793 h 4986164"/>
              <a:gd name="connsiteX4" fmla="*/ 9907458 w 11919757"/>
              <a:gd name="connsiteY4" fmla="*/ 1246541 h 4986164"/>
              <a:gd name="connsiteX5" fmla="*/ 9301539 w 11919757"/>
              <a:gd name="connsiteY5" fmla="*/ 1246541 h 4986164"/>
              <a:gd name="connsiteX6" fmla="*/ 10690568 w 11919757"/>
              <a:gd name="connsiteY6" fmla="*/ 0 h 4986164"/>
              <a:gd name="connsiteX0" fmla="*/ 5033649 w 11919757"/>
              <a:gd name="connsiteY0" fmla="*/ 4986164 h 4986164"/>
              <a:gd name="connsiteX1" fmla="*/ 0 w 11919757"/>
              <a:gd name="connsiteY1" fmla="*/ 0 h 4986164"/>
              <a:gd name="connsiteX2" fmla="*/ 1246541 w 11919757"/>
              <a:gd name="connsiteY2" fmla="*/ 0 h 4986164"/>
              <a:gd name="connsiteX3" fmla="*/ 6280190 w 11919757"/>
              <a:gd name="connsiteY3" fmla="*/ 4986164 h 4986164"/>
              <a:gd name="connsiteX4" fmla="*/ 5033649 w 11919757"/>
              <a:gd name="connsiteY4" fmla="*/ 4986164 h 4986164"/>
              <a:gd name="connsiteX0" fmla="*/ 5656919 w 11919757"/>
              <a:gd name="connsiteY0" fmla="*/ 4947793 h 4986164"/>
              <a:gd name="connsiteX1" fmla="*/ 9907458 w 11919757"/>
              <a:gd name="connsiteY1" fmla="*/ 1246541 h 4986164"/>
              <a:gd name="connsiteX2" fmla="*/ 9301539 w 11919757"/>
              <a:gd name="connsiteY2" fmla="*/ 1246541 h 4986164"/>
              <a:gd name="connsiteX3" fmla="*/ 10690568 w 11919757"/>
              <a:gd name="connsiteY3" fmla="*/ 0 h 4986164"/>
              <a:gd name="connsiteX4" fmla="*/ 11759918 w 11919757"/>
              <a:gd name="connsiteY4" fmla="*/ 1246541 h 4986164"/>
              <a:gd name="connsiteX5" fmla="*/ 11153999 w 11919757"/>
              <a:gd name="connsiteY5" fmla="*/ 1246541 h 4986164"/>
              <a:gd name="connsiteX6" fmla="*/ 6280189 w 11919757"/>
              <a:gd name="connsiteY6" fmla="*/ 4986164 h 4986164"/>
              <a:gd name="connsiteX7" fmla="*/ 5033649 w 11919757"/>
              <a:gd name="connsiteY7" fmla="*/ 4986164 h 4986164"/>
              <a:gd name="connsiteX8" fmla="*/ 0 w 11919757"/>
              <a:gd name="connsiteY8" fmla="*/ 0 h 4986164"/>
              <a:gd name="connsiteX9" fmla="*/ 1246541 w 11919757"/>
              <a:gd name="connsiteY9" fmla="*/ 0 h 4986164"/>
              <a:gd name="connsiteX10" fmla="*/ 6280190 w 11919757"/>
              <a:gd name="connsiteY10" fmla="*/ 4986164 h 4986164"/>
              <a:gd name="connsiteX0" fmla="*/ 10690568 w 11759918"/>
              <a:gd name="connsiteY0" fmla="*/ 0 h 4986521"/>
              <a:gd name="connsiteX1" fmla="*/ 11759918 w 11759918"/>
              <a:gd name="connsiteY1" fmla="*/ 1246541 h 4986521"/>
              <a:gd name="connsiteX2" fmla="*/ 11153999 w 11759918"/>
              <a:gd name="connsiteY2" fmla="*/ 1246541 h 4986521"/>
              <a:gd name="connsiteX3" fmla="*/ 5656919 w 11759918"/>
              <a:gd name="connsiteY3" fmla="*/ 4947793 h 4986521"/>
              <a:gd name="connsiteX4" fmla="*/ 9907458 w 11759918"/>
              <a:gd name="connsiteY4" fmla="*/ 1246541 h 4986521"/>
              <a:gd name="connsiteX5" fmla="*/ 9301539 w 11759918"/>
              <a:gd name="connsiteY5" fmla="*/ 1246541 h 4986521"/>
              <a:gd name="connsiteX6" fmla="*/ 10690568 w 11759918"/>
              <a:gd name="connsiteY6" fmla="*/ 0 h 4986521"/>
              <a:gd name="connsiteX0" fmla="*/ 5033649 w 11759918"/>
              <a:gd name="connsiteY0" fmla="*/ 4986164 h 4986521"/>
              <a:gd name="connsiteX1" fmla="*/ 0 w 11759918"/>
              <a:gd name="connsiteY1" fmla="*/ 0 h 4986521"/>
              <a:gd name="connsiteX2" fmla="*/ 1246541 w 11759918"/>
              <a:gd name="connsiteY2" fmla="*/ 0 h 4986521"/>
              <a:gd name="connsiteX3" fmla="*/ 6280190 w 11759918"/>
              <a:gd name="connsiteY3" fmla="*/ 4986164 h 4986521"/>
              <a:gd name="connsiteX4" fmla="*/ 5033649 w 11759918"/>
              <a:gd name="connsiteY4" fmla="*/ 4986164 h 4986521"/>
              <a:gd name="connsiteX0" fmla="*/ 5656919 w 11759918"/>
              <a:gd name="connsiteY0" fmla="*/ 4947793 h 4986521"/>
              <a:gd name="connsiteX1" fmla="*/ 9907458 w 11759918"/>
              <a:gd name="connsiteY1" fmla="*/ 1246541 h 4986521"/>
              <a:gd name="connsiteX2" fmla="*/ 9301539 w 11759918"/>
              <a:gd name="connsiteY2" fmla="*/ 1246541 h 4986521"/>
              <a:gd name="connsiteX3" fmla="*/ 10690568 w 11759918"/>
              <a:gd name="connsiteY3" fmla="*/ 0 h 4986521"/>
              <a:gd name="connsiteX4" fmla="*/ 11759918 w 11759918"/>
              <a:gd name="connsiteY4" fmla="*/ 1246541 h 4986521"/>
              <a:gd name="connsiteX5" fmla="*/ 11153999 w 11759918"/>
              <a:gd name="connsiteY5" fmla="*/ 1246541 h 4986521"/>
              <a:gd name="connsiteX6" fmla="*/ 6280189 w 11759918"/>
              <a:gd name="connsiteY6" fmla="*/ 4986164 h 4986521"/>
              <a:gd name="connsiteX7" fmla="*/ 5033649 w 11759918"/>
              <a:gd name="connsiteY7" fmla="*/ 4986164 h 4986521"/>
              <a:gd name="connsiteX8" fmla="*/ 0 w 11759918"/>
              <a:gd name="connsiteY8" fmla="*/ 0 h 4986521"/>
              <a:gd name="connsiteX9" fmla="*/ 1354118 w 11759918"/>
              <a:gd name="connsiteY9" fmla="*/ 2133600 h 4986521"/>
              <a:gd name="connsiteX10" fmla="*/ 6280190 w 11759918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291364 w 11804741"/>
              <a:gd name="connsiteY2" fmla="*/ 0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434799 w 11804741"/>
              <a:gd name="connsiteY2" fmla="*/ 2124635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96353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60494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5001581"/>
              <a:gd name="connsiteX1" fmla="*/ 11813706 w 11813706"/>
              <a:gd name="connsiteY1" fmla="*/ 1246541 h 5001581"/>
              <a:gd name="connsiteX2" fmla="*/ 11207787 w 11813706"/>
              <a:gd name="connsiteY2" fmla="*/ 1246541 h 5001581"/>
              <a:gd name="connsiteX3" fmla="*/ 5710707 w 11813706"/>
              <a:gd name="connsiteY3" fmla="*/ 4947793 h 5001581"/>
              <a:gd name="connsiteX4" fmla="*/ 9961246 w 11813706"/>
              <a:gd name="connsiteY4" fmla="*/ 1246541 h 5001581"/>
              <a:gd name="connsiteX5" fmla="*/ 9355327 w 11813706"/>
              <a:gd name="connsiteY5" fmla="*/ 1246541 h 5001581"/>
              <a:gd name="connsiteX6" fmla="*/ 10744356 w 11813706"/>
              <a:gd name="connsiteY6" fmla="*/ 0 h 5001581"/>
              <a:gd name="connsiteX0" fmla="*/ 5087437 w 11813706"/>
              <a:gd name="connsiteY0" fmla="*/ 4986164 h 5001581"/>
              <a:gd name="connsiteX1" fmla="*/ 0 w 11813706"/>
              <a:gd name="connsiteY1" fmla="*/ 2151529 h 5001581"/>
              <a:gd name="connsiteX2" fmla="*/ 1443764 w 11813706"/>
              <a:gd name="connsiteY2" fmla="*/ 2124635 h 5001581"/>
              <a:gd name="connsiteX3" fmla="*/ 6333978 w 11813706"/>
              <a:gd name="connsiteY3" fmla="*/ 4986164 h 5001581"/>
              <a:gd name="connsiteX4" fmla="*/ 5087437 w 11813706"/>
              <a:gd name="connsiteY4" fmla="*/ 4986164 h 5001581"/>
              <a:gd name="connsiteX0" fmla="*/ 5092143 w 11813706"/>
              <a:gd name="connsiteY0" fmla="*/ 5001581 h 5001581"/>
              <a:gd name="connsiteX1" fmla="*/ 9961246 w 11813706"/>
              <a:gd name="connsiteY1" fmla="*/ 1246541 h 5001581"/>
              <a:gd name="connsiteX2" fmla="*/ 9355327 w 11813706"/>
              <a:gd name="connsiteY2" fmla="*/ 1246541 h 5001581"/>
              <a:gd name="connsiteX3" fmla="*/ 10744356 w 11813706"/>
              <a:gd name="connsiteY3" fmla="*/ 0 h 5001581"/>
              <a:gd name="connsiteX4" fmla="*/ 11813706 w 11813706"/>
              <a:gd name="connsiteY4" fmla="*/ 1246541 h 5001581"/>
              <a:gd name="connsiteX5" fmla="*/ 11207787 w 11813706"/>
              <a:gd name="connsiteY5" fmla="*/ 1246541 h 5001581"/>
              <a:gd name="connsiteX6" fmla="*/ 6333977 w 11813706"/>
              <a:gd name="connsiteY6" fmla="*/ 4986164 h 5001581"/>
              <a:gd name="connsiteX7" fmla="*/ 5087437 w 11813706"/>
              <a:gd name="connsiteY7" fmla="*/ 4986164 h 5001581"/>
              <a:gd name="connsiteX8" fmla="*/ 8965 w 11813706"/>
              <a:gd name="connsiteY8" fmla="*/ 2160494 h 5001581"/>
              <a:gd name="connsiteX9" fmla="*/ 1407906 w 11813706"/>
              <a:gd name="connsiteY9" fmla="*/ 2133600 h 5001581"/>
              <a:gd name="connsiteX10" fmla="*/ 6333978 w 11813706"/>
              <a:gd name="connsiteY10" fmla="*/ 4986164 h 5001581"/>
              <a:gd name="connsiteX0" fmla="*/ 10744356 w 11813706"/>
              <a:gd name="connsiteY0" fmla="*/ 0 h 5030470"/>
              <a:gd name="connsiteX1" fmla="*/ 11813706 w 11813706"/>
              <a:gd name="connsiteY1" fmla="*/ 1246541 h 5030470"/>
              <a:gd name="connsiteX2" fmla="*/ 11207787 w 11813706"/>
              <a:gd name="connsiteY2" fmla="*/ 1246541 h 5030470"/>
              <a:gd name="connsiteX3" fmla="*/ 5101107 w 11813706"/>
              <a:gd name="connsiteY3" fmla="*/ 4992616 h 5030470"/>
              <a:gd name="connsiteX4" fmla="*/ 9961246 w 11813706"/>
              <a:gd name="connsiteY4" fmla="*/ 1246541 h 5030470"/>
              <a:gd name="connsiteX5" fmla="*/ 9355327 w 11813706"/>
              <a:gd name="connsiteY5" fmla="*/ 1246541 h 5030470"/>
              <a:gd name="connsiteX6" fmla="*/ 10744356 w 11813706"/>
              <a:gd name="connsiteY6" fmla="*/ 0 h 5030470"/>
              <a:gd name="connsiteX0" fmla="*/ 5087437 w 11813706"/>
              <a:gd name="connsiteY0" fmla="*/ 4986164 h 5030470"/>
              <a:gd name="connsiteX1" fmla="*/ 0 w 11813706"/>
              <a:gd name="connsiteY1" fmla="*/ 2151529 h 5030470"/>
              <a:gd name="connsiteX2" fmla="*/ 1443764 w 11813706"/>
              <a:gd name="connsiteY2" fmla="*/ 2124635 h 5030470"/>
              <a:gd name="connsiteX3" fmla="*/ 6333978 w 11813706"/>
              <a:gd name="connsiteY3" fmla="*/ 4986164 h 5030470"/>
              <a:gd name="connsiteX4" fmla="*/ 5087437 w 11813706"/>
              <a:gd name="connsiteY4" fmla="*/ 4986164 h 5030470"/>
              <a:gd name="connsiteX0" fmla="*/ 5092143 w 11813706"/>
              <a:gd name="connsiteY0" fmla="*/ 5001581 h 5030470"/>
              <a:gd name="connsiteX1" fmla="*/ 9961246 w 11813706"/>
              <a:gd name="connsiteY1" fmla="*/ 1246541 h 5030470"/>
              <a:gd name="connsiteX2" fmla="*/ 9355327 w 11813706"/>
              <a:gd name="connsiteY2" fmla="*/ 1246541 h 5030470"/>
              <a:gd name="connsiteX3" fmla="*/ 10744356 w 11813706"/>
              <a:gd name="connsiteY3" fmla="*/ 0 h 5030470"/>
              <a:gd name="connsiteX4" fmla="*/ 11813706 w 11813706"/>
              <a:gd name="connsiteY4" fmla="*/ 1246541 h 5030470"/>
              <a:gd name="connsiteX5" fmla="*/ 11207787 w 11813706"/>
              <a:gd name="connsiteY5" fmla="*/ 1246541 h 5030470"/>
              <a:gd name="connsiteX6" fmla="*/ 6333977 w 11813706"/>
              <a:gd name="connsiteY6" fmla="*/ 4986164 h 5030470"/>
              <a:gd name="connsiteX7" fmla="*/ 5087437 w 11813706"/>
              <a:gd name="connsiteY7" fmla="*/ 4986164 h 5030470"/>
              <a:gd name="connsiteX8" fmla="*/ 8965 w 11813706"/>
              <a:gd name="connsiteY8" fmla="*/ 2160494 h 5030470"/>
              <a:gd name="connsiteX9" fmla="*/ 1407906 w 11813706"/>
              <a:gd name="connsiteY9" fmla="*/ 2133600 h 5030470"/>
              <a:gd name="connsiteX10" fmla="*/ 6333978 w 11813706"/>
              <a:gd name="connsiteY10" fmla="*/ 4986164 h 5030470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333978 w 11813706"/>
              <a:gd name="connsiteY10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9507 w 11813706"/>
              <a:gd name="connsiteY10" fmla="*/ 496823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0543 w 11813706"/>
              <a:gd name="connsiteY10" fmla="*/ 4977199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8" fmla="*/ 1407906 w 11813706"/>
              <a:gd name="connsiteY8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207787 w 11813706"/>
              <a:gd name="connsiteY4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763598 w 11813706"/>
              <a:gd name="connsiteY4" fmla="*/ 1103106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08258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154684 w 11813706"/>
              <a:gd name="connsiteY3" fmla="*/ 4690329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13706" h="4755090" stroke="0" extrusionOk="0">
                <a:moveTo>
                  <a:pt x="10627815" y="0"/>
                </a:moveTo>
                <a:lnTo>
                  <a:pt x="11813706" y="1004494"/>
                </a:lnTo>
                <a:lnTo>
                  <a:pt x="11207787" y="1004494"/>
                </a:lnTo>
                <a:cubicBezTo>
                  <a:pt x="10575147" y="3431586"/>
                  <a:pt x="7522548" y="4845797"/>
                  <a:pt x="5101107" y="4750569"/>
                </a:cubicBezTo>
                <a:cubicBezTo>
                  <a:pt x="7150267" y="4497285"/>
                  <a:pt x="9444983" y="2985109"/>
                  <a:pt x="9961246" y="1004494"/>
                </a:cubicBezTo>
                <a:lnTo>
                  <a:pt x="9355327" y="1004494"/>
                </a:lnTo>
                <a:lnTo>
                  <a:pt x="10627815" y="0"/>
                </a:lnTo>
                <a:close/>
              </a:path>
              <a:path w="11813706" h="4755090" fill="darkenLess" stroke="0" extrusionOk="0">
                <a:moveTo>
                  <a:pt x="5051578" y="4744117"/>
                </a:moveTo>
                <a:cubicBezTo>
                  <a:pt x="2352252" y="4788940"/>
                  <a:pt x="0" y="4663264"/>
                  <a:pt x="0" y="1909482"/>
                </a:cubicBezTo>
                <a:lnTo>
                  <a:pt x="1443764" y="1882588"/>
                </a:lnTo>
                <a:cubicBezTo>
                  <a:pt x="1443764" y="4636370"/>
                  <a:pt x="3374676" y="4690329"/>
                  <a:pt x="6154684" y="4690329"/>
                </a:cubicBezTo>
                <a:cubicBezTo>
                  <a:pt x="5727217" y="4690329"/>
                  <a:pt x="5550762" y="4681364"/>
                  <a:pt x="5051578" y="4744117"/>
                </a:cubicBezTo>
                <a:close/>
              </a:path>
              <a:path w="11813706" h="4755090" fill="none" extrusionOk="0">
                <a:moveTo>
                  <a:pt x="9961246" y="1004494"/>
                </a:moveTo>
                <a:lnTo>
                  <a:pt x="9355327" y="1004494"/>
                </a:lnTo>
                <a:lnTo>
                  <a:pt x="11813706" y="1004494"/>
                </a:lnTo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>
              <a:solidFill>
                <a:schemeClr val="tx1"/>
              </a:solidFill>
            </a:endParaRPr>
          </a:p>
        </p:txBody>
      </p:sp>
      <p:sp>
        <p:nvSpPr>
          <p:cNvPr id="121" name="Ristkülik 120">
            <a:extLst>
              <a:ext uri="{FF2B5EF4-FFF2-40B4-BE49-F238E27FC236}">
                <a16:creationId xmlns:a16="http://schemas.microsoft.com/office/drawing/2014/main" id="{A449048D-7F96-49CE-BA63-0016656A94C2}"/>
              </a:ext>
            </a:extLst>
          </p:cNvPr>
          <p:cNvSpPr/>
          <p:nvPr/>
        </p:nvSpPr>
        <p:spPr>
          <a:xfrm>
            <a:off x="-86791" y="1273873"/>
            <a:ext cx="12467141" cy="5712879"/>
          </a:xfrm>
          <a:custGeom>
            <a:avLst/>
            <a:gdLst>
              <a:gd name="connsiteX0" fmla="*/ 0 w 12467141"/>
              <a:gd name="connsiteY0" fmla="*/ 0 h 5712879"/>
              <a:gd name="connsiteX1" fmla="*/ 443276 w 12467141"/>
              <a:gd name="connsiteY1" fmla="*/ 0 h 5712879"/>
              <a:gd name="connsiteX2" fmla="*/ 1011224 w 12467141"/>
              <a:gd name="connsiteY2" fmla="*/ 0 h 5712879"/>
              <a:gd name="connsiteX3" fmla="*/ 1828514 w 12467141"/>
              <a:gd name="connsiteY3" fmla="*/ 0 h 5712879"/>
              <a:gd name="connsiteX4" fmla="*/ 2770476 w 12467141"/>
              <a:gd name="connsiteY4" fmla="*/ 0 h 5712879"/>
              <a:gd name="connsiteX5" fmla="*/ 3213752 w 12467141"/>
              <a:gd name="connsiteY5" fmla="*/ 0 h 5712879"/>
              <a:gd name="connsiteX6" fmla="*/ 3532357 w 12467141"/>
              <a:gd name="connsiteY6" fmla="*/ 0 h 5712879"/>
              <a:gd name="connsiteX7" fmla="*/ 4474318 w 12467141"/>
              <a:gd name="connsiteY7" fmla="*/ 0 h 5712879"/>
              <a:gd name="connsiteX8" fmla="*/ 4792923 w 12467141"/>
              <a:gd name="connsiteY8" fmla="*/ 0 h 5712879"/>
              <a:gd name="connsiteX9" fmla="*/ 5610213 w 12467141"/>
              <a:gd name="connsiteY9" fmla="*/ 0 h 5712879"/>
              <a:gd name="connsiteX10" fmla="*/ 5928818 w 12467141"/>
              <a:gd name="connsiteY10" fmla="*/ 0 h 5712879"/>
              <a:gd name="connsiteX11" fmla="*/ 6621437 w 12467141"/>
              <a:gd name="connsiteY11" fmla="*/ 0 h 5712879"/>
              <a:gd name="connsiteX12" fmla="*/ 7314056 w 12467141"/>
              <a:gd name="connsiteY12" fmla="*/ 0 h 5712879"/>
              <a:gd name="connsiteX13" fmla="*/ 8006675 w 12467141"/>
              <a:gd name="connsiteY13" fmla="*/ 0 h 5712879"/>
              <a:gd name="connsiteX14" fmla="*/ 8948637 w 12467141"/>
              <a:gd name="connsiteY14" fmla="*/ 0 h 5712879"/>
              <a:gd name="connsiteX15" fmla="*/ 9890599 w 12467141"/>
              <a:gd name="connsiteY15" fmla="*/ 0 h 5712879"/>
              <a:gd name="connsiteX16" fmla="*/ 10583217 w 12467141"/>
              <a:gd name="connsiteY16" fmla="*/ 0 h 5712879"/>
              <a:gd name="connsiteX17" fmla="*/ 11151165 w 12467141"/>
              <a:gd name="connsiteY17" fmla="*/ 0 h 5712879"/>
              <a:gd name="connsiteX18" fmla="*/ 11719113 w 12467141"/>
              <a:gd name="connsiteY18" fmla="*/ 0 h 5712879"/>
              <a:gd name="connsiteX19" fmla="*/ 12467141 w 12467141"/>
              <a:gd name="connsiteY19" fmla="*/ 0 h 5712879"/>
              <a:gd name="connsiteX20" fmla="*/ 12467141 w 12467141"/>
              <a:gd name="connsiteY20" fmla="*/ 749022 h 5712879"/>
              <a:gd name="connsiteX21" fmla="*/ 12467141 w 12467141"/>
              <a:gd name="connsiteY21" fmla="*/ 1440915 h 5712879"/>
              <a:gd name="connsiteX22" fmla="*/ 12467141 w 12467141"/>
              <a:gd name="connsiteY22" fmla="*/ 1961422 h 5712879"/>
              <a:gd name="connsiteX23" fmla="*/ 12467141 w 12467141"/>
              <a:gd name="connsiteY23" fmla="*/ 2539057 h 5712879"/>
              <a:gd name="connsiteX24" fmla="*/ 12467141 w 12467141"/>
              <a:gd name="connsiteY24" fmla="*/ 3059564 h 5712879"/>
              <a:gd name="connsiteX25" fmla="*/ 12467141 w 12467141"/>
              <a:gd name="connsiteY25" fmla="*/ 3522942 h 5712879"/>
              <a:gd name="connsiteX26" fmla="*/ 12467141 w 12467141"/>
              <a:gd name="connsiteY26" fmla="*/ 4214835 h 5712879"/>
              <a:gd name="connsiteX27" fmla="*/ 12467141 w 12467141"/>
              <a:gd name="connsiteY27" fmla="*/ 4792471 h 5712879"/>
              <a:gd name="connsiteX28" fmla="*/ 12467141 w 12467141"/>
              <a:gd name="connsiteY28" fmla="*/ 5712879 h 5712879"/>
              <a:gd name="connsiteX29" fmla="*/ 11899193 w 12467141"/>
              <a:gd name="connsiteY29" fmla="*/ 5712879 h 5712879"/>
              <a:gd name="connsiteX30" fmla="*/ 11580589 w 12467141"/>
              <a:gd name="connsiteY30" fmla="*/ 5712879 h 5712879"/>
              <a:gd name="connsiteX31" fmla="*/ 11261984 w 12467141"/>
              <a:gd name="connsiteY31" fmla="*/ 5712879 h 5712879"/>
              <a:gd name="connsiteX32" fmla="*/ 10694037 w 12467141"/>
              <a:gd name="connsiteY32" fmla="*/ 5712879 h 5712879"/>
              <a:gd name="connsiteX33" fmla="*/ 10250760 w 12467141"/>
              <a:gd name="connsiteY33" fmla="*/ 5712879 h 5712879"/>
              <a:gd name="connsiteX34" fmla="*/ 9682813 w 12467141"/>
              <a:gd name="connsiteY34" fmla="*/ 5712879 h 5712879"/>
              <a:gd name="connsiteX35" fmla="*/ 8740851 w 12467141"/>
              <a:gd name="connsiteY35" fmla="*/ 5712879 h 5712879"/>
              <a:gd name="connsiteX36" fmla="*/ 8048232 w 12467141"/>
              <a:gd name="connsiteY36" fmla="*/ 5712879 h 5712879"/>
              <a:gd name="connsiteX37" fmla="*/ 7480285 w 12467141"/>
              <a:gd name="connsiteY37" fmla="*/ 5712879 h 5712879"/>
              <a:gd name="connsiteX38" fmla="*/ 6787666 w 12467141"/>
              <a:gd name="connsiteY38" fmla="*/ 5712879 h 5712879"/>
              <a:gd name="connsiteX39" fmla="*/ 5970375 w 12467141"/>
              <a:gd name="connsiteY39" fmla="*/ 5712879 h 5712879"/>
              <a:gd name="connsiteX40" fmla="*/ 5028414 w 12467141"/>
              <a:gd name="connsiteY40" fmla="*/ 5712879 h 5712879"/>
              <a:gd name="connsiteX41" fmla="*/ 4585137 w 12467141"/>
              <a:gd name="connsiteY41" fmla="*/ 5712879 h 5712879"/>
              <a:gd name="connsiteX42" fmla="*/ 4017190 w 12467141"/>
              <a:gd name="connsiteY42" fmla="*/ 5712879 h 5712879"/>
              <a:gd name="connsiteX43" fmla="*/ 3075228 w 12467141"/>
              <a:gd name="connsiteY43" fmla="*/ 5712879 h 5712879"/>
              <a:gd name="connsiteX44" fmla="*/ 2133266 w 12467141"/>
              <a:gd name="connsiteY44" fmla="*/ 5712879 h 5712879"/>
              <a:gd name="connsiteX45" fmla="*/ 1814662 w 12467141"/>
              <a:gd name="connsiteY45" fmla="*/ 5712879 h 5712879"/>
              <a:gd name="connsiteX46" fmla="*/ 1122043 w 12467141"/>
              <a:gd name="connsiteY46" fmla="*/ 5712879 h 5712879"/>
              <a:gd name="connsiteX47" fmla="*/ 0 w 12467141"/>
              <a:gd name="connsiteY47" fmla="*/ 5712879 h 5712879"/>
              <a:gd name="connsiteX48" fmla="*/ 0 w 12467141"/>
              <a:gd name="connsiteY48" fmla="*/ 5078115 h 5712879"/>
              <a:gd name="connsiteX49" fmla="*/ 0 w 12467141"/>
              <a:gd name="connsiteY49" fmla="*/ 4329093 h 5712879"/>
              <a:gd name="connsiteX50" fmla="*/ 0 w 12467141"/>
              <a:gd name="connsiteY50" fmla="*/ 3580071 h 5712879"/>
              <a:gd name="connsiteX51" fmla="*/ 0 w 12467141"/>
              <a:gd name="connsiteY51" fmla="*/ 3059564 h 5712879"/>
              <a:gd name="connsiteX52" fmla="*/ 0 w 12467141"/>
              <a:gd name="connsiteY52" fmla="*/ 2310542 h 5712879"/>
              <a:gd name="connsiteX53" fmla="*/ 0 w 12467141"/>
              <a:gd name="connsiteY53" fmla="*/ 1561520 h 5712879"/>
              <a:gd name="connsiteX54" fmla="*/ 0 w 12467141"/>
              <a:gd name="connsiteY54" fmla="*/ 812498 h 5712879"/>
              <a:gd name="connsiteX55" fmla="*/ 0 w 12467141"/>
              <a:gd name="connsiteY55" fmla="*/ 0 h 5712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467141" h="5712879" fill="none" extrusionOk="0">
                <a:moveTo>
                  <a:pt x="0" y="0"/>
                </a:moveTo>
                <a:cubicBezTo>
                  <a:pt x="153780" y="12435"/>
                  <a:pt x="339318" y="-1607"/>
                  <a:pt x="443276" y="0"/>
                </a:cubicBezTo>
                <a:cubicBezTo>
                  <a:pt x="547234" y="1607"/>
                  <a:pt x="775270" y="-3161"/>
                  <a:pt x="1011224" y="0"/>
                </a:cubicBezTo>
                <a:cubicBezTo>
                  <a:pt x="1247178" y="3161"/>
                  <a:pt x="1577588" y="33387"/>
                  <a:pt x="1828514" y="0"/>
                </a:cubicBezTo>
                <a:cubicBezTo>
                  <a:pt x="2079440" y="-33387"/>
                  <a:pt x="2439963" y="44315"/>
                  <a:pt x="2770476" y="0"/>
                </a:cubicBezTo>
                <a:cubicBezTo>
                  <a:pt x="3100989" y="-44315"/>
                  <a:pt x="3090277" y="4806"/>
                  <a:pt x="3213752" y="0"/>
                </a:cubicBezTo>
                <a:cubicBezTo>
                  <a:pt x="3337227" y="-4806"/>
                  <a:pt x="3408405" y="-12180"/>
                  <a:pt x="3532357" y="0"/>
                </a:cubicBezTo>
                <a:cubicBezTo>
                  <a:pt x="3656310" y="12180"/>
                  <a:pt x="4222534" y="7611"/>
                  <a:pt x="4474318" y="0"/>
                </a:cubicBezTo>
                <a:cubicBezTo>
                  <a:pt x="4726102" y="-7611"/>
                  <a:pt x="4705364" y="-1576"/>
                  <a:pt x="4792923" y="0"/>
                </a:cubicBezTo>
                <a:cubicBezTo>
                  <a:pt x="4880483" y="1576"/>
                  <a:pt x="5314034" y="-11474"/>
                  <a:pt x="5610213" y="0"/>
                </a:cubicBezTo>
                <a:cubicBezTo>
                  <a:pt x="5906392" y="11474"/>
                  <a:pt x="5791016" y="-4831"/>
                  <a:pt x="5928818" y="0"/>
                </a:cubicBezTo>
                <a:cubicBezTo>
                  <a:pt x="6066621" y="4831"/>
                  <a:pt x="6443027" y="-18450"/>
                  <a:pt x="6621437" y="0"/>
                </a:cubicBezTo>
                <a:cubicBezTo>
                  <a:pt x="6799847" y="18450"/>
                  <a:pt x="7057230" y="-21612"/>
                  <a:pt x="7314056" y="0"/>
                </a:cubicBezTo>
                <a:cubicBezTo>
                  <a:pt x="7570882" y="21612"/>
                  <a:pt x="7761040" y="-16715"/>
                  <a:pt x="8006675" y="0"/>
                </a:cubicBezTo>
                <a:cubicBezTo>
                  <a:pt x="8252310" y="16715"/>
                  <a:pt x="8666320" y="-45864"/>
                  <a:pt x="8948637" y="0"/>
                </a:cubicBezTo>
                <a:cubicBezTo>
                  <a:pt x="9230954" y="45864"/>
                  <a:pt x="9488565" y="42635"/>
                  <a:pt x="9890599" y="0"/>
                </a:cubicBezTo>
                <a:cubicBezTo>
                  <a:pt x="10292633" y="-42635"/>
                  <a:pt x="10291957" y="14117"/>
                  <a:pt x="10583217" y="0"/>
                </a:cubicBezTo>
                <a:cubicBezTo>
                  <a:pt x="10874477" y="-14117"/>
                  <a:pt x="10968348" y="-16131"/>
                  <a:pt x="11151165" y="0"/>
                </a:cubicBezTo>
                <a:cubicBezTo>
                  <a:pt x="11333982" y="16131"/>
                  <a:pt x="11557209" y="-8431"/>
                  <a:pt x="11719113" y="0"/>
                </a:cubicBezTo>
                <a:cubicBezTo>
                  <a:pt x="11881017" y="8431"/>
                  <a:pt x="12200218" y="-7226"/>
                  <a:pt x="12467141" y="0"/>
                </a:cubicBezTo>
                <a:cubicBezTo>
                  <a:pt x="12453588" y="156572"/>
                  <a:pt x="12495416" y="464544"/>
                  <a:pt x="12467141" y="749022"/>
                </a:cubicBezTo>
                <a:cubicBezTo>
                  <a:pt x="12438866" y="1033500"/>
                  <a:pt x="12465801" y="1300305"/>
                  <a:pt x="12467141" y="1440915"/>
                </a:cubicBezTo>
                <a:cubicBezTo>
                  <a:pt x="12468481" y="1581525"/>
                  <a:pt x="12486241" y="1760515"/>
                  <a:pt x="12467141" y="1961422"/>
                </a:cubicBezTo>
                <a:cubicBezTo>
                  <a:pt x="12448041" y="2162329"/>
                  <a:pt x="12450643" y="2339421"/>
                  <a:pt x="12467141" y="2539057"/>
                </a:cubicBezTo>
                <a:cubicBezTo>
                  <a:pt x="12483639" y="2738694"/>
                  <a:pt x="12487590" y="2860729"/>
                  <a:pt x="12467141" y="3059564"/>
                </a:cubicBezTo>
                <a:cubicBezTo>
                  <a:pt x="12446692" y="3258399"/>
                  <a:pt x="12469816" y="3296314"/>
                  <a:pt x="12467141" y="3522942"/>
                </a:cubicBezTo>
                <a:cubicBezTo>
                  <a:pt x="12464466" y="3749570"/>
                  <a:pt x="12459778" y="3916490"/>
                  <a:pt x="12467141" y="4214835"/>
                </a:cubicBezTo>
                <a:cubicBezTo>
                  <a:pt x="12474504" y="4513180"/>
                  <a:pt x="12449509" y="4656556"/>
                  <a:pt x="12467141" y="4792471"/>
                </a:cubicBezTo>
                <a:cubicBezTo>
                  <a:pt x="12484773" y="4928386"/>
                  <a:pt x="12499452" y="5288271"/>
                  <a:pt x="12467141" y="5712879"/>
                </a:cubicBezTo>
                <a:cubicBezTo>
                  <a:pt x="12335570" y="5704028"/>
                  <a:pt x="12147852" y="5710606"/>
                  <a:pt x="11899193" y="5712879"/>
                </a:cubicBezTo>
                <a:cubicBezTo>
                  <a:pt x="11650534" y="5715152"/>
                  <a:pt x="11681534" y="5713399"/>
                  <a:pt x="11580589" y="5712879"/>
                </a:cubicBezTo>
                <a:cubicBezTo>
                  <a:pt x="11479644" y="5712359"/>
                  <a:pt x="11366655" y="5727642"/>
                  <a:pt x="11261984" y="5712879"/>
                </a:cubicBezTo>
                <a:cubicBezTo>
                  <a:pt x="11157313" y="5698116"/>
                  <a:pt x="10893234" y="5736963"/>
                  <a:pt x="10694037" y="5712879"/>
                </a:cubicBezTo>
                <a:cubicBezTo>
                  <a:pt x="10494840" y="5688795"/>
                  <a:pt x="10361724" y="5708646"/>
                  <a:pt x="10250760" y="5712879"/>
                </a:cubicBezTo>
                <a:cubicBezTo>
                  <a:pt x="10139796" y="5717112"/>
                  <a:pt x="9900726" y="5695308"/>
                  <a:pt x="9682813" y="5712879"/>
                </a:cubicBezTo>
                <a:cubicBezTo>
                  <a:pt x="9464900" y="5730450"/>
                  <a:pt x="9160700" y="5757365"/>
                  <a:pt x="8740851" y="5712879"/>
                </a:cubicBezTo>
                <a:cubicBezTo>
                  <a:pt x="8321002" y="5668393"/>
                  <a:pt x="8195363" y="5698303"/>
                  <a:pt x="8048232" y="5712879"/>
                </a:cubicBezTo>
                <a:cubicBezTo>
                  <a:pt x="7901101" y="5727455"/>
                  <a:pt x="7626737" y="5690090"/>
                  <a:pt x="7480285" y="5712879"/>
                </a:cubicBezTo>
                <a:cubicBezTo>
                  <a:pt x="7333833" y="5735668"/>
                  <a:pt x="7041367" y="5723112"/>
                  <a:pt x="6787666" y="5712879"/>
                </a:cubicBezTo>
                <a:cubicBezTo>
                  <a:pt x="6533965" y="5702646"/>
                  <a:pt x="6286930" y="5675115"/>
                  <a:pt x="5970375" y="5712879"/>
                </a:cubicBezTo>
                <a:cubicBezTo>
                  <a:pt x="5653820" y="5750643"/>
                  <a:pt x="5232916" y="5732346"/>
                  <a:pt x="5028414" y="5712879"/>
                </a:cubicBezTo>
                <a:cubicBezTo>
                  <a:pt x="4823912" y="5693412"/>
                  <a:pt x="4702636" y="5708581"/>
                  <a:pt x="4585137" y="5712879"/>
                </a:cubicBezTo>
                <a:cubicBezTo>
                  <a:pt x="4467638" y="5717177"/>
                  <a:pt x="4238169" y="5696624"/>
                  <a:pt x="4017190" y="5712879"/>
                </a:cubicBezTo>
                <a:cubicBezTo>
                  <a:pt x="3796211" y="5729134"/>
                  <a:pt x="3530253" y="5719076"/>
                  <a:pt x="3075228" y="5712879"/>
                </a:cubicBezTo>
                <a:cubicBezTo>
                  <a:pt x="2620203" y="5706682"/>
                  <a:pt x="2483982" y="5704328"/>
                  <a:pt x="2133266" y="5712879"/>
                </a:cubicBezTo>
                <a:cubicBezTo>
                  <a:pt x="1782550" y="5721430"/>
                  <a:pt x="1879879" y="5697660"/>
                  <a:pt x="1814662" y="5712879"/>
                </a:cubicBezTo>
                <a:cubicBezTo>
                  <a:pt x="1749445" y="5728098"/>
                  <a:pt x="1361661" y="5700387"/>
                  <a:pt x="1122043" y="5712879"/>
                </a:cubicBezTo>
                <a:cubicBezTo>
                  <a:pt x="882425" y="5725371"/>
                  <a:pt x="292288" y="5683482"/>
                  <a:pt x="0" y="5712879"/>
                </a:cubicBezTo>
                <a:cubicBezTo>
                  <a:pt x="18744" y="5547807"/>
                  <a:pt x="-22007" y="5208653"/>
                  <a:pt x="0" y="5078115"/>
                </a:cubicBezTo>
                <a:cubicBezTo>
                  <a:pt x="22007" y="4947577"/>
                  <a:pt x="-2956" y="4525014"/>
                  <a:pt x="0" y="4329093"/>
                </a:cubicBezTo>
                <a:cubicBezTo>
                  <a:pt x="2956" y="4133172"/>
                  <a:pt x="20049" y="3832943"/>
                  <a:pt x="0" y="3580071"/>
                </a:cubicBezTo>
                <a:cubicBezTo>
                  <a:pt x="-20049" y="3327199"/>
                  <a:pt x="-25807" y="3255224"/>
                  <a:pt x="0" y="3059564"/>
                </a:cubicBezTo>
                <a:cubicBezTo>
                  <a:pt x="25807" y="2863904"/>
                  <a:pt x="-35804" y="2498545"/>
                  <a:pt x="0" y="2310542"/>
                </a:cubicBezTo>
                <a:cubicBezTo>
                  <a:pt x="35804" y="2122539"/>
                  <a:pt x="46" y="1906497"/>
                  <a:pt x="0" y="1561520"/>
                </a:cubicBezTo>
                <a:cubicBezTo>
                  <a:pt x="-46" y="1216543"/>
                  <a:pt x="-21339" y="1117122"/>
                  <a:pt x="0" y="812498"/>
                </a:cubicBezTo>
                <a:cubicBezTo>
                  <a:pt x="21339" y="507874"/>
                  <a:pt x="15697" y="220559"/>
                  <a:pt x="0" y="0"/>
                </a:cubicBezTo>
                <a:close/>
              </a:path>
              <a:path w="12467141" h="5712879" stroke="0" extrusionOk="0">
                <a:moveTo>
                  <a:pt x="0" y="0"/>
                </a:moveTo>
                <a:cubicBezTo>
                  <a:pt x="320008" y="-5661"/>
                  <a:pt x="643867" y="28809"/>
                  <a:pt x="941962" y="0"/>
                </a:cubicBezTo>
                <a:cubicBezTo>
                  <a:pt x="1240057" y="-28809"/>
                  <a:pt x="1265776" y="644"/>
                  <a:pt x="1509909" y="0"/>
                </a:cubicBezTo>
                <a:cubicBezTo>
                  <a:pt x="1754042" y="-644"/>
                  <a:pt x="2054596" y="-12074"/>
                  <a:pt x="2202528" y="0"/>
                </a:cubicBezTo>
                <a:cubicBezTo>
                  <a:pt x="2350460" y="12074"/>
                  <a:pt x="2466549" y="-7747"/>
                  <a:pt x="2645804" y="0"/>
                </a:cubicBezTo>
                <a:cubicBezTo>
                  <a:pt x="2825059" y="7747"/>
                  <a:pt x="3202919" y="-39158"/>
                  <a:pt x="3587766" y="0"/>
                </a:cubicBezTo>
                <a:cubicBezTo>
                  <a:pt x="3972613" y="39158"/>
                  <a:pt x="4155949" y="19642"/>
                  <a:pt x="4405056" y="0"/>
                </a:cubicBezTo>
                <a:cubicBezTo>
                  <a:pt x="4654163" y="-19642"/>
                  <a:pt x="4677816" y="10239"/>
                  <a:pt x="4848333" y="0"/>
                </a:cubicBezTo>
                <a:cubicBezTo>
                  <a:pt x="5018850" y="-10239"/>
                  <a:pt x="5097820" y="19995"/>
                  <a:pt x="5291609" y="0"/>
                </a:cubicBezTo>
                <a:cubicBezTo>
                  <a:pt x="5485398" y="-19995"/>
                  <a:pt x="5695964" y="23659"/>
                  <a:pt x="5984228" y="0"/>
                </a:cubicBezTo>
                <a:cubicBezTo>
                  <a:pt x="6272492" y="-23659"/>
                  <a:pt x="6494050" y="33725"/>
                  <a:pt x="6801518" y="0"/>
                </a:cubicBezTo>
                <a:cubicBezTo>
                  <a:pt x="7108986" y="-33725"/>
                  <a:pt x="7060988" y="-3814"/>
                  <a:pt x="7244794" y="0"/>
                </a:cubicBezTo>
                <a:cubicBezTo>
                  <a:pt x="7428600" y="3814"/>
                  <a:pt x="7549301" y="19524"/>
                  <a:pt x="7688070" y="0"/>
                </a:cubicBezTo>
                <a:cubicBezTo>
                  <a:pt x="7826839" y="-19524"/>
                  <a:pt x="8001348" y="12090"/>
                  <a:pt x="8131346" y="0"/>
                </a:cubicBezTo>
                <a:cubicBezTo>
                  <a:pt x="8261344" y="-12090"/>
                  <a:pt x="8666739" y="26654"/>
                  <a:pt x="9073308" y="0"/>
                </a:cubicBezTo>
                <a:cubicBezTo>
                  <a:pt x="9479877" y="-26654"/>
                  <a:pt x="9428996" y="11343"/>
                  <a:pt x="9765927" y="0"/>
                </a:cubicBezTo>
                <a:cubicBezTo>
                  <a:pt x="10102858" y="-11343"/>
                  <a:pt x="9971287" y="-4672"/>
                  <a:pt x="10084532" y="0"/>
                </a:cubicBezTo>
                <a:cubicBezTo>
                  <a:pt x="10197778" y="4672"/>
                  <a:pt x="10818897" y="-38116"/>
                  <a:pt x="11026494" y="0"/>
                </a:cubicBezTo>
                <a:cubicBezTo>
                  <a:pt x="11234091" y="38116"/>
                  <a:pt x="11332363" y="11291"/>
                  <a:pt x="11469770" y="0"/>
                </a:cubicBezTo>
                <a:cubicBezTo>
                  <a:pt x="11607177" y="-11291"/>
                  <a:pt x="11690892" y="-1091"/>
                  <a:pt x="11788374" y="0"/>
                </a:cubicBezTo>
                <a:cubicBezTo>
                  <a:pt x="11885856" y="1091"/>
                  <a:pt x="12280572" y="-16190"/>
                  <a:pt x="12467141" y="0"/>
                </a:cubicBezTo>
                <a:cubicBezTo>
                  <a:pt x="12483009" y="112702"/>
                  <a:pt x="12486765" y="248923"/>
                  <a:pt x="12467141" y="463378"/>
                </a:cubicBezTo>
                <a:cubicBezTo>
                  <a:pt x="12447517" y="677833"/>
                  <a:pt x="12488340" y="902694"/>
                  <a:pt x="12467141" y="1098142"/>
                </a:cubicBezTo>
                <a:cubicBezTo>
                  <a:pt x="12445942" y="1293590"/>
                  <a:pt x="12481179" y="1542486"/>
                  <a:pt x="12467141" y="1675778"/>
                </a:cubicBezTo>
                <a:cubicBezTo>
                  <a:pt x="12453103" y="1809070"/>
                  <a:pt x="12477472" y="1980191"/>
                  <a:pt x="12467141" y="2196285"/>
                </a:cubicBezTo>
                <a:cubicBezTo>
                  <a:pt x="12456810" y="2412379"/>
                  <a:pt x="12484725" y="2650477"/>
                  <a:pt x="12467141" y="2831049"/>
                </a:cubicBezTo>
                <a:cubicBezTo>
                  <a:pt x="12449557" y="3011621"/>
                  <a:pt x="12486365" y="3361031"/>
                  <a:pt x="12467141" y="3580071"/>
                </a:cubicBezTo>
                <a:cubicBezTo>
                  <a:pt x="12447917" y="3799111"/>
                  <a:pt x="12494064" y="4104524"/>
                  <a:pt x="12467141" y="4271964"/>
                </a:cubicBezTo>
                <a:cubicBezTo>
                  <a:pt x="12440218" y="4439404"/>
                  <a:pt x="12452914" y="4572118"/>
                  <a:pt x="12467141" y="4792471"/>
                </a:cubicBezTo>
                <a:cubicBezTo>
                  <a:pt x="12481368" y="5012824"/>
                  <a:pt x="12497542" y="5423756"/>
                  <a:pt x="12467141" y="5712879"/>
                </a:cubicBezTo>
                <a:cubicBezTo>
                  <a:pt x="12292893" y="5709559"/>
                  <a:pt x="12060498" y="5726239"/>
                  <a:pt x="11899193" y="5712879"/>
                </a:cubicBezTo>
                <a:cubicBezTo>
                  <a:pt x="11737888" y="5699519"/>
                  <a:pt x="11622789" y="5715364"/>
                  <a:pt x="11455917" y="5712879"/>
                </a:cubicBezTo>
                <a:cubicBezTo>
                  <a:pt x="11289045" y="5710394"/>
                  <a:pt x="11023849" y="5726026"/>
                  <a:pt x="10638627" y="5712879"/>
                </a:cubicBezTo>
                <a:cubicBezTo>
                  <a:pt x="10253405" y="5699733"/>
                  <a:pt x="10262178" y="5736129"/>
                  <a:pt x="9946008" y="5712879"/>
                </a:cubicBezTo>
                <a:cubicBezTo>
                  <a:pt x="9629838" y="5689629"/>
                  <a:pt x="9215497" y="5714334"/>
                  <a:pt x="9004046" y="5712879"/>
                </a:cubicBezTo>
                <a:cubicBezTo>
                  <a:pt x="8792595" y="5711424"/>
                  <a:pt x="8642777" y="5707916"/>
                  <a:pt x="8311427" y="5712879"/>
                </a:cubicBezTo>
                <a:cubicBezTo>
                  <a:pt x="7980077" y="5717842"/>
                  <a:pt x="7658917" y="5679574"/>
                  <a:pt x="7369466" y="5712879"/>
                </a:cubicBezTo>
                <a:cubicBezTo>
                  <a:pt x="7080015" y="5746184"/>
                  <a:pt x="7187027" y="5701957"/>
                  <a:pt x="7050861" y="5712879"/>
                </a:cubicBezTo>
                <a:cubicBezTo>
                  <a:pt x="6914695" y="5723801"/>
                  <a:pt x="6843672" y="5718876"/>
                  <a:pt x="6732256" y="5712879"/>
                </a:cubicBezTo>
                <a:cubicBezTo>
                  <a:pt x="6620841" y="5706882"/>
                  <a:pt x="6494237" y="5727771"/>
                  <a:pt x="6413651" y="5712879"/>
                </a:cubicBezTo>
                <a:cubicBezTo>
                  <a:pt x="6333065" y="5697987"/>
                  <a:pt x="5999077" y="5688091"/>
                  <a:pt x="5721032" y="5712879"/>
                </a:cubicBezTo>
                <a:cubicBezTo>
                  <a:pt x="5442987" y="5737667"/>
                  <a:pt x="5339325" y="5724635"/>
                  <a:pt x="5153085" y="5712879"/>
                </a:cubicBezTo>
                <a:cubicBezTo>
                  <a:pt x="4966845" y="5701123"/>
                  <a:pt x="4745235" y="5739661"/>
                  <a:pt x="4460466" y="5712879"/>
                </a:cubicBezTo>
                <a:cubicBezTo>
                  <a:pt x="4175697" y="5686097"/>
                  <a:pt x="4212821" y="5704915"/>
                  <a:pt x="4141861" y="5712879"/>
                </a:cubicBezTo>
                <a:cubicBezTo>
                  <a:pt x="4070901" y="5720843"/>
                  <a:pt x="3727114" y="5690783"/>
                  <a:pt x="3449242" y="5712879"/>
                </a:cubicBezTo>
                <a:cubicBezTo>
                  <a:pt x="3171370" y="5734975"/>
                  <a:pt x="3212531" y="5715344"/>
                  <a:pt x="3130638" y="5712879"/>
                </a:cubicBezTo>
                <a:cubicBezTo>
                  <a:pt x="3048745" y="5710414"/>
                  <a:pt x="2815248" y="5722445"/>
                  <a:pt x="2687362" y="5712879"/>
                </a:cubicBezTo>
                <a:cubicBezTo>
                  <a:pt x="2559476" y="5703313"/>
                  <a:pt x="2521717" y="5701044"/>
                  <a:pt x="2368757" y="5712879"/>
                </a:cubicBezTo>
                <a:cubicBezTo>
                  <a:pt x="2215798" y="5724714"/>
                  <a:pt x="1751815" y="5718198"/>
                  <a:pt x="1426795" y="5712879"/>
                </a:cubicBezTo>
                <a:cubicBezTo>
                  <a:pt x="1101775" y="5707560"/>
                  <a:pt x="1105446" y="5721064"/>
                  <a:pt x="983519" y="5712879"/>
                </a:cubicBezTo>
                <a:cubicBezTo>
                  <a:pt x="861592" y="5704694"/>
                  <a:pt x="467487" y="5665811"/>
                  <a:pt x="0" y="5712879"/>
                </a:cubicBezTo>
                <a:cubicBezTo>
                  <a:pt x="-33111" y="5503628"/>
                  <a:pt x="-12087" y="5361930"/>
                  <a:pt x="0" y="5020986"/>
                </a:cubicBezTo>
                <a:cubicBezTo>
                  <a:pt x="12087" y="4680042"/>
                  <a:pt x="-18143" y="4628731"/>
                  <a:pt x="0" y="4271964"/>
                </a:cubicBezTo>
                <a:cubicBezTo>
                  <a:pt x="18143" y="3915197"/>
                  <a:pt x="-18081" y="4017976"/>
                  <a:pt x="0" y="3808586"/>
                </a:cubicBezTo>
                <a:cubicBezTo>
                  <a:pt x="18081" y="3599196"/>
                  <a:pt x="28773" y="3452594"/>
                  <a:pt x="0" y="3230950"/>
                </a:cubicBezTo>
                <a:cubicBezTo>
                  <a:pt x="-28773" y="3009306"/>
                  <a:pt x="-12550" y="2746551"/>
                  <a:pt x="0" y="2481929"/>
                </a:cubicBezTo>
                <a:cubicBezTo>
                  <a:pt x="12550" y="2217307"/>
                  <a:pt x="-5790" y="2132067"/>
                  <a:pt x="0" y="1904293"/>
                </a:cubicBezTo>
                <a:cubicBezTo>
                  <a:pt x="5790" y="1676519"/>
                  <a:pt x="-16938" y="1506194"/>
                  <a:pt x="0" y="1326657"/>
                </a:cubicBezTo>
                <a:cubicBezTo>
                  <a:pt x="16938" y="1147120"/>
                  <a:pt x="-32924" y="944576"/>
                  <a:pt x="0" y="634764"/>
                </a:cubicBezTo>
                <a:cubicBezTo>
                  <a:pt x="32924" y="324952"/>
                  <a:pt x="-12179" y="180843"/>
                  <a:pt x="0" y="0"/>
                </a:cubicBezTo>
                <a:close/>
              </a:path>
            </a:pathLst>
          </a:custGeom>
          <a:solidFill>
            <a:srgbClr val="0070C0">
              <a:alpha val="50000"/>
            </a:srgb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14042596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/>
          </a:p>
        </p:txBody>
      </p:sp>
      <p:sp>
        <p:nvSpPr>
          <p:cNvPr id="84" name="Ristkülik: ümarnurkne 83">
            <a:extLst>
              <a:ext uri="{FF2B5EF4-FFF2-40B4-BE49-F238E27FC236}">
                <a16:creationId xmlns:a16="http://schemas.microsoft.com/office/drawing/2014/main" id="{F606C205-DCBB-4F60-8EA7-4FD7EFF292EC}"/>
              </a:ext>
            </a:extLst>
          </p:cNvPr>
          <p:cNvSpPr/>
          <p:nvPr/>
        </p:nvSpPr>
        <p:spPr>
          <a:xfrm>
            <a:off x="25052" y="20819"/>
            <a:ext cx="5134802" cy="3308916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5138A76-A4DF-47CC-B05A-8E1EF36A4B62}"/>
              </a:ext>
            </a:extLst>
          </p:cNvPr>
          <p:cNvSpPr txBox="1"/>
          <p:nvPr/>
        </p:nvSpPr>
        <p:spPr>
          <a:xfrm>
            <a:off x="1882549" y="1247346"/>
            <a:ext cx="3010924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t-EE" sz="1200" dirty="0">
                <a:latin typeface="Axure Handwriting" panose="020B0402020200020204" pitchFamily="34" charset="0"/>
              </a:rPr>
              <a:t>Loovtöö sooritamine on vajalik põhikooli lõpetamiseks.</a:t>
            </a:r>
          </a:p>
          <a:p>
            <a:r>
              <a:rPr lang="et-EE" sz="1200" dirty="0">
                <a:latin typeface="Axure Handwriting" panose="020B0402020200020204" pitchFamily="34" charset="0"/>
              </a:rPr>
              <a:t>ÕPIME JA ARENDAME OSKUSI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Ajaplaneerimise oskus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Tähtaegadest kinnipidamise oskus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Eneseväljendusoskus ja -julgus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Esinemisoskus ja -julgus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Tehtu analüüs ja järelduste tegemine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Loovuse rakendamine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… õpime midagi uut</a:t>
            </a:r>
          </a:p>
        </p:txBody>
      </p:sp>
      <p:grpSp>
        <p:nvGrpSpPr>
          <p:cNvPr id="13" name="Rühm 12">
            <a:extLst>
              <a:ext uri="{FF2B5EF4-FFF2-40B4-BE49-F238E27FC236}">
                <a16:creationId xmlns:a16="http://schemas.microsoft.com/office/drawing/2014/main" id="{191AAA14-F028-4AA0-AB7B-4802314B7BA1}"/>
              </a:ext>
            </a:extLst>
          </p:cNvPr>
          <p:cNvGrpSpPr/>
          <p:nvPr/>
        </p:nvGrpSpPr>
        <p:grpSpPr>
          <a:xfrm>
            <a:off x="35242" y="901625"/>
            <a:ext cx="1715133" cy="1195783"/>
            <a:chOff x="107384" y="2243627"/>
            <a:chExt cx="1715133" cy="1195783"/>
          </a:xfrm>
        </p:grpSpPr>
        <p:sp>
          <p:nvSpPr>
            <p:cNvPr id="10" name="Jutumull: ümarnurk-ristkülik 9">
              <a:extLst>
                <a:ext uri="{FF2B5EF4-FFF2-40B4-BE49-F238E27FC236}">
                  <a16:creationId xmlns:a16="http://schemas.microsoft.com/office/drawing/2014/main" id="{3114B8FD-DEF5-4768-8521-0CCB300E2284}"/>
                </a:ext>
              </a:extLst>
            </p:cNvPr>
            <p:cNvSpPr/>
            <p:nvPr/>
          </p:nvSpPr>
          <p:spPr>
            <a:xfrm>
              <a:off x="107384" y="2543886"/>
              <a:ext cx="1715133" cy="895524"/>
            </a:xfrm>
            <a:prstGeom prst="wedgeRoundRectCallout">
              <a:avLst>
                <a:gd name="adj1" fmla="val 35051"/>
                <a:gd name="adj2" fmla="val 64635"/>
                <a:gd name="adj3" fmla="val 16667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t-EE" sz="1100" b="1" dirty="0">
                  <a:latin typeface="Axure Handwriting" panose="020B0402020200020204" pitchFamily="34" charset="0"/>
                </a:rPr>
                <a:t>LOOVTÖÖ</a:t>
              </a:r>
              <a:r>
                <a:rPr lang="et-EE" sz="1100" dirty="0">
                  <a:latin typeface="Axure Handwriting" panose="020B0402020200020204" pitchFamily="34" charset="0"/>
                </a:rPr>
                <a:t> 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uurimus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projekt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kunstitöö</a:t>
              </a:r>
              <a:endParaRPr lang="fi-FI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või</a:t>
              </a:r>
              <a:r>
                <a:rPr lang="fi-FI" sz="1100" dirty="0">
                  <a:latin typeface="Axure Handwriting" panose="020B0402020200020204" pitchFamily="34" charset="0"/>
                </a:rPr>
                <a:t> muu </a:t>
              </a:r>
              <a:r>
                <a:rPr lang="fi-FI" sz="1100" dirty="0" err="1">
                  <a:latin typeface="Axure Handwriting" panose="020B0402020200020204" pitchFamily="34" charset="0"/>
                </a:rPr>
                <a:t>taoline</a:t>
              </a:r>
              <a:endParaRPr lang="et-EE" sz="1100" dirty="0">
                <a:latin typeface="Axure Handwriting" panose="020B0402020200020204" pitchFamily="34" charset="0"/>
              </a:endParaRP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14476BFE-E906-4515-852F-B997E7948D22}"/>
                </a:ext>
              </a:extLst>
            </p:cNvPr>
            <p:cNvSpPr txBox="1"/>
            <p:nvPr/>
          </p:nvSpPr>
          <p:spPr>
            <a:xfrm>
              <a:off x="107384" y="2243627"/>
              <a:ext cx="6719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dirty="0">
                  <a:latin typeface="Axure Handwriting" panose="020B0402020200020204" pitchFamily="34" charset="0"/>
                </a:rPr>
                <a:t>Mis?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17C1DF3-4F75-4A9B-B6D5-B725862313DA}"/>
              </a:ext>
            </a:extLst>
          </p:cNvPr>
          <p:cNvSpPr txBox="1"/>
          <p:nvPr/>
        </p:nvSpPr>
        <p:spPr>
          <a:xfrm>
            <a:off x="2066989" y="939203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Miks?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F64633-0F0D-4D24-8B99-93814F78892B}"/>
              </a:ext>
            </a:extLst>
          </p:cNvPr>
          <p:cNvSpPr txBox="1"/>
          <p:nvPr/>
        </p:nvSpPr>
        <p:spPr>
          <a:xfrm>
            <a:off x="55041" y="2224811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Kes?</a:t>
            </a:r>
          </a:p>
        </p:txBody>
      </p:sp>
      <p:sp>
        <p:nvSpPr>
          <p:cNvPr id="21" name="Ristkülik: ümarnurkne 20">
            <a:extLst>
              <a:ext uri="{FF2B5EF4-FFF2-40B4-BE49-F238E27FC236}">
                <a16:creationId xmlns:a16="http://schemas.microsoft.com/office/drawing/2014/main" id="{0B004407-45D6-42C4-A830-5020CFC2C8D1}"/>
              </a:ext>
            </a:extLst>
          </p:cNvPr>
          <p:cNvSpPr/>
          <p:nvPr/>
        </p:nvSpPr>
        <p:spPr>
          <a:xfrm>
            <a:off x="678010" y="4702882"/>
            <a:ext cx="2144730" cy="403278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2. Sissejuhatus on olemas</a:t>
            </a:r>
            <a:endParaRPr lang="et-EE" dirty="0">
              <a:latin typeface="Axure Handwriting" panose="020B0402020200020204" pitchFamily="34" charset="0"/>
            </a:endParaRPr>
          </a:p>
        </p:txBody>
      </p:sp>
      <p:grpSp>
        <p:nvGrpSpPr>
          <p:cNvPr id="11" name="Rühm 10">
            <a:extLst>
              <a:ext uri="{FF2B5EF4-FFF2-40B4-BE49-F238E27FC236}">
                <a16:creationId xmlns:a16="http://schemas.microsoft.com/office/drawing/2014/main" id="{266A0C8A-6105-4532-B3ED-252E9BA016A4}"/>
              </a:ext>
            </a:extLst>
          </p:cNvPr>
          <p:cNvGrpSpPr/>
          <p:nvPr/>
        </p:nvGrpSpPr>
        <p:grpSpPr>
          <a:xfrm>
            <a:off x="831016" y="2300339"/>
            <a:ext cx="578740" cy="383154"/>
            <a:chOff x="1343973" y="4366146"/>
            <a:chExt cx="782387" cy="520404"/>
          </a:xfrm>
        </p:grpSpPr>
        <p:grpSp>
          <p:nvGrpSpPr>
            <p:cNvPr id="71" name="Rühm 70">
              <a:extLst>
                <a:ext uri="{FF2B5EF4-FFF2-40B4-BE49-F238E27FC236}">
                  <a16:creationId xmlns:a16="http://schemas.microsoft.com/office/drawing/2014/main" id="{D66FA6F0-B63E-4F75-A3D2-5D4E70484862}"/>
                </a:ext>
              </a:extLst>
            </p:cNvPr>
            <p:cNvGrpSpPr/>
            <p:nvPr/>
          </p:nvGrpSpPr>
          <p:grpSpPr>
            <a:xfrm>
              <a:off x="1343973" y="4366146"/>
              <a:ext cx="252253" cy="520404"/>
              <a:chOff x="282619" y="5543545"/>
              <a:chExt cx="301536" cy="669372"/>
            </a:xfrm>
          </p:grpSpPr>
          <p:sp>
            <p:nvSpPr>
              <p:cNvPr id="72" name="Ovaal 71">
                <a:extLst>
                  <a:ext uri="{FF2B5EF4-FFF2-40B4-BE49-F238E27FC236}">
                    <a16:creationId xmlns:a16="http://schemas.microsoft.com/office/drawing/2014/main" id="{65131F35-A3BF-4594-B9D0-6980994FC488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-7395" y="70039"/>
                      <a:pt x="45517" y="7904"/>
                      <a:pt x="109538" y="0"/>
                    </a:cubicBezTo>
                    <a:cubicBezTo>
                      <a:pt x="157350" y="10101"/>
                      <a:pt x="236499" y="69713"/>
                      <a:pt x="219076" y="150020"/>
                    </a:cubicBezTo>
                    <a:cubicBezTo>
                      <a:pt x="209533" y="228757"/>
                      <a:pt x="181259" y="305370"/>
                      <a:pt x="109538" y="300040"/>
                    </a:cubicBezTo>
                    <a:cubicBezTo>
                      <a:pt x="60493" y="301187"/>
                      <a:pt x="9356" y="225880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11317" y="61273"/>
                      <a:pt x="48892" y="-6353"/>
                      <a:pt x="109538" y="0"/>
                    </a:cubicBezTo>
                    <a:cubicBezTo>
                      <a:pt x="172373" y="10939"/>
                      <a:pt x="216506" y="84476"/>
                      <a:pt x="219076" y="150020"/>
                    </a:cubicBezTo>
                    <a:cubicBezTo>
                      <a:pt x="213465" y="231825"/>
                      <a:pt x="162863" y="296014"/>
                      <a:pt x="109538" y="300040"/>
                    </a:cubicBezTo>
                    <a:cubicBezTo>
                      <a:pt x="51684" y="304938"/>
                      <a:pt x="2146" y="225857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3917585345">
                      <a:prstGeom prst="ellipse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3" name="Vooskeemikujund &quot;viivitus&quot; 72">
                <a:extLst>
                  <a:ext uri="{FF2B5EF4-FFF2-40B4-BE49-F238E27FC236}">
                    <a16:creationId xmlns:a16="http://schemas.microsoft.com/office/drawing/2014/main" id="{E8178B56-AB39-4D3B-AAEB-B6B4240D2A84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90043" y="-2544"/>
                      <a:pt x="134717" y="-4430"/>
                      <a:pt x="184666" y="0"/>
                    </a:cubicBezTo>
                    <a:cubicBezTo>
                      <a:pt x="283230" y="19896"/>
                      <a:pt x="363336" y="71511"/>
                      <a:pt x="369332" y="150768"/>
                    </a:cubicBezTo>
                    <a:cubicBezTo>
                      <a:pt x="373371" y="235499"/>
                      <a:pt x="286885" y="320864"/>
                      <a:pt x="184666" y="301536"/>
                    </a:cubicBezTo>
                    <a:cubicBezTo>
                      <a:pt x="140940" y="294122"/>
                      <a:pt x="54564" y="310322"/>
                      <a:pt x="0" y="301536"/>
                    </a:cubicBezTo>
                    <a:cubicBezTo>
                      <a:pt x="6238" y="161657"/>
                      <a:pt x="5909" y="93906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85645" y="5500"/>
                      <a:pt x="121803" y="-4468"/>
                      <a:pt x="184666" y="0"/>
                    </a:cubicBezTo>
                    <a:cubicBezTo>
                      <a:pt x="278620" y="4876"/>
                      <a:pt x="386273" y="74967"/>
                      <a:pt x="369332" y="150768"/>
                    </a:cubicBezTo>
                    <a:cubicBezTo>
                      <a:pt x="392126" y="226096"/>
                      <a:pt x="286270" y="311449"/>
                      <a:pt x="184666" y="301536"/>
                    </a:cubicBezTo>
                    <a:cubicBezTo>
                      <a:pt x="122398" y="306645"/>
                      <a:pt x="53644" y="309199"/>
                      <a:pt x="0" y="301536"/>
                    </a:cubicBezTo>
                    <a:cubicBezTo>
                      <a:pt x="-13945" y="202028"/>
                      <a:pt x="-14977" y="100635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1035231457">
                      <a:prstGeom prst="flowChartDelay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grpSp>
          <p:nvGrpSpPr>
            <p:cNvPr id="74" name="Rühm 73">
              <a:extLst>
                <a:ext uri="{FF2B5EF4-FFF2-40B4-BE49-F238E27FC236}">
                  <a16:creationId xmlns:a16="http://schemas.microsoft.com/office/drawing/2014/main" id="{26FE367C-E0A9-4C4D-B5D1-8FC12E66E53C}"/>
                </a:ext>
              </a:extLst>
            </p:cNvPr>
            <p:cNvGrpSpPr/>
            <p:nvPr/>
          </p:nvGrpSpPr>
          <p:grpSpPr>
            <a:xfrm>
              <a:off x="1604756" y="4366146"/>
              <a:ext cx="252253" cy="520404"/>
              <a:chOff x="282619" y="5543545"/>
              <a:chExt cx="301536" cy="669372"/>
            </a:xfrm>
          </p:grpSpPr>
          <p:sp>
            <p:nvSpPr>
              <p:cNvPr id="75" name="Ovaal 74">
                <a:extLst>
                  <a:ext uri="{FF2B5EF4-FFF2-40B4-BE49-F238E27FC236}">
                    <a16:creationId xmlns:a16="http://schemas.microsoft.com/office/drawing/2014/main" id="{C28BAE79-C6DB-4295-B241-7D98AB1FD8A9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2098" y="66904"/>
                      <a:pt x="49508" y="-1468"/>
                      <a:pt x="109538" y="0"/>
                    </a:cubicBezTo>
                    <a:cubicBezTo>
                      <a:pt x="174231" y="-2887"/>
                      <a:pt x="230419" y="70081"/>
                      <a:pt x="219076" y="150020"/>
                    </a:cubicBezTo>
                    <a:cubicBezTo>
                      <a:pt x="228259" y="228578"/>
                      <a:pt x="165637" y="306934"/>
                      <a:pt x="109538" y="300040"/>
                    </a:cubicBezTo>
                    <a:cubicBezTo>
                      <a:pt x="43935" y="290548"/>
                      <a:pt x="-9771" y="237774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3417" y="61987"/>
                      <a:pt x="52785" y="993"/>
                      <a:pt x="109538" y="0"/>
                    </a:cubicBezTo>
                    <a:cubicBezTo>
                      <a:pt x="163642" y="7724"/>
                      <a:pt x="223905" y="57083"/>
                      <a:pt x="219076" y="150020"/>
                    </a:cubicBezTo>
                    <a:cubicBezTo>
                      <a:pt x="217553" y="231494"/>
                      <a:pt x="175221" y="301618"/>
                      <a:pt x="109538" y="300040"/>
                    </a:cubicBezTo>
                    <a:cubicBezTo>
                      <a:pt x="45350" y="299127"/>
                      <a:pt x="16055" y="230144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3915929437">
                      <a:prstGeom prst="ellipse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6" name="Vooskeemikujund &quot;viivitus&quot; 75">
                <a:extLst>
                  <a:ext uri="{FF2B5EF4-FFF2-40B4-BE49-F238E27FC236}">
                    <a16:creationId xmlns:a16="http://schemas.microsoft.com/office/drawing/2014/main" id="{1806D3A3-9E08-4AFA-8C19-5485B1920639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71027" y="16008"/>
                      <a:pt x="162275" y="-14314"/>
                      <a:pt x="184666" y="0"/>
                    </a:cubicBezTo>
                    <a:cubicBezTo>
                      <a:pt x="294154" y="12708"/>
                      <a:pt x="369814" y="70810"/>
                      <a:pt x="369332" y="150768"/>
                    </a:cubicBezTo>
                    <a:cubicBezTo>
                      <a:pt x="377297" y="249846"/>
                      <a:pt x="299965" y="295160"/>
                      <a:pt x="184666" y="301536"/>
                    </a:cubicBezTo>
                    <a:cubicBezTo>
                      <a:pt x="144287" y="315538"/>
                      <a:pt x="80353" y="313872"/>
                      <a:pt x="0" y="301536"/>
                    </a:cubicBezTo>
                    <a:cubicBezTo>
                      <a:pt x="-9330" y="261369"/>
                      <a:pt x="19416" y="74316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25395" y="3675"/>
                      <a:pt x="136488" y="-12787"/>
                      <a:pt x="184666" y="0"/>
                    </a:cubicBezTo>
                    <a:cubicBezTo>
                      <a:pt x="295766" y="7503"/>
                      <a:pt x="365283" y="67832"/>
                      <a:pt x="369332" y="150768"/>
                    </a:cubicBezTo>
                    <a:cubicBezTo>
                      <a:pt x="355548" y="234758"/>
                      <a:pt x="272669" y="313588"/>
                      <a:pt x="184666" y="301536"/>
                    </a:cubicBezTo>
                    <a:cubicBezTo>
                      <a:pt x="148057" y="305117"/>
                      <a:pt x="70688" y="315265"/>
                      <a:pt x="0" y="301536"/>
                    </a:cubicBezTo>
                    <a:cubicBezTo>
                      <a:pt x="19784" y="270823"/>
                      <a:pt x="-14819" y="62627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979891324">
                      <a:prstGeom prst="flowChartDelay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grpSp>
          <p:nvGrpSpPr>
            <p:cNvPr id="77" name="Rühm 76">
              <a:extLst>
                <a:ext uri="{FF2B5EF4-FFF2-40B4-BE49-F238E27FC236}">
                  <a16:creationId xmlns:a16="http://schemas.microsoft.com/office/drawing/2014/main" id="{B4F5DA2A-4932-4628-8E75-A99427227E0F}"/>
                </a:ext>
              </a:extLst>
            </p:cNvPr>
            <p:cNvGrpSpPr/>
            <p:nvPr/>
          </p:nvGrpSpPr>
          <p:grpSpPr>
            <a:xfrm>
              <a:off x="1874107" y="4366146"/>
              <a:ext cx="252253" cy="520404"/>
              <a:chOff x="282619" y="5543545"/>
              <a:chExt cx="301536" cy="669372"/>
            </a:xfrm>
          </p:grpSpPr>
          <p:sp>
            <p:nvSpPr>
              <p:cNvPr id="78" name="Ovaal 77">
                <a:extLst>
                  <a:ext uri="{FF2B5EF4-FFF2-40B4-BE49-F238E27FC236}">
                    <a16:creationId xmlns:a16="http://schemas.microsoft.com/office/drawing/2014/main" id="{B8BF9C71-A600-4F8D-9C46-971F694C16B7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-2334" y="60759"/>
                      <a:pt x="49439" y="1623"/>
                      <a:pt x="109538" y="0"/>
                    </a:cubicBezTo>
                    <a:cubicBezTo>
                      <a:pt x="164219" y="931"/>
                      <a:pt x="218030" y="69006"/>
                      <a:pt x="219076" y="150020"/>
                    </a:cubicBezTo>
                    <a:cubicBezTo>
                      <a:pt x="217492" y="236554"/>
                      <a:pt x="172629" y="301498"/>
                      <a:pt x="109538" y="300040"/>
                    </a:cubicBezTo>
                    <a:cubicBezTo>
                      <a:pt x="42928" y="301431"/>
                      <a:pt x="12394" y="233863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1379" y="67485"/>
                      <a:pt x="40927" y="10587"/>
                      <a:pt x="109538" y="0"/>
                    </a:cubicBezTo>
                    <a:cubicBezTo>
                      <a:pt x="181769" y="-14847"/>
                      <a:pt x="239541" y="68776"/>
                      <a:pt x="219076" y="150020"/>
                    </a:cubicBezTo>
                    <a:cubicBezTo>
                      <a:pt x="221209" y="230519"/>
                      <a:pt x="161963" y="311281"/>
                      <a:pt x="109538" y="300040"/>
                    </a:cubicBezTo>
                    <a:cubicBezTo>
                      <a:pt x="52000" y="298918"/>
                      <a:pt x="-6459" y="225233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2228546805">
                      <a:prstGeom prst="ellipse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9" name="Vooskeemikujund &quot;viivitus&quot; 78">
                <a:extLst>
                  <a:ext uri="{FF2B5EF4-FFF2-40B4-BE49-F238E27FC236}">
                    <a16:creationId xmlns:a16="http://schemas.microsoft.com/office/drawing/2014/main" id="{05016422-2246-43BB-9B9D-F104381BCF26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43496" y="-5644"/>
                      <a:pt x="126406" y="-7624"/>
                      <a:pt x="184666" y="0"/>
                    </a:cubicBezTo>
                    <a:cubicBezTo>
                      <a:pt x="274206" y="10449"/>
                      <a:pt x="366483" y="67031"/>
                      <a:pt x="369332" y="150768"/>
                    </a:cubicBezTo>
                    <a:cubicBezTo>
                      <a:pt x="362000" y="242406"/>
                      <a:pt x="282295" y="291341"/>
                      <a:pt x="184666" y="301536"/>
                    </a:cubicBezTo>
                    <a:cubicBezTo>
                      <a:pt x="97288" y="302226"/>
                      <a:pt x="71703" y="293711"/>
                      <a:pt x="0" y="301536"/>
                    </a:cubicBezTo>
                    <a:cubicBezTo>
                      <a:pt x="-2372" y="213709"/>
                      <a:pt x="14452" y="120397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63797" y="4334"/>
                      <a:pt x="145459" y="6756"/>
                      <a:pt x="184666" y="0"/>
                    </a:cubicBezTo>
                    <a:cubicBezTo>
                      <a:pt x="279346" y="2784"/>
                      <a:pt x="384591" y="70643"/>
                      <a:pt x="369332" y="150768"/>
                    </a:cubicBezTo>
                    <a:cubicBezTo>
                      <a:pt x="347307" y="244804"/>
                      <a:pt x="266166" y="296652"/>
                      <a:pt x="184666" y="301536"/>
                    </a:cubicBezTo>
                    <a:cubicBezTo>
                      <a:pt x="110099" y="294817"/>
                      <a:pt x="55599" y="308807"/>
                      <a:pt x="0" y="301536"/>
                    </a:cubicBezTo>
                    <a:cubicBezTo>
                      <a:pt x="9396" y="237078"/>
                      <a:pt x="-5802" y="126410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1712796701">
                      <a:prstGeom prst="flowChartDelay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CF2A6B86-A7EE-4721-A507-835C9A0B3CC2}"/>
              </a:ext>
            </a:extLst>
          </p:cNvPr>
          <p:cNvSpPr txBox="1"/>
          <p:nvPr/>
        </p:nvSpPr>
        <p:spPr>
          <a:xfrm>
            <a:off x="32104" y="2693524"/>
            <a:ext cx="1920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200" dirty="0">
                <a:latin typeface="Axure Handwriting" panose="020B0402020200020204" pitchFamily="34" charset="0"/>
              </a:rPr>
              <a:t>8. KLASSIDE ÕPILASED</a:t>
            </a:r>
          </a:p>
        </p:txBody>
      </p:sp>
      <p:grpSp>
        <p:nvGrpSpPr>
          <p:cNvPr id="17" name="Rühm 16">
            <a:extLst>
              <a:ext uri="{FF2B5EF4-FFF2-40B4-BE49-F238E27FC236}">
                <a16:creationId xmlns:a16="http://schemas.microsoft.com/office/drawing/2014/main" id="{19C3097A-6203-4BE1-881C-4DAED1D037DC}"/>
              </a:ext>
            </a:extLst>
          </p:cNvPr>
          <p:cNvGrpSpPr/>
          <p:nvPr/>
        </p:nvGrpSpPr>
        <p:grpSpPr>
          <a:xfrm>
            <a:off x="225310" y="30238"/>
            <a:ext cx="1767334" cy="743019"/>
            <a:chOff x="292344" y="1151767"/>
            <a:chExt cx="1767334" cy="743019"/>
          </a:xfrm>
        </p:grpSpPr>
        <p:sp>
          <p:nvSpPr>
            <p:cNvPr id="97" name="Võrdkülgne kolmnurk 96">
              <a:extLst>
                <a:ext uri="{FF2B5EF4-FFF2-40B4-BE49-F238E27FC236}">
                  <a16:creationId xmlns:a16="http://schemas.microsoft.com/office/drawing/2014/main" id="{049D88B9-DDA7-4A53-BBE7-56D9A9766BB1}"/>
                </a:ext>
              </a:extLst>
            </p:cNvPr>
            <p:cNvSpPr/>
            <p:nvPr/>
          </p:nvSpPr>
          <p:spPr>
            <a:xfrm>
              <a:off x="292344" y="1224655"/>
              <a:ext cx="1767334" cy="30484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grpSp>
          <p:nvGrpSpPr>
            <p:cNvPr id="16" name="Rühm 15">
              <a:extLst>
                <a:ext uri="{FF2B5EF4-FFF2-40B4-BE49-F238E27FC236}">
                  <a16:creationId xmlns:a16="http://schemas.microsoft.com/office/drawing/2014/main" id="{22388E40-D0E2-4280-B112-A0AE9209C002}"/>
                </a:ext>
              </a:extLst>
            </p:cNvPr>
            <p:cNvGrpSpPr/>
            <p:nvPr/>
          </p:nvGrpSpPr>
          <p:grpSpPr>
            <a:xfrm>
              <a:off x="292344" y="1151767"/>
              <a:ext cx="1746006" cy="743019"/>
              <a:chOff x="292344" y="1151767"/>
              <a:chExt cx="1746006" cy="743019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F598BDD-F2FF-4E11-99E6-3C1AE7721777}"/>
                  </a:ext>
                </a:extLst>
              </p:cNvPr>
              <p:cNvSpPr txBox="1"/>
              <p:nvPr/>
            </p:nvSpPr>
            <p:spPr>
              <a:xfrm>
                <a:off x="292344" y="1433121"/>
                <a:ext cx="1746006" cy="461665"/>
              </a:xfrm>
              <a:custGeom>
                <a:avLst/>
                <a:gdLst>
                  <a:gd name="connsiteX0" fmla="*/ 0 w 1746006"/>
                  <a:gd name="connsiteY0" fmla="*/ 0 h 461665"/>
                  <a:gd name="connsiteX1" fmla="*/ 547082 w 1746006"/>
                  <a:gd name="connsiteY1" fmla="*/ 0 h 461665"/>
                  <a:gd name="connsiteX2" fmla="*/ 1094164 w 1746006"/>
                  <a:gd name="connsiteY2" fmla="*/ 0 h 461665"/>
                  <a:gd name="connsiteX3" fmla="*/ 1746006 w 1746006"/>
                  <a:gd name="connsiteY3" fmla="*/ 0 h 461665"/>
                  <a:gd name="connsiteX4" fmla="*/ 1746006 w 1746006"/>
                  <a:gd name="connsiteY4" fmla="*/ 461665 h 461665"/>
                  <a:gd name="connsiteX5" fmla="*/ 1146544 w 1746006"/>
                  <a:gd name="connsiteY5" fmla="*/ 461665 h 461665"/>
                  <a:gd name="connsiteX6" fmla="*/ 547082 w 1746006"/>
                  <a:gd name="connsiteY6" fmla="*/ 461665 h 461665"/>
                  <a:gd name="connsiteX7" fmla="*/ 0 w 1746006"/>
                  <a:gd name="connsiteY7" fmla="*/ 461665 h 461665"/>
                  <a:gd name="connsiteX8" fmla="*/ 0 w 1746006"/>
                  <a:gd name="connsiteY8" fmla="*/ 0 h 461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46006" h="461665" fill="none" extrusionOk="0">
                    <a:moveTo>
                      <a:pt x="0" y="0"/>
                    </a:moveTo>
                    <a:cubicBezTo>
                      <a:pt x="244476" y="-23758"/>
                      <a:pt x="324873" y="-5101"/>
                      <a:pt x="547082" y="0"/>
                    </a:cubicBezTo>
                    <a:cubicBezTo>
                      <a:pt x="769291" y="5101"/>
                      <a:pt x="982316" y="-1150"/>
                      <a:pt x="1094164" y="0"/>
                    </a:cubicBezTo>
                    <a:cubicBezTo>
                      <a:pt x="1206012" y="1150"/>
                      <a:pt x="1531019" y="-26192"/>
                      <a:pt x="1746006" y="0"/>
                    </a:cubicBezTo>
                    <a:cubicBezTo>
                      <a:pt x="1759911" y="119617"/>
                      <a:pt x="1736107" y="301980"/>
                      <a:pt x="1746006" y="461665"/>
                    </a:cubicBezTo>
                    <a:cubicBezTo>
                      <a:pt x="1523347" y="450303"/>
                      <a:pt x="1329315" y="447484"/>
                      <a:pt x="1146544" y="461665"/>
                    </a:cubicBezTo>
                    <a:cubicBezTo>
                      <a:pt x="963773" y="475846"/>
                      <a:pt x="680581" y="480080"/>
                      <a:pt x="547082" y="461665"/>
                    </a:cubicBezTo>
                    <a:cubicBezTo>
                      <a:pt x="413583" y="443250"/>
                      <a:pt x="140821" y="448140"/>
                      <a:pt x="0" y="461665"/>
                    </a:cubicBezTo>
                    <a:cubicBezTo>
                      <a:pt x="-12485" y="322479"/>
                      <a:pt x="15535" y="230197"/>
                      <a:pt x="0" y="0"/>
                    </a:cubicBezTo>
                    <a:close/>
                  </a:path>
                  <a:path w="1746006" h="461665" stroke="0" extrusionOk="0">
                    <a:moveTo>
                      <a:pt x="0" y="0"/>
                    </a:moveTo>
                    <a:cubicBezTo>
                      <a:pt x="154966" y="6892"/>
                      <a:pt x="348970" y="14826"/>
                      <a:pt x="599462" y="0"/>
                    </a:cubicBezTo>
                    <a:cubicBezTo>
                      <a:pt x="849954" y="-14826"/>
                      <a:pt x="965453" y="-19866"/>
                      <a:pt x="1198924" y="0"/>
                    </a:cubicBezTo>
                    <a:cubicBezTo>
                      <a:pt x="1432395" y="19866"/>
                      <a:pt x="1607270" y="7281"/>
                      <a:pt x="1746006" y="0"/>
                    </a:cubicBezTo>
                    <a:cubicBezTo>
                      <a:pt x="1747914" y="153943"/>
                      <a:pt x="1765447" y="364432"/>
                      <a:pt x="1746006" y="461665"/>
                    </a:cubicBezTo>
                    <a:cubicBezTo>
                      <a:pt x="1524481" y="465686"/>
                      <a:pt x="1356803" y="466249"/>
                      <a:pt x="1146544" y="461665"/>
                    </a:cubicBezTo>
                    <a:cubicBezTo>
                      <a:pt x="936285" y="457081"/>
                      <a:pt x="710919" y="454999"/>
                      <a:pt x="582002" y="461665"/>
                    </a:cubicBezTo>
                    <a:cubicBezTo>
                      <a:pt x="453085" y="468331"/>
                      <a:pt x="242581" y="462129"/>
                      <a:pt x="0" y="461665"/>
                    </a:cubicBezTo>
                    <a:cubicBezTo>
                      <a:pt x="-4295" y="288312"/>
                      <a:pt x="221" y="99376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885490621">
                      <a:prstGeom prst="rect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t-EE" sz="1200" dirty="0">
                    <a:latin typeface="Axure Handwriting" panose="020B0402020200020204" pitchFamily="34" charset="0"/>
                  </a:rPr>
                  <a:t>PÕHIKOOLI RIIKLIK ÕPPEKAVA</a:t>
                </a:r>
              </a:p>
            </p:txBody>
          </p:sp>
          <p:sp>
            <p:nvSpPr>
              <p:cNvPr id="98" name="Ovaal 97">
                <a:extLst>
                  <a:ext uri="{FF2B5EF4-FFF2-40B4-BE49-F238E27FC236}">
                    <a16:creationId xmlns:a16="http://schemas.microsoft.com/office/drawing/2014/main" id="{FDF33D5B-0E88-4192-9171-431C160D9220}"/>
                  </a:ext>
                </a:extLst>
              </p:cNvPr>
              <p:cNvSpPr/>
              <p:nvPr/>
            </p:nvSpPr>
            <p:spPr>
              <a:xfrm>
                <a:off x="1131752" y="1151767"/>
                <a:ext cx="161186" cy="184666"/>
              </a:xfrm>
              <a:prstGeom prst="ellipse">
                <a:avLst/>
              </a:prstGeom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grpSp>
        <p:nvGrpSpPr>
          <p:cNvPr id="18" name="Rühm 17">
            <a:extLst>
              <a:ext uri="{FF2B5EF4-FFF2-40B4-BE49-F238E27FC236}">
                <a16:creationId xmlns:a16="http://schemas.microsoft.com/office/drawing/2014/main" id="{5C207ED9-6525-4018-91B7-A5BF79F0DB08}"/>
              </a:ext>
            </a:extLst>
          </p:cNvPr>
          <p:cNvGrpSpPr/>
          <p:nvPr/>
        </p:nvGrpSpPr>
        <p:grpSpPr>
          <a:xfrm>
            <a:off x="1776739" y="20819"/>
            <a:ext cx="1506560" cy="974374"/>
            <a:chOff x="1852978" y="1152586"/>
            <a:chExt cx="1506560" cy="974374"/>
          </a:xfrm>
        </p:grpSpPr>
        <p:sp>
          <p:nvSpPr>
            <p:cNvPr id="93" name="Võrdkülgne kolmnurk 92">
              <a:extLst>
                <a:ext uri="{FF2B5EF4-FFF2-40B4-BE49-F238E27FC236}">
                  <a16:creationId xmlns:a16="http://schemas.microsoft.com/office/drawing/2014/main" id="{B8505E8C-1A99-4FCC-849F-E542291EDD0C}"/>
                </a:ext>
              </a:extLst>
            </p:cNvPr>
            <p:cNvSpPr/>
            <p:nvPr/>
          </p:nvSpPr>
          <p:spPr>
            <a:xfrm>
              <a:off x="1885950" y="1212299"/>
              <a:ext cx="1411715" cy="38469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3DC491F-E6D5-4E99-8953-A98A420262BF}"/>
                </a:ext>
              </a:extLst>
            </p:cNvPr>
            <p:cNvSpPr txBox="1"/>
            <p:nvPr/>
          </p:nvSpPr>
          <p:spPr>
            <a:xfrm>
              <a:off x="1852978" y="1480629"/>
              <a:ext cx="1506560" cy="646331"/>
            </a:xfrm>
            <a:custGeom>
              <a:avLst/>
              <a:gdLst>
                <a:gd name="connsiteX0" fmla="*/ 0 w 1506560"/>
                <a:gd name="connsiteY0" fmla="*/ 0 h 646331"/>
                <a:gd name="connsiteX1" fmla="*/ 472055 w 1506560"/>
                <a:gd name="connsiteY1" fmla="*/ 0 h 646331"/>
                <a:gd name="connsiteX2" fmla="*/ 929045 w 1506560"/>
                <a:gd name="connsiteY2" fmla="*/ 0 h 646331"/>
                <a:gd name="connsiteX3" fmla="*/ 1506560 w 1506560"/>
                <a:gd name="connsiteY3" fmla="*/ 0 h 646331"/>
                <a:gd name="connsiteX4" fmla="*/ 1506560 w 1506560"/>
                <a:gd name="connsiteY4" fmla="*/ 646331 h 646331"/>
                <a:gd name="connsiteX5" fmla="*/ 974242 w 1506560"/>
                <a:gd name="connsiteY5" fmla="*/ 646331 h 646331"/>
                <a:gd name="connsiteX6" fmla="*/ 441924 w 1506560"/>
                <a:gd name="connsiteY6" fmla="*/ 646331 h 646331"/>
                <a:gd name="connsiteX7" fmla="*/ 0 w 1506560"/>
                <a:gd name="connsiteY7" fmla="*/ 646331 h 646331"/>
                <a:gd name="connsiteX8" fmla="*/ 0 w 1506560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6560" h="646331" fill="none" extrusionOk="0">
                  <a:moveTo>
                    <a:pt x="0" y="0"/>
                  </a:moveTo>
                  <a:cubicBezTo>
                    <a:pt x="155287" y="-3594"/>
                    <a:pt x="263206" y="-8341"/>
                    <a:pt x="472055" y="0"/>
                  </a:cubicBezTo>
                  <a:cubicBezTo>
                    <a:pt x="680905" y="8341"/>
                    <a:pt x="712346" y="21082"/>
                    <a:pt x="929045" y="0"/>
                  </a:cubicBezTo>
                  <a:cubicBezTo>
                    <a:pt x="1145744" y="-21082"/>
                    <a:pt x="1302426" y="-2082"/>
                    <a:pt x="1506560" y="0"/>
                  </a:cubicBezTo>
                  <a:cubicBezTo>
                    <a:pt x="1509846" y="245214"/>
                    <a:pt x="1511839" y="463610"/>
                    <a:pt x="1506560" y="646331"/>
                  </a:cubicBezTo>
                  <a:cubicBezTo>
                    <a:pt x="1274763" y="650527"/>
                    <a:pt x="1178289" y="661019"/>
                    <a:pt x="974242" y="646331"/>
                  </a:cubicBezTo>
                  <a:cubicBezTo>
                    <a:pt x="770195" y="631643"/>
                    <a:pt x="589605" y="650316"/>
                    <a:pt x="441924" y="646331"/>
                  </a:cubicBezTo>
                  <a:cubicBezTo>
                    <a:pt x="294243" y="642346"/>
                    <a:pt x="165796" y="625718"/>
                    <a:pt x="0" y="646331"/>
                  </a:cubicBezTo>
                  <a:cubicBezTo>
                    <a:pt x="3321" y="411559"/>
                    <a:pt x="-8550" y="154046"/>
                    <a:pt x="0" y="0"/>
                  </a:cubicBezTo>
                  <a:close/>
                </a:path>
                <a:path w="1506560" h="646331" stroke="0" extrusionOk="0">
                  <a:moveTo>
                    <a:pt x="0" y="0"/>
                  </a:moveTo>
                  <a:cubicBezTo>
                    <a:pt x="177530" y="9144"/>
                    <a:pt x="369818" y="6746"/>
                    <a:pt x="532318" y="0"/>
                  </a:cubicBezTo>
                  <a:cubicBezTo>
                    <a:pt x="694818" y="-6746"/>
                    <a:pt x="853952" y="7586"/>
                    <a:pt x="1034505" y="0"/>
                  </a:cubicBezTo>
                  <a:cubicBezTo>
                    <a:pt x="1215058" y="-7586"/>
                    <a:pt x="1287891" y="3917"/>
                    <a:pt x="1506560" y="0"/>
                  </a:cubicBezTo>
                  <a:cubicBezTo>
                    <a:pt x="1502277" y="162431"/>
                    <a:pt x="1512433" y="349804"/>
                    <a:pt x="1506560" y="646331"/>
                  </a:cubicBezTo>
                  <a:cubicBezTo>
                    <a:pt x="1299807" y="654975"/>
                    <a:pt x="1117979" y="652171"/>
                    <a:pt x="989308" y="646331"/>
                  </a:cubicBezTo>
                  <a:cubicBezTo>
                    <a:pt x="860637" y="640491"/>
                    <a:pt x="664505" y="649009"/>
                    <a:pt x="472055" y="646331"/>
                  </a:cubicBezTo>
                  <a:cubicBezTo>
                    <a:pt x="279605" y="643653"/>
                    <a:pt x="142754" y="662374"/>
                    <a:pt x="0" y="646331"/>
                  </a:cubicBezTo>
                  <a:cubicBezTo>
                    <a:pt x="-7439" y="409355"/>
                    <a:pt x="-8088" y="19461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399442095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 ÕPPEKAVA </a:t>
              </a:r>
            </a:p>
          </p:txBody>
        </p:sp>
        <p:sp>
          <p:nvSpPr>
            <p:cNvPr id="92" name="Ovaal 91">
              <a:extLst>
                <a:ext uri="{FF2B5EF4-FFF2-40B4-BE49-F238E27FC236}">
                  <a16:creationId xmlns:a16="http://schemas.microsoft.com/office/drawing/2014/main" id="{320C2E1F-A4D8-4A3C-8BF7-30D5942A11F9}"/>
                </a:ext>
              </a:extLst>
            </p:cNvPr>
            <p:cNvSpPr/>
            <p:nvPr/>
          </p:nvSpPr>
          <p:spPr>
            <a:xfrm>
              <a:off x="2501949" y="1152586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</p:grpSp>
      <p:grpSp>
        <p:nvGrpSpPr>
          <p:cNvPr id="28" name="Rühm 27">
            <a:extLst>
              <a:ext uri="{FF2B5EF4-FFF2-40B4-BE49-F238E27FC236}">
                <a16:creationId xmlns:a16="http://schemas.microsoft.com/office/drawing/2014/main" id="{9A9B1E81-3506-426B-8A86-4AD01152939D}"/>
              </a:ext>
            </a:extLst>
          </p:cNvPr>
          <p:cNvGrpSpPr/>
          <p:nvPr/>
        </p:nvGrpSpPr>
        <p:grpSpPr>
          <a:xfrm>
            <a:off x="2892464" y="108056"/>
            <a:ext cx="2079383" cy="975311"/>
            <a:chOff x="3024332" y="1250449"/>
            <a:chExt cx="2079383" cy="975311"/>
          </a:xfrm>
        </p:grpSpPr>
        <p:sp>
          <p:nvSpPr>
            <p:cNvPr id="100" name="Võrdkülgne kolmnurk 99">
              <a:extLst>
                <a:ext uri="{FF2B5EF4-FFF2-40B4-BE49-F238E27FC236}">
                  <a16:creationId xmlns:a16="http://schemas.microsoft.com/office/drawing/2014/main" id="{1F2C6942-65A5-405E-ADAE-91194B6FB3DE}"/>
                </a:ext>
              </a:extLst>
            </p:cNvPr>
            <p:cNvSpPr/>
            <p:nvPr/>
          </p:nvSpPr>
          <p:spPr>
            <a:xfrm>
              <a:off x="3024334" y="1410892"/>
              <a:ext cx="2079381" cy="184666"/>
            </a:xfrm>
            <a:prstGeom prst="triangle">
              <a:avLst>
                <a:gd name="adj" fmla="val 50000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01" name="Ovaal 100">
              <a:extLst>
                <a:ext uri="{FF2B5EF4-FFF2-40B4-BE49-F238E27FC236}">
                  <a16:creationId xmlns:a16="http://schemas.microsoft.com/office/drawing/2014/main" id="{509DFBC8-3AAA-49DE-B97E-F0CE6F3F5AEA}"/>
                </a:ext>
              </a:extLst>
            </p:cNvPr>
            <p:cNvSpPr/>
            <p:nvPr/>
          </p:nvSpPr>
          <p:spPr>
            <a:xfrm>
              <a:off x="3986678" y="1250449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0ECAC44-E8C0-4AAE-B107-9AA9D4134086}"/>
                </a:ext>
              </a:extLst>
            </p:cNvPr>
            <p:cNvSpPr txBox="1"/>
            <p:nvPr/>
          </p:nvSpPr>
          <p:spPr>
            <a:xfrm>
              <a:off x="3024332" y="1579429"/>
              <a:ext cx="2079381" cy="646331"/>
            </a:xfrm>
            <a:custGeom>
              <a:avLst/>
              <a:gdLst>
                <a:gd name="connsiteX0" fmla="*/ 0 w 2079381"/>
                <a:gd name="connsiteY0" fmla="*/ 0 h 646331"/>
                <a:gd name="connsiteX1" fmla="*/ 734715 w 2079381"/>
                <a:gd name="connsiteY1" fmla="*/ 0 h 646331"/>
                <a:gd name="connsiteX2" fmla="*/ 1386254 w 2079381"/>
                <a:gd name="connsiteY2" fmla="*/ 0 h 646331"/>
                <a:gd name="connsiteX3" fmla="*/ 2079381 w 2079381"/>
                <a:gd name="connsiteY3" fmla="*/ 0 h 646331"/>
                <a:gd name="connsiteX4" fmla="*/ 2079381 w 2079381"/>
                <a:gd name="connsiteY4" fmla="*/ 646331 h 646331"/>
                <a:gd name="connsiteX5" fmla="*/ 1365460 w 2079381"/>
                <a:gd name="connsiteY5" fmla="*/ 646331 h 646331"/>
                <a:gd name="connsiteX6" fmla="*/ 713921 w 2079381"/>
                <a:gd name="connsiteY6" fmla="*/ 646331 h 646331"/>
                <a:gd name="connsiteX7" fmla="*/ 0 w 2079381"/>
                <a:gd name="connsiteY7" fmla="*/ 646331 h 646331"/>
                <a:gd name="connsiteX8" fmla="*/ 0 w 2079381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9381" h="646331" fill="none" extrusionOk="0">
                  <a:moveTo>
                    <a:pt x="0" y="0"/>
                  </a:moveTo>
                  <a:cubicBezTo>
                    <a:pt x="355212" y="8306"/>
                    <a:pt x="585177" y="7903"/>
                    <a:pt x="734715" y="0"/>
                  </a:cubicBezTo>
                  <a:cubicBezTo>
                    <a:pt x="884253" y="-7903"/>
                    <a:pt x="1229711" y="-11722"/>
                    <a:pt x="1386254" y="0"/>
                  </a:cubicBezTo>
                  <a:cubicBezTo>
                    <a:pt x="1542797" y="11722"/>
                    <a:pt x="1897845" y="-18900"/>
                    <a:pt x="2079381" y="0"/>
                  </a:cubicBezTo>
                  <a:cubicBezTo>
                    <a:pt x="2055088" y="162549"/>
                    <a:pt x="2066517" y="421427"/>
                    <a:pt x="2079381" y="646331"/>
                  </a:cubicBezTo>
                  <a:cubicBezTo>
                    <a:pt x="1732092" y="679159"/>
                    <a:pt x="1556123" y="673581"/>
                    <a:pt x="1365460" y="646331"/>
                  </a:cubicBezTo>
                  <a:cubicBezTo>
                    <a:pt x="1174797" y="619081"/>
                    <a:pt x="953021" y="672056"/>
                    <a:pt x="713921" y="646331"/>
                  </a:cubicBezTo>
                  <a:cubicBezTo>
                    <a:pt x="474821" y="620606"/>
                    <a:pt x="325709" y="650499"/>
                    <a:pt x="0" y="646331"/>
                  </a:cubicBezTo>
                  <a:cubicBezTo>
                    <a:pt x="8849" y="351869"/>
                    <a:pt x="-722" y="238833"/>
                    <a:pt x="0" y="0"/>
                  </a:cubicBezTo>
                  <a:close/>
                </a:path>
                <a:path w="2079381" h="646331" stroke="0" extrusionOk="0">
                  <a:moveTo>
                    <a:pt x="0" y="0"/>
                  </a:moveTo>
                  <a:cubicBezTo>
                    <a:pt x="233787" y="-32581"/>
                    <a:pt x="337020" y="-3291"/>
                    <a:pt x="672333" y="0"/>
                  </a:cubicBezTo>
                  <a:cubicBezTo>
                    <a:pt x="1007646" y="3291"/>
                    <a:pt x="1087529" y="-4906"/>
                    <a:pt x="1303079" y="0"/>
                  </a:cubicBezTo>
                  <a:cubicBezTo>
                    <a:pt x="1518629" y="4906"/>
                    <a:pt x="1710036" y="-16222"/>
                    <a:pt x="2079381" y="0"/>
                  </a:cubicBezTo>
                  <a:cubicBezTo>
                    <a:pt x="2058163" y="247755"/>
                    <a:pt x="2090153" y="357162"/>
                    <a:pt x="2079381" y="646331"/>
                  </a:cubicBezTo>
                  <a:cubicBezTo>
                    <a:pt x="1929388" y="652884"/>
                    <a:pt x="1584377" y="646190"/>
                    <a:pt x="1344666" y="646331"/>
                  </a:cubicBezTo>
                  <a:cubicBezTo>
                    <a:pt x="1104955" y="646472"/>
                    <a:pt x="871396" y="614227"/>
                    <a:pt x="609952" y="646331"/>
                  </a:cubicBezTo>
                  <a:cubicBezTo>
                    <a:pt x="348508" y="678435"/>
                    <a:pt x="137578" y="641932"/>
                    <a:pt x="0" y="646331"/>
                  </a:cubicBezTo>
                  <a:cubicBezTo>
                    <a:pt x="-22594" y="392149"/>
                    <a:pt x="-1166" y="27335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1573457534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III kooliastme loovtöö korraldamise põhimõtted</a:t>
              </a:r>
            </a:p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Keskkoolis</a:t>
              </a:r>
            </a:p>
          </p:txBody>
        </p:sp>
      </p:grpSp>
      <p:sp>
        <p:nvSpPr>
          <p:cNvPr id="109" name="Ristkülik: ümarnurkne 108">
            <a:extLst>
              <a:ext uri="{FF2B5EF4-FFF2-40B4-BE49-F238E27FC236}">
                <a16:creationId xmlns:a16="http://schemas.microsoft.com/office/drawing/2014/main" id="{26188F14-7C4A-4B39-AFD7-AA97CF82DB7C}"/>
              </a:ext>
            </a:extLst>
          </p:cNvPr>
          <p:cNvSpPr/>
          <p:nvPr/>
        </p:nvSpPr>
        <p:spPr>
          <a:xfrm>
            <a:off x="1459178" y="5278774"/>
            <a:ext cx="2144730" cy="403278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3. Tegevuskava on olemas ja  juhendajaga läbi arutatud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12" name="Ristkülik: ümarnurkne 111">
            <a:extLst>
              <a:ext uri="{FF2B5EF4-FFF2-40B4-BE49-F238E27FC236}">
                <a16:creationId xmlns:a16="http://schemas.microsoft.com/office/drawing/2014/main" id="{0F2D89E6-E3A3-436E-A69C-3D67F49BF72C}"/>
              </a:ext>
            </a:extLst>
          </p:cNvPr>
          <p:cNvSpPr/>
          <p:nvPr/>
        </p:nvSpPr>
        <p:spPr>
          <a:xfrm>
            <a:off x="2486674" y="5836658"/>
            <a:ext cx="2487508" cy="956524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4. Kirjas esimesed tulemused (refereeringud, ettevalmistused praktilise töö tegemiseks või uurimuse materjali kogumiseks)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13" name="Ristkülik: ümarnurkne 112">
            <a:extLst>
              <a:ext uri="{FF2B5EF4-FFF2-40B4-BE49-F238E27FC236}">
                <a16:creationId xmlns:a16="http://schemas.microsoft.com/office/drawing/2014/main" id="{B71D4077-BE2F-438F-894E-DCF54AF81982}"/>
              </a:ext>
            </a:extLst>
          </p:cNvPr>
          <p:cNvSpPr/>
          <p:nvPr/>
        </p:nvSpPr>
        <p:spPr>
          <a:xfrm>
            <a:off x="5090925" y="5818876"/>
            <a:ext cx="2010149" cy="827483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5. Kõik tulemused kirjas (mida ja kuidas tehti, milliste tulemusteni jõuti, …)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14" name="Ristkülik: ümarnurkne 113">
            <a:extLst>
              <a:ext uri="{FF2B5EF4-FFF2-40B4-BE49-F238E27FC236}">
                <a16:creationId xmlns:a16="http://schemas.microsoft.com/office/drawing/2014/main" id="{7F845335-67CA-4EDF-A73A-BE1032C8F48F}"/>
              </a:ext>
            </a:extLst>
          </p:cNvPr>
          <p:cNvSpPr/>
          <p:nvPr/>
        </p:nvSpPr>
        <p:spPr>
          <a:xfrm>
            <a:off x="7328835" y="5730463"/>
            <a:ext cx="2242458" cy="46148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6. Arutelu (tulemuste analüüs ja järeldused) on valmis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71" name="Ovaal 170">
            <a:extLst>
              <a:ext uri="{FF2B5EF4-FFF2-40B4-BE49-F238E27FC236}">
                <a16:creationId xmlns:a16="http://schemas.microsoft.com/office/drawing/2014/main" id="{BA176956-8739-4273-8157-72FD2861ACFD}"/>
              </a:ext>
            </a:extLst>
          </p:cNvPr>
          <p:cNvSpPr/>
          <p:nvPr/>
        </p:nvSpPr>
        <p:spPr>
          <a:xfrm>
            <a:off x="9845458" y="1323125"/>
            <a:ext cx="2255737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grpSp>
        <p:nvGrpSpPr>
          <p:cNvPr id="35" name="Rühm 34">
            <a:extLst>
              <a:ext uri="{FF2B5EF4-FFF2-40B4-BE49-F238E27FC236}">
                <a16:creationId xmlns:a16="http://schemas.microsoft.com/office/drawing/2014/main" id="{85E5FE09-0E89-4DC6-92B4-D723126AF293}"/>
              </a:ext>
            </a:extLst>
          </p:cNvPr>
          <p:cNvGrpSpPr/>
          <p:nvPr/>
        </p:nvGrpSpPr>
        <p:grpSpPr>
          <a:xfrm>
            <a:off x="9949278" y="798870"/>
            <a:ext cx="1985250" cy="768994"/>
            <a:chOff x="8507990" y="348862"/>
            <a:chExt cx="2079382" cy="768994"/>
          </a:xfrm>
        </p:grpSpPr>
        <p:grpSp>
          <p:nvGrpSpPr>
            <p:cNvPr id="80" name="Rühm 79">
              <a:extLst>
                <a:ext uri="{FF2B5EF4-FFF2-40B4-BE49-F238E27FC236}">
                  <a16:creationId xmlns:a16="http://schemas.microsoft.com/office/drawing/2014/main" id="{C2BE79CC-56FD-4B54-8472-3F42DFFC5209}"/>
                </a:ext>
              </a:extLst>
            </p:cNvPr>
            <p:cNvGrpSpPr/>
            <p:nvPr/>
          </p:nvGrpSpPr>
          <p:grpSpPr>
            <a:xfrm>
              <a:off x="8507990" y="348862"/>
              <a:ext cx="2079382" cy="768994"/>
              <a:chOff x="8181975" y="419100"/>
              <a:chExt cx="3067050" cy="1135772"/>
            </a:xfrm>
            <a:solidFill>
              <a:srgbClr val="FFFF00"/>
            </a:solidFill>
            <a:effectLst>
              <a:glow rad="419100">
                <a:schemeClr val="accent4">
                  <a:satMod val="175000"/>
                  <a:alpha val="40000"/>
                </a:schemeClr>
              </a:glow>
            </a:effectLst>
          </p:grpSpPr>
          <p:sp>
            <p:nvSpPr>
              <p:cNvPr id="54" name="Ristkülik 53">
                <a:extLst>
                  <a:ext uri="{FF2B5EF4-FFF2-40B4-BE49-F238E27FC236}">
                    <a16:creationId xmlns:a16="http://schemas.microsoft.com/office/drawing/2014/main" id="{C3537E85-046B-45AA-8849-928A10F64C4E}"/>
                  </a:ext>
                </a:extLst>
              </p:cNvPr>
              <p:cNvSpPr/>
              <p:nvPr/>
            </p:nvSpPr>
            <p:spPr>
              <a:xfrm>
                <a:off x="8181975" y="533400"/>
                <a:ext cx="3067050" cy="718629"/>
              </a:xfrm>
              <a:custGeom>
                <a:avLst/>
                <a:gdLst>
                  <a:gd name="connsiteX0" fmla="*/ 0 w 3067050"/>
                  <a:gd name="connsiteY0" fmla="*/ 0 h 718629"/>
                  <a:gd name="connsiteX1" fmla="*/ 3067050 w 3067050"/>
                  <a:gd name="connsiteY1" fmla="*/ 0 h 718629"/>
                  <a:gd name="connsiteX2" fmla="*/ 3067050 w 3067050"/>
                  <a:gd name="connsiteY2" fmla="*/ 718629 h 718629"/>
                  <a:gd name="connsiteX3" fmla="*/ 0 w 3067050"/>
                  <a:gd name="connsiteY3" fmla="*/ 718629 h 718629"/>
                  <a:gd name="connsiteX4" fmla="*/ 0 w 3067050"/>
                  <a:gd name="connsiteY4" fmla="*/ 0 h 7186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67050" h="718629" fill="none" extrusionOk="0">
                    <a:moveTo>
                      <a:pt x="0" y="0"/>
                    </a:moveTo>
                    <a:cubicBezTo>
                      <a:pt x="862236" y="-107097"/>
                      <a:pt x="2491030" y="114891"/>
                      <a:pt x="3067050" y="0"/>
                    </a:cubicBezTo>
                    <a:cubicBezTo>
                      <a:pt x="3040265" y="105332"/>
                      <a:pt x="3128989" y="627639"/>
                      <a:pt x="3067050" y="718629"/>
                    </a:cubicBezTo>
                    <a:cubicBezTo>
                      <a:pt x="2153437" y="737082"/>
                      <a:pt x="1521045" y="741219"/>
                      <a:pt x="0" y="718629"/>
                    </a:cubicBezTo>
                    <a:cubicBezTo>
                      <a:pt x="-37831" y="556652"/>
                      <a:pt x="-55212" y="241638"/>
                      <a:pt x="0" y="0"/>
                    </a:cubicBezTo>
                    <a:close/>
                  </a:path>
                  <a:path w="3067050" h="718629" stroke="0" extrusionOk="0">
                    <a:moveTo>
                      <a:pt x="0" y="0"/>
                    </a:moveTo>
                    <a:cubicBezTo>
                      <a:pt x="1130857" y="80376"/>
                      <a:pt x="2195956" y="-106280"/>
                      <a:pt x="3067050" y="0"/>
                    </a:cubicBezTo>
                    <a:cubicBezTo>
                      <a:pt x="3121705" y="329539"/>
                      <a:pt x="3003995" y="371467"/>
                      <a:pt x="3067050" y="718629"/>
                    </a:cubicBezTo>
                    <a:cubicBezTo>
                      <a:pt x="2758452" y="750429"/>
                      <a:pt x="557250" y="757264"/>
                      <a:pt x="0" y="718629"/>
                    </a:cubicBezTo>
                    <a:cubicBezTo>
                      <a:pt x="10018" y="635154"/>
                      <a:pt x="-55049" y="282686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1374697064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69" name="Ristkülik 68">
                <a:extLst>
                  <a:ext uri="{FF2B5EF4-FFF2-40B4-BE49-F238E27FC236}">
                    <a16:creationId xmlns:a16="http://schemas.microsoft.com/office/drawing/2014/main" id="{C10300AD-269C-4BD8-B6C3-E420057E84C3}"/>
                  </a:ext>
                </a:extLst>
              </p:cNvPr>
              <p:cNvSpPr/>
              <p:nvPr/>
            </p:nvSpPr>
            <p:spPr>
              <a:xfrm>
                <a:off x="8181975" y="419100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10030" y="-3116"/>
                      <a:pt x="29687" y="-4597"/>
                      <a:pt x="52357" y="0"/>
                    </a:cubicBezTo>
                    <a:cubicBezTo>
                      <a:pt x="57340" y="346621"/>
                      <a:pt x="2724" y="564217"/>
                      <a:pt x="52357" y="1117933"/>
                    </a:cubicBezTo>
                    <a:cubicBezTo>
                      <a:pt x="43165" y="1115370"/>
                      <a:pt x="16973" y="1114969"/>
                      <a:pt x="0" y="1117933"/>
                    </a:cubicBezTo>
                    <a:cubicBezTo>
                      <a:pt x="23161" y="884623"/>
                      <a:pt x="-36435" y="164293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551" y="-4032"/>
                      <a:pt x="39074" y="-1451"/>
                      <a:pt x="52357" y="0"/>
                    </a:cubicBezTo>
                    <a:cubicBezTo>
                      <a:pt x="-20614" y="533321"/>
                      <a:pt x="147548" y="909647"/>
                      <a:pt x="52357" y="1117933"/>
                    </a:cubicBezTo>
                    <a:cubicBezTo>
                      <a:pt x="37022" y="1121952"/>
                      <a:pt x="25406" y="1121930"/>
                      <a:pt x="0" y="1117933"/>
                    </a:cubicBezTo>
                    <a:cubicBezTo>
                      <a:pt x="11877" y="980195"/>
                      <a:pt x="-78410" y="434718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619034263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82" name="Ristkülik 81">
                <a:extLst>
                  <a:ext uri="{FF2B5EF4-FFF2-40B4-BE49-F238E27FC236}">
                    <a16:creationId xmlns:a16="http://schemas.microsoft.com/office/drawing/2014/main" id="{30ECFA76-B163-4FEF-9251-9D87D8A14C56}"/>
                  </a:ext>
                </a:extLst>
              </p:cNvPr>
              <p:cNvSpPr/>
              <p:nvPr/>
            </p:nvSpPr>
            <p:spPr>
              <a:xfrm>
                <a:off x="11190325" y="436939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21154" y="51"/>
                      <a:pt x="34603" y="4524"/>
                      <a:pt x="52357" y="0"/>
                    </a:cubicBezTo>
                    <a:cubicBezTo>
                      <a:pt x="110739" y="167846"/>
                      <a:pt x="26941" y="828818"/>
                      <a:pt x="52357" y="1117933"/>
                    </a:cubicBezTo>
                    <a:cubicBezTo>
                      <a:pt x="40320" y="1118327"/>
                      <a:pt x="15161" y="1122270"/>
                      <a:pt x="0" y="1117933"/>
                    </a:cubicBezTo>
                    <a:cubicBezTo>
                      <a:pt x="42693" y="844449"/>
                      <a:pt x="94707" y="483009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730" y="4431"/>
                      <a:pt x="33458" y="243"/>
                      <a:pt x="52357" y="0"/>
                    </a:cubicBezTo>
                    <a:cubicBezTo>
                      <a:pt x="62809" y="151767"/>
                      <a:pt x="78993" y="941538"/>
                      <a:pt x="52357" y="1117933"/>
                    </a:cubicBezTo>
                    <a:cubicBezTo>
                      <a:pt x="33172" y="1114131"/>
                      <a:pt x="12591" y="1120258"/>
                      <a:pt x="0" y="1117933"/>
                    </a:cubicBezTo>
                    <a:cubicBezTo>
                      <a:pt x="-53786" y="802572"/>
                      <a:pt x="84409" y="468984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540606347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A89EBF2-A38A-48CA-99E0-8AA9F1B58E94}"/>
                </a:ext>
              </a:extLst>
            </p:cNvPr>
            <p:cNvSpPr txBox="1"/>
            <p:nvPr/>
          </p:nvSpPr>
          <p:spPr>
            <a:xfrm>
              <a:off x="8594535" y="547976"/>
              <a:ext cx="19062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LOOVTÖÖ ESITLEMINE</a:t>
              </a:r>
            </a:p>
          </p:txBody>
        </p:sp>
      </p:grpSp>
      <p:sp>
        <p:nvSpPr>
          <p:cNvPr id="174" name="Jutumull: pilv 173">
            <a:extLst>
              <a:ext uri="{FF2B5EF4-FFF2-40B4-BE49-F238E27FC236}">
                <a16:creationId xmlns:a16="http://schemas.microsoft.com/office/drawing/2014/main" id="{F6196973-1440-4617-8F4D-AAEC0BABB5F2}"/>
              </a:ext>
            </a:extLst>
          </p:cNvPr>
          <p:cNvSpPr/>
          <p:nvPr/>
        </p:nvSpPr>
        <p:spPr>
          <a:xfrm>
            <a:off x="3311261" y="4877013"/>
            <a:ext cx="926926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8-9</a:t>
            </a:r>
          </a:p>
        </p:txBody>
      </p:sp>
      <p:sp>
        <p:nvSpPr>
          <p:cNvPr id="175" name="Jutumull: pilv 174">
            <a:extLst>
              <a:ext uri="{FF2B5EF4-FFF2-40B4-BE49-F238E27FC236}">
                <a16:creationId xmlns:a16="http://schemas.microsoft.com/office/drawing/2014/main" id="{52172C89-CEAC-4FE5-99D1-C20DBA16A44D}"/>
              </a:ext>
            </a:extLst>
          </p:cNvPr>
          <p:cNvSpPr/>
          <p:nvPr/>
        </p:nvSpPr>
        <p:spPr>
          <a:xfrm>
            <a:off x="4031275" y="5392331"/>
            <a:ext cx="1103527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10-14</a:t>
            </a:r>
          </a:p>
        </p:txBody>
      </p:sp>
      <p:sp>
        <p:nvSpPr>
          <p:cNvPr id="176" name="Jutumull: pilv 175">
            <a:extLst>
              <a:ext uri="{FF2B5EF4-FFF2-40B4-BE49-F238E27FC236}">
                <a16:creationId xmlns:a16="http://schemas.microsoft.com/office/drawing/2014/main" id="{B82F308A-FC55-46CB-9433-25FABBDC926D}"/>
              </a:ext>
            </a:extLst>
          </p:cNvPr>
          <p:cNvSpPr/>
          <p:nvPr/>
        </p:nvSpPr>
        <p:spPr>
          <a:xfrm>
            <a:off x="5435649" y="5340496"/>
            <a:ext cx="1090411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 15-21</a:t>
            </a:r>
          </a:p>
        </p:txBody>
      </p:sp>
      <p:sp>
        <p:nvSpPr>
          <p:cNvPr id="177" name="Jutumull: pilv 176">
            <a:extLst>
              <a:ext uri="{FF2B5EF4-FFF2-40B4-BE49-F238E27FC236}">
                <a16:creationId xmlns:a16="http://schemas.microsoft.com/office/drawing/2014/main" id="{1E80F4B7-2593-4A41-8970-D769B7265627}"/>
              </a:ext>
            </a:extLst>
          </p:cNvPr>
          <p:cNvSpPr/>
          <p:nvPr/>
        </p:nvSpPr>
        <p:spPr>
          <a:xfrm>
            <a:off x="8695282" y="5292491"/>
            <a:ext cx="876012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 21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D1192F3-3E9F-48A5-A6C3-CA88717839F1}"/>
              </a:ext>
            </a:extLst>
          </p:cNvPr>
          <p:cNvSpPr txBox="1"/>
          <p:nvPr/>
        </p:nvSpPr>
        <p:spPr>
          <a:xfrm>
            <a:off x="7264431" y="6355799"/>
            <a:ext cx="1286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NOVEMBER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FF8AE9D0-574B-4B6C-BE5F-45E1D86FE3F7}"/>
              </a:ext>
            </a:extLst>
          </p:cNvPr>
          <p:cNvSpPr txBox="1"/>
          <p:nvPr/>
        </p:nvSpPr>
        <p:spPr>
          <a:xfrm>
            <a:off x="-45243" y="5808961"/>
            <a:ext cx="130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SEPTEMBER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2BC3F922-482A-4D25-92AA-46FC132A0FD3}"/>
              </a:ext>
            </a:extLst>
          </p:cNvPr>
          <p:cNvSpPr txBox="1"/>
          <p:nvPr/>
        </p:nvSpPr>
        <p:spPr>
          <a:xfrm>
            <a:off x="1093441" y="6392153"/>
            <a:ext cx="122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OKTOOBER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FE0FCB3C-A6EA-4A32-9300-33980D5E61BC}"/>
              </a:ext>
            </a:extLst>
          </p:cNvPr>
          <p:cNvSpPr txBox="1"/>
          <p:nvPr/>
        </p:nvSpPr>
        <p:spPr>
          <a:xfrm>
            <a:off x="314485" y="4389618"/>
            <a:ext cx="122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OKTOOBER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84A460D0-B00F-4F06-8B7E-13249307927E}"/>
              </a:ext>
            </a:extLst>
          </p:cNvPr>
          <p:cNvSpPr txBox="1"/>
          <p:nvPr/>
        </p:nvSpPr>
        <p:spPr>
          <a:xfrm>
            <a:off x="10539148" y="4455432"/>
            <a:ext cx="1328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DETSEMBER</a:t>
            </a:r>
          </a:p>
        </p:txBody>
      </p:sp>
      <p:grpSp>
        <p:nvGrpSpPr>
          <p:cNvPr id="191" name="Rühm 190">
            <a:extLst>
              <a:ext uri="{FF2B5EF4-FFF2-40B4-BE49-F238E27FC236}">
                <a16:creationId xmlns:a16="http://schemas.microsoft.com/office/drawing/2014/main" id="{4FD78946-AA63-4811-A46D-2AB29F062D99}"/>
              </a:ext>
            </a:extLst>
          </p:cNvPr>
          <p:cNvGrpSpPr/>
          <p:nvPr/>
        </p:nvGrpSpPr>
        <p:grpSpPr>
          <a:xfrm>
            <a:off x="9983168" y="5280290"/>
            <a:ext cx="2068480" cy="1384995"/>
            <a:chOff x="10155898" y="1404983"/>
            <a:chExt cx="1895788" cy="2149680"/>
          </a:xfrm>
        </p:grpSpPr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CC5E341D-1CBE-409E-BE28-A4E0F1A901D5}"/>
                </a:ext>
              </a:extLst>
            </p:cNvPr>
            <p:cNvSpPr txBox="1"/>
            <p:nvPr/>
          </p:nvSpPr>
          <p:spPr>
            <a:xfrm>
              <a:off x="10155901" y="1404983"/>
              <a:ext cx="1895785" cy="2149680"/>
            </a:xfrm>
            <a:custGeom>
              <a:avLst/>
              <a:gdLst>
                <a:gd name="connsiteX0" fmla="*/ 0 w 1895785"/>
                <a:gd name="connsiteY0" fmla="*/ 0 h 2149680"/>
                <a:gd name="connsiteX1" fmla="*/ 1895785 w 1895785"/>
                <a:gd name="connsiteY1" fmla="*/ 0 h 2149680"/>
                <a:gd name="connsiteX2" fmla="*/ 1895785 w 1895785"/>
                <a:gd name="connsiteY2" fmla="*/ 2149680 h 2149680"/>
                <a:gd name="connsiteX3" fmla="*/ 0 w 1895785"/>
                <a:gd name="connsiteY3" fmla="*/ 2149680 h 2149680"/>
                <a:gd name="connsiteX4" fmla="*/ 0 w 1895785"/>
                <a:gd name="connsiteY4" fmla="*/ 0 h 2149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5785" h="2149680" fill="none" extrusionOk="0">
                  <a:moveTo>
                    <a:pt x="0" y="0"/>
                  </a:moveTo>
                  <a:cubicBezTo>
                    <a:pt x="658898" y="-75222"/>
                    <a:pt x="1222189" y="72740"/>
                    <a:pt x="1895785" y="0"/>
                  </a:cubicBezTo>
                  <a:cubicBezTo>
                    <a:pt x="1955973" y="996020"/>
                    <a:pt x="1841510" y="1358282"/>
                    <a:pt x="1895785" y="2149680"/>
                  </a:cubicBezTo>
                  <a:cubicBezTo>
                    <a:pt x="1408604" y="2166970"/>
                    <a:pt x="259107" y="2253979"/>
                    <a:pt x="0" y="2149680"/>
                  </a:cubicBezTo>
                  <a:cubicBezTo>
                    <a:pt x="149124" y="1665454"/>
                    <a:pt x="-136142" y="700629"/>
                    <a:pt x="0" y="0"/>
                  </a:cubicBezTo>
                  <a:close/>
                </a:path>
                <a:path w="1895785" h="2149680" stroke="0" extrusionOk="0">
                  <a:moveTo>
                    <a:pt x="0" y="0"/>
                  </a:moveTo>
                  <a:cubicBezTo>
                    <a:pt x="419909" y="-22724"/>
                    <a:pt x="1381735" y="-72999"/>
                    <a:pt x="1895785" y="0"/>
                  </a:cubicBezTo>
                  <a:cubicBezTo>
                    <a:pt x="1908373" y="215361"/>
                    <a:pt x="1967825" y="1746340"/>
                    <a:pt x="1895785" y="2149680"/>
                  </a:cubicBezTo>
                  <a:cubicBezTo>
                    <a:pt x="1159174" y="1987101"/>
                    <a:pt x="224919" y="1996643"/>
                    <a:pt x="0" y="2149680"/>
                  </a:cubicBezTo>
                  <a:cubicBezTo>
                    <a:pt x="-98976" y="1542988"/>
                    <a:pt x="-14399" y="1025945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1934413625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400" dirty="0">
                  <a:latin typeface="Axure Handwriting" panose="020B0402020200020204" pitchFamily="34" charset="0"/>
                </a:rPr>
                <a:t>          ABIKS ON</a:t>
              </a: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</p:txBody>
        </p:sp>
        <p:sp>
          <p:nvSpPr>
            <p:cNvPr id="193" name="Nool: vasaknool 192">
              <a:extLst>
                <a:ext uri="{FF2B5EF4-FFF2-40B4-BE49-F238E27FC236}">
                  <a16:creationId xmlns:a16="http://schemas.microsoft.com/office/drawing/2014/main" id="{7CDE25E8-D9FF-44B1-8DFB-5B0006E26323}"/>
                </a:ext>
              </a:extLst>
            </p:cNvPr>
            <p:cNvSpPr/>
            <p:nvPr/>
          </p:nvSpPr>
          <p:spPr>
            <a:xfrm>
              <a:off x="10155898" y="2142110"/>
              <a:ext cx="1895785" cy="700826"/>
            </a:xfrm>
            <a:custGeom>
              <a:avLst/>
              <a:gdLst>
                <a:gd name="connsiteX0" fmla="*/ 0 w 1895785"/>
                <a:gd name="connsiteY0" fmla="*/ 350413 h 700826"/>
                <a:gd name="connsiteX1" fmla="*/ 350413 w 1895785"/>
                <a:gd name="connsiteY1" fmla="*/ 0 h 700826"/>
                <a:gd name="connsiteX2" fmla="*/ 350413 w 1895785"/>
                <a:gd name="connsiteY2" fmla="*/ 175207 h 700826"/>
                <a:gd name="connsiteX3" fmla="*/ 865537 w 1895785"/>
                <a:gd name="connsiteY3" fmla="*/ 175207 h 700826"/>
                <a:gd name="connsiteX4" fmla="*/ 1334300 w 1895785"/>
                <a:gd name="connsiteY4" fmla="*/ 175207 h 700826"/>
                <a:gd name="connsiteX5" fmla="*/ 1895785 w 1895785"/>
                <a:gd name="connsiteY5" fmla="*/ 175207 h 700826"/>
                <a:gd name="connsiteX6" fmla="*/ 1895785 w 1895785"/>
                <a:gd name="connsiteY6" fmla="*/ 525620 h 700826"/>
                <a:gd name="connsiteX7" fmla="*/ 1365207 w 1895785"/>
                <a:gd name="connsiteY7" fmla="*/ 525620 h 700826"/>
                <a:gd name="connsiteX8" fmla="*/ 880991 w 1895785"/>
                <a:gd name="connsiteY8" fmla="*/ 525620 h 700826"/>
                <a:gd name="connsiteX9" fmla="*/ 350413 w 1895785"/>
                <a:gd name="connsiteY9" fmla="*/ 525620 h 700826"/>
                <a:gd name="connsiteX10" fmla="*/ 350413 w 1895785"/>
                <a:gd name="connsiteY10" fmla="*/ 700826 h 700826"/>
                <a:gd name="connsiteX11" fmla="*/ 0 w 1895785"/>
                <a:gd name="connsiteY11" fmla="*/ 350413 h 700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95785" h="700826" fill="none" extrusionOk="0">
                  <a:moveTo>
                    <a:pt x="0" y="350413"/>
                  </a:moveTo>
                  <a:cubicBezTo>
                    <a:pt x="67721" y="264072"/>
                    <a:pt x="209341" y="111613"/>
                    <a:pt x="350413" y="0"/>
                  </a:cubicBezTo>
                  <a:cubicBezTo>
                    <a:pt x="357663" y="75227"/>
                    <a:pt x="350560" y="136427"/>
                    <a:pt x="350413" y="175207"/>
                  </a:cubicBezTo>
                  <a:cubicBezTo>
                    <a:pt x="555587" y="150132"/>
                    <a:pt x="623527" y="193174"/>
                    <a:pt x="865537" y="175207"/>
                  </a:cubicBezTo>
                  <a:cubicBezTo>
                    <a:pt x="1107547" y="157240"/>
                    <a:pt x="1116542" y="196056"/>
                    <a:pt x="1334300" y="175207"/>
                  </a:cubicBezTo>
                  <a:cubicBezTo>
                    <a:pt x="1552058" y="154358"/>
                    <a:pt x="1728089" y="168982"/>
                    <a:pt x="1895785" y="175207"/>
                  </a:cubicBezTo>
                  <a:cubicBezTo>
                    <a:pt x="1888427" y="338966"/>
                    <a:pt x="1883246" y="374396"/>
                    <a:pt x="1895785" y="525620"/>
                  </a:cubicBezTo>
                  <a:cubicBezTo>
                    <a:pt x="1656438" y="528073"/>
                    <a:pt x="1619977" y="514181"/>
                    <a:pt x="1365207" y="525620"/>
                  </a:cubicBezTo>
                  <a:cubicBezTo>
                    <a:pt x="1110437" y="537059"/>
                    <a:pt x="991939" y="517164"/>
                    <a:pt x="880991" y="525620"/>
                  </a:cubicBezTo>
                  <a:cubicBezTo>
                    <a:pt x="770043" y="534076"/>
                    <a:pt x="511470" y="522472"/>
                    <a:pt x="350413" y="525620"/>
                  </a:cubicBezTo>
                  <a:cubicBezTo>
                    <a:pt x="356834" y="608072"/>
                    <a:pt x="356112" y="643444"/>
                    <a:pt x="350413" y="700826"/>
                  </a:cubicBezTo>
                  <a:cubicBezTo>
                    <a:pt x="240209" y="613440"/>
                    <a:pt x="138234" y="507563"/>
                    <a:pt x="0" y="350413"/>
                  </a:cubicBezTo>
                  <a:close/>
                </a:path>
                <a:path w="1895785" h="700826" stroke="0" extrusionOk="0">
                  <a:moveTo>
                    <a:pt x="0" y="350413"/>
                  </a:moveTo>
                  <a:cubicBezTo>
                    <a:pt x="160703" y="168359"/>
                    <a:pt x="165119" y="158143"/>
                    <a:pt x="350413" y="0"/>
                  </a:cubicBezTo>
                  <a:cubicBezTo>
                    <a:pt x="358071" y="57289"/>
                    <a:pt x="348313" y="133973"/>
                    <a:pt x="350413" y="175207"/>
                  </a:cubicBezTo>
                  <a:cubicBezTo>
                    <a:pt x="456916" y="192389"/>
                    <a:pt x="637443" y="159786"/>
                    <a:pt x="850083" y="175207"/>
                  </a:cubicBezTo>
                  <a:cubicBezTo>
                    <a:pt x="1062723" y="190629"/>
                    <a:pt x="1164785" y="155555"/>
                    <a:pt x="1365207" y="175207"/>
                  </a:cubicBezTo>
                  <a:cubicBezTo>
                    <a:pt x="1565629" y="194859"/>
                    <a:pt x="1710547" y="186425"/>
                    <a:pt x="1895785" y="175207"/>
                  </a:cubicBezTo>
                  <a:cubicBezTo>
                    <a:pt x="1890458" y="287167"/>
                    <a:pt x="1901077" y="437807"/>
                    <a:pt x="1895785" y="525620"/>
                  </a:cubicBezTo>
                  <a:cubicBezTo>
                    <a:pt x="1794343" y="520210"/>
                    <a:pt x="1655407" y="538441"/>
                    <a:pt x="1427022" y="525620"/>
                  </a:cubicBezTo>
                  <a:cubicBezTo>
                    <a:pt x="1198637" y="512799"/>
                    <a:pt x="1058605" y="539198"/>
                    <a:pt x="896444" y="525620"/>
                  </a:cubicBezTo>
                  <a:cubicBezTo>
                    <a:pt x="734283" y="512042"/>
                    <a:pt x="554674" y="521829"/>
                    <a:pt x="350413" y="525620"/>
                  </a:cubicBezTo>
                  <a:cubicBezTo>
                    <a:pt x="359005" y="586933"/>
                    <a:pt x="353461" y="632085"/>
                    <a:pt x="350413" y="700826"/>
                  </a:cubicBezTo>
                  <a:cubicBezTo>
                    <a:pt x="219484" y="535146"/>
                    <a:pt x="79385" y="450231"/>
                    <a:pt x="0" y="350413"/>
                  </a:cubicBezTo>
                  <a:close/>
                </a:path>
              </a:pathLst>
            </a:custGeom>
            <a:solidFill>
              <a:srgbClr val="FCBF5E"/>
            </a:solidFill>
            <a:ln>
              <a:extLst>
                <a:ext uri="{C807C97D-BFC1-408E-A445-0C87EB9F89A2}">
                  <ask:lineSketchStyleProps xmlns:ask="http://schemas.microsoft.com/office/drawing/2018/sketchyshapes" sd="3799920595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Multimeedia tunnid</a:t>
              </a:r>
            </a:p>
          </p:txBody>
        </p:sp>
        <p:sp>
          <p:nvSpPr>
            <p:cNvPr id="194" name="Nool: vasaknool 193">
              <a:extLst>
                <a:ext uri="{FF2B5EF4-FFF2-40B4-BE49-F238E27FC236}">
                  <a16:creationId xmlns:a16="http://schemas.microsoft.com/office/drawing/2014/main" id="{AED67416-3FAB-464A-9C5C-FA158CFC6A6A}"/>
                </a:ext>
              </a:extLst>
            </p:cNvPr>
            <p:cNvSpPr/>
            <p:nvPr/>
          </p:nvSpPr>
          <p:spPr>
            <a:xfrm>
              <a:off x="10155900" y="1714789"/>
              <a:ext cx="1895785" cy="585424"/>
            </a:xfrm>
            <a:custGeom>
              <a:avLst/>
              <a:gdLst>
                <a:gd name="connsiteX0" fmla="*/ 0 w 1895785"/>
                <a:gd name="connsiteY0" fmla="*/ 292712 h 585424"/>
                <a:gd name="connsiteX1" fmla="*/ 292712 w 1895785"/>
                <a:gd name="connsiteY1" fmla="*/ 0 h 585424"/>
                <a:gd name="connsiteX2" fmla="*/ 292712 w 1895785"/>
                <a:gd name="connsiteY2" fmla="*/ 146356 h 585424"/>
                <a:gd name="connsiteX3" fmla="*/ 827070 w 1895785"/>
                <a:gd name="connsiteY3" fmla="*/ 146356 h 585424"/>
                <a:gd name="connsiteX4" fmla="*/ 1377458 w 1895785"/>
                <a:gd name="connsiteY4" fmla="*/ 146356 h 585424"/>
                <a:gd name="connsiteX5" fmla="*/ 1895785 w 1895785"/>
                <a:gd name="connsiteY5" fmla="*/ 146356 h 585424"/>
                <a:gd name="connsiteX6" fmla="*/ 1895785 w 1895785"/>
                <a:gd name="connsiteY6" fmla="*/ 439068 h 585424"/>
                <a:gd name="connsiteX7" fmla="*/ 1345397 w 1895785"/>
                <a:gd name="connsiteY7" fmla="*/ 439068 h 585424"/>
                <a:gd name="connsiteX8" fmla="*/ 859131 w 1895785"/>
                <a:gd name="connsiteY8" fmla="*/ 439068 h 585424"/>
                <a:gd name="connsiteX9" fmla="*/ 292712 w 1895785"/>
                <a:gd name="connsiteY9" fmla="*/ 439068 h 585424"/>
                <a:gd name="connsiteX10" fmla="*/ 292712 w 1895785"/>
                <a:gd name="connsiteY10" fmla="*/ 585424 h 585424"/>
                <a:gd name="connsiteX11" fmla="*/ 0 w 1895785"/>
                <a:gd name="connsiteY11" fmla="*/ 292712 h 585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95785" h="585424" fill="none" extrusionOk="0">
                  <a:moveTo>
                    <a:pt x="0" y="292712"/>
                  </a:moveTo>
                  <a:cubicBezTo>
                    <a:pt x="70099" y="208976"/>
                    <a:pt x="172130" y="118757"/>
                    <a:pt x="292712" y="0"/>
                  </a:cubicBezTo>
                  <a:cubicBezTo>
                    <a:pt x="286998" y="45554"/>
                    <a:pt x="293384" y="101725"/>
                    <a:pt x="292712" y="146356"/>
                  </a:cubicBezTo>
                  <a:cubicBezTo>
                    <a:pt x="540922" y="160222"/>
                    <a:pt x="661004" y="155555"/>
                    <a:pt x="827070" y="146356"/>
                  </a:cubicBezTo>
                  <a:cubicBezTo>
                    <a:pt x="993136" y="137157"/>
                    <a:pt x="1157821" y="170483"/>
                    <a:pt x="1377458" y="146356"/>
                  </a:cubicBezTo>
                  <a:cubicBezTo>
                    <a:pt x="1597095" y="122229"/>
                    <a:pt x="1742830" y="123895"/>
                    <a:pt x="1895785" y="146356"/>
                  </a:cubicBezTo>
                  <a:cubicBezTo>
                    <a:pt x="1903358" y="221549"/>
                    <a:pt x="1904737" y="364126"/>
                    <a:pt x="1895785" y="439068"/>
                  </a:cubicBezTo>
                  <a:cubicBezTo>
                    <a:pt x="1672959" y="429601"/>
                    <a:pt x="1607475" y="448111"/>
                    <a:pt x="1345397" y="439068"/>
                  </a:cubicBezTo>
                  <a:cubicBezTo>
                    <a:pt x="1083319" y="430025"/>
                    <a:pt x="1019221" y="461273"/>
                    <a:pt x="859131" y="439068"/>
                  </a:cubicBezTo>
                  <a:cubicBezTo>
                    <a:pt x="699041" y="416863"/>
                    <a:pt x="488899" y="419535"/>
                    <a:pt x="292712" y="439068"/>
                  </a:cubicBezTo>
                  <a:cubicBezTo>
                    <a:pt x="287990" y="493400"/>
                    <a:pt x="286804" y="515434"/>
                    <a:pt x="292712" y="585424"/>
                  </a:cubicBezTo>
                  <a:cubicBezTo>
                    <a:pt x="183590" y="450185"/>
                    <a:pt x="139242" y="403082"/>
                    <a:pt x="0" y="292712"/>
                  </a:cubicBezTo>
                  <a:close/>
                </a:path>
                <a:path w="1895785" h="585424" stroke="0" extrusionOk="0">
                  <a:moveTo>
                    <a:pt x="0" y="292712"/>
                  </a:moveTo>
                  <a:cubicBezTo>
                    <a:pt x="138962" y="159460"/>
                    <a:pt x="146133" y="127539"/>
                    <a:pt x="292712" y="0"/>
                  </a:cubicBezTo>
                  <a:cubicBezTo>
                    <a:pt x="287437" y="31120"/>
                    <a:pt x="294121" y="99314"/>
                    <a:pt x="292712" y="146356"/>
                  </a:cubicBezTo>
                  <a:cubicBezTo>
                    <a:pt x="422611" y="123356"/>
                    <a:pt x="696186" y="170352"/>
                    <a:pt x="811039" y="146356"/>
                  </a:cubicBezTo>
                  <a:cubicBezTo>
                    <a:pt x="925892" y="122360"/>
                    <a:pt x="1115885" y="143648"/>
                    <a:pt x="1313335" y="146356"/>
                  </a:cubicBezTo>
                  <a:cubicBezTo>
                    <a:pt x="1510785" y="149064"/>
                    <a:pt x="1739029" y="146464"/>
                    <a:pt x="1895785" y="146356"/>
                  </a:cubicBezTo>
                  <a:cubicBezTo>
                    <a:pt x="1888311" y="291726"/>
                    <a:pt x="1883569" y="342128"/>
                    <a:pt x="1895785" y="439068"/>
                  </a:cubicBezTo>
                  <a:cubicBezTo>
                    <a:pt x="1702032" y="441087"/>
                    <a:pt x="1553910" y="466840"/>
                    <a:pt x="1329366" y="439068"/>
                  </a:cubicBezTo>
                  <a:cubicBezTo>
                    <a:pt x="1104822" y="411296"/>
                    <a:pt x="1047584" y="416895"/>
                    <a:pt x="795008" y="439068"/>
                  </a:cubicBezTo>
                  <a:cubicBezTo>
                    <a:pt x="542432" y="461241"/>
                    <a:pt x="534312" y="431728"/>
                    <a:pt x="292712" y="439068"/>
                  </a:cubicBezTo>
                  <a:cubicBezTo>
                    <a:pt x="298424" y="473678"/>
                    <a:pt x="297763" y="548261"/>
                    <a:pt x="292712" y="585424"/>
                  </a:cubicBezTo>
                  <a:cubicBezTo>
                    <a:pt x="152296" y="467923"/>
                    <a:pt x="95130" y="395064"/>
                    <a:pt x="0" y="292712"/>
                  </a:cubicBezTo>
                  <a:close/>
                </a:path>
              </a:pathLst>
            </a:custGeom>
            <a:solidFill>
              <a:srgbClr val="6AB3DE"/>
            </a:solidFill>
            <a:ln>
              <a:extLst>
                <a:ext uri="{C807C97D-BFC1-408E-A445-0C87EB9F89A2}">
                  <ask:lineSketchStyleProps xmlns:ask="http://schemas.microsoft.com/office/drawing/2018/sketchyshapes" sd="3651287871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Koostöö juhendajaga</a:t>
              </a:r>
            </a:p>
          </p:txBody>
        </p:sp>
        <p:sp>
          <p:nvSpPr>
            <p:cNvPr id="195" name="Nool: vasaknool 194">
              <a:extLst>
                <a:ext uri="{FF2B5EF4-FFF2-40B4-BE49-F238E27FC236}">
                  <a16:creationId xmlns:a16="http://schemas.microsoft.com/office/drawing/2014/main" id="{3C717769-6636-46BC-BA7C-14A5F6DE237E}"/>
                </a:ext>
              </a:extLst>
            </p:cNvPr>
            <p:cNvSpPr/>
            <p:nvPr/>
          </p:nvSpPr>
          <p:spPr>
            <a:xfrm>
              <a:off x="10233182" y="2719153"/>
              <a:ext cx="1818502" cy="673312"/>
            </a:xfrm>
            <a:custGeom>
              <a:avLst/>
              <a:gdLst>
                <a:gd name="connsiteX0" fmla="*/ 0 w 1818502"/>
                <a:gd name="connsiteY0" fmla="*/ 336656 h 673312"/>
                <a:gd name="connsiteX1" fmla="*/ 336656 w 1818502"/>
                <a:gd name="connsiteY1" fmla="*/ 0 h 673312"/>
                <a:gd name="connsiteX2" fmla="*/ 336656 w 1818502"/>
                <a:gd name="connsiteY2" fmla="*/ 168328 h 673312"/>
                <a:gd name="connsiteX3" fmla="*/ 860242 w 1818502"/>
                <a:gd name="connsiteY3" fmla="*/ 168328 h 673312"/>
                <a:gd name="connsiteX4" fmla="*/ 1309735 w 1818502"/>
                <a:gd name="connsiteY4" fmla="*/ 168328 h 673312"/>
                <a:gd name="connsiteX5" fmla="*/ 1818502 w 1818502"/>
                <a:gd name="connsiteY5" fmla="*/ 168328 h 673312"/>
                <a:gd name="connsiteX6" fmla="*/ 1818502 w 1818502"/>
                <a:gd name="connsiteY6" fmla="*/ 504984 h 673312"/>
                <a:gd name="connsiteX7" fmla="*/ 1294916 w 1818502"/>
                <a:gd name="connsiteY7" fmla="*/ 504984 h 673312"/>
                <a:gd name="connsiteX8" fmla="*/ 800968 w 1818502"/>
                <a:gd name="connsiteY8" fmla="*/ 504984 h 673312"/>
                <a:gd name="connsiteX9" fmla="*/ 336656 w 1818502"/>
                <a:gd name="connsiteY9" fmla="*/ 504984 h 673312"/>
                <a:gd name="connsiteX10" fmla="*/ 336656 w 1818502"/>
                <a:gd name="connsiteY10" fmla="*/ 673312 h 673312"/>
                <a:gd name="connsiteX11" fmla="*/ 0 w 1818502"/>
                <a:gd name="connsiteY11" fmla="*/ 336656 h 673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18502" h="673312" fill="none" extrusionOk="0">
                  <a:moveTo>
                    <a:pt x="0" y="336656"/>
                  </a:moveTo>
                  <a:cubicBezTo>
                    <a:pt x="116903" y="205227"/>
                    <a:pt x="241978" y="109860"/>
                    <a:pt x="336656" y="0"/>
                  </a:cubicBezTo>
                  <a:cubicBezTo>
                    <a:pt x="336973" y="59141"/>
                    <a:pt x="335021" y="85824"/>
                    <a:pt x="336656" y="168328"/>
                  </a:cubicBezTo>
                  <a:cubicBezTo>
                    <a:pt x="593431" y="182316"/>
                    <a:pt x="666299" y="172428"/>
                    <a:pt x="860242" y="168328"/>
                  </a:cubicBezTo>
                  <a:cubicBezTo>
                    <a:pt x="1054185" y="164228"/>
                    <a:pt x="1193240" y="172030"/>
                    <a:pt x="1309735" y="168328"/>
                  </a:cubicBezTo>
                  <a:cubicBezTo>
                    <a:pt x="1426230" y="164626"/>
                    <a:pt x="1708483" y="157614"/>
                    <a:pt x="1818502" y="168328"/>
                  </a:cubicBezTo>
                  <a:cubicBezTo>
                    <a:pt x="1817953" y="318021"/>
                    <a:pt x="1824831" y="394089"/>
                    <a:pt x="1818502" y="504984"/>
                  </a:cubicBezTo>
                  <a:cubicBezTo>
                    <a:pt x="1712003" y="484069"/>
                    <a:pt x="1515146" y="480382"/>
                    <a:pt x="1294916" y="504984"/>
                  </a:cubicBezTo>
                  <a:cubicBezTo>
                    <a:pt x="1074686" y="529586"/>
                    <a:pt x="994227" y="508329"/>
                    <a:pt x="800968" y="504984"/>
                  </a:cubicBezTo>
                  <a:cubicBezTo>
                    <a:pt x="607709" y="501639"/>
                    <a:pt x="526816" y="489944"/>
                    <a:pt x="336656" y="504984"/>
                  </a:cubicBezTo>
                  <a:cubicBezTo>
                    <a:pt x="337803" y="552224"/>
                    <a:pt x="338253" y="626631"/>
                    <a:pt x="336656" y="673312"/>
                  </a:cubicBezTo>
                  <a:cubicBezTo>
                    <a:pt x="211611" y="552342"/>
                    <a:pt x="154729" y="490479"/>
                    <a:pt x="0" y="336656"/>
                  </a:cubicBezTo>
                  <a:close/>
                </a:path>
                <a:path w="1818502" h="673312" stroke="0" extrusionOk="0">
                  <a:moveTo>
                    <a:pt x="0" y="336656"/>
                  </a:moveTo>
                  <a:cubicBezTo>
                    <a:pt x="91276" y="255802"/>
                    <a:pt x="222906" y="125108"/>
                    <a:pt x="336656" y="0"/>
                  </a:cubicBezTo>
                  <a:cubicBezTo>
                    <a:pt x="328762" y="38371"/>
                    <a:pt x="337410" y="111019"/>
                    <a:pt x="336656" y="168328"/>
                  </a:cubicBezTo>
                  <a:cubicBezTo>
                    <a:pt x="453669" y="178420"/>
                    <a:pt x="712344" y="179372"/>
                    <a:pt x="860242" y="168328"/>
                  </a:cubicBezTo>
                  <a:cubicBezTo>
                    <a:pt x="1008140" y="157284"/>
                    <a:pt x="1177433" y="145735"/>
                    <a:pt x="1339372" y="168328"/>
                  </a:cubicBezTo>
                  <a:cubicBezTo>
                    <a:pt x="1501311" y="190922"/>
                    <a:pt x="1658719" y="145414"/>
                    <a:pt x="1818502" y="168328"/>
                  </a:cubicBezTo>
                  <a:cubicBezTo>
                    <a:pt x="1821895" y="281057"/>
                    <a:pt x="1803107" y="409621"/>
                    <a:pt x="1818502" y="504984"/>
                  </a:cubicBezTo>
                  <a:cubicBezTo>
                    <a:pt x="1625344" y="486612"/>
                    <a:pt x="1438790" y="494042"/>
                    <a:pt x="1294916" y="504984"/>
                  </a:cubicBezTo>
                  <a:cubicBezTo>
                    <a:pt x="1151042" y="515926"/>
                    <a:pt x="991036" y="485515"/>
                    <a:pt x="771331" y="504984"/>
                  </a:cubicBezTo>
                  <a:cubicBezTo>
                    <a:pt x="551626" y="524453"/>
                    <a:pt x="486329" y="492234"/>
                    <a:pt x="336656" y="504984"/>
                  </a:cubicBezTo>
                  <a:cubicBezTo>
                    <a:pt x="333389" y="552601"/>
                    <a:pt x="335919" y="615832"/>
                    <a:pt x="336656" y="673312"/>
                  </a:cubicBezTo>
                  <a:cubicBezTo>
                    <a:pt x="225172" y="557875"/>
                    <a:pt x="112134" y="430360"/>
                    <a:pt x="0" y="336656"/>
                  </a:cubicBezTo>
                  <a:close/>
                </a:path>
              </a:pathLst>
            </a:custGeom>
            <a:solidFill>
              <a:srgbClr val="2DBE7D"/>
            </a:solidFill>
            <a:ln>
              <a:extLst>
                <a:ext uri="{C807C97D-BFC1-408E-A445-0C87EB9F89A2}">
                  <ask:lineSketchStyleProps xmlns:ask="http://schemas.microsoft.com/office/drawing/2018/sketchyshapes" sd="3954525675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Digitaip.ee</a:t>
              </a:r>
            </a:p>
          </p:txBody>
        </p:sp>
        <p:sp>
          <p:nvSpPr>
            <p:cNvPr id="196" name="Ovaal 195">
              <a:extLst>
                <a:ext uri="{FF2B5EF4-FFF2-40B4-BE49-F238E27FC236}">
                  <a16:creationId xmlns:a16="http://schemas.microsoft.com/office/drawing/2014/main" id="{1E94ADD8-D0AF-4033-BD3A-806A489B8B3D}"/>
                </a:ext>
              </a:extLst>
            </p:cNvPr>
            <p:cNvSpPr/>
            <p:nvPr/>
          </p:nvSpPr>
          <p:spPr>
            <a:xfrm>
              <a:off x="11849100" y="1436695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97" name="Ovaal 196">
              <a:extLst>
                <a:ext uri="{FF2B5EF4-FFF2-40B4-BE49-F238E27FC236}">
                  <a16:creationId xmlns:a16="http://schemas.microsoft.com/office/drawing/2014/main" id="{BA764866-2A96-4405-A207-C8CA28CF2FFE}"/>
                </a:ext>
              </a:extLst>
            </p:cNvPr>
            <p:cNvSpPr/>
            <p:nvPr/>
          </p:nvSpPr>
          <p:spPr>
            <a:xfrm>
              <a:off x="10233183" y="1460590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</p:grpSp>
      <p:grpSp>
        <p:nvGrpSpPr>
          <p:cNvPr id="119" name="Rühm 118">
            <a:extLst>
              <a:ext uri="{FF2B5EF4-FFF2-40B4-BE49-F238E27FC236}">
                <a16:creationId xmlns:a16="http://schemas.microsoft.com/office/drawing/2014/main" id="{F28F6EBF-76D5-49F8-82E8-CC91581A9BF8}"/>
              </a:ext>
            </a:extLst>
          </p:cNvPr>
          <p:cNvGrpSpPr/>
          <p:nvPr/>
        </p:nvGrpSpPr>
        <p:grpSpPr>
          <a:xfrm>
            <a:off x="125303" y="3097926"/>
            <a:ext cx="1536650" cy="789331"/>
            <a:chOff x="2261422" y="5591100"/>
            <a:chExt cx="2031645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39" name="Ristkülik 138">
              <a:extLst>
                <a:ext uri="{FF2B5EF4-FFF2-40B4-BE49-F238E27FC236}">
                  <a16:creationId xmlns:a16="http://schemas.microsoft.com/office/drawing/2014/main" id="{13F9649F-EA3C-4B1A-AED4-A4CF9DF4EB6D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40" name="Ristkülik 139">
              <a:extLst>
                <a:ext uri="{FF2B5EF4-FFF2-40B4-BE49-F238E27FC236}">
                  <a16:creationId xmlns:a16="http://schemas.microsoft.com/office/drawing/2014/main" id="{7A3780CF-4806-4960-9824-B7E6BDEE0DE7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00908D4C-37EC-49AC-ACE2-821CEDB42586}"/>
                </a:ext>
              </a:extLst>
            </p:cNvPr>
            <p:cNvSpPr txBox="1"/>
            <p:nvPr/>
          </p:nvSpPr>
          <p:spPr>
            <a:xfrm>
              <a:off x="2261422" y="5713776"/>
              <a:ext cx="2031645" cy="319251"/>
            </a:xfrm>
            <a:custGeom>
              <a:avLst/>
              <a:gdLst>
                <a:gd name="connsiteX0" fmla="*/ 0 w 2031645"/>
                <a:gd name="connsiteY0" fmla="*/ 0 h 319251"/>
                <a:gd name="connsiteX1" fmla="*/ 2031645 w 2031645"/>
                <a:gd name="connsiteY1" fmla="*/ 0 h 319251"/>
                <a:gd name="connsiteX2" fmla="*/ 2031645 w 2031645"/>
                <a:gd name="connsiteY2" fmla="*/ 319251 h 319251"/>
                <a:gd name="connsiteX3" fmla="*/ 0 w 2031645"/>
                <a:gd name="connsiteY3" fmla="*/ 319251 h 319251"/>
                <a:gd name="connsiteX4" fmla="*/ 0 w 2031645"/>
                <a:gd name="connsiteY4" fmla="*/ 0 h 319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1645" h="319251" fill="none" extrusionOk="0">
                  <a:moveTo>
                    <a:pt x="0" y="0"/>
                  </a:moveTo>
                  <a:cubicBezTo>
                    <a:pt x="555720" y="-86046"/>
                    <a:pt x="1413679" y="58771"/>
                    <a:pt x="2031645" y="0"/>
                  </a:cubicBezTo>
                  <a:cubicBezTo>
                    <a:pt x="2013761" y="150063"/>
                    <a:pt x="2057537" y="211418"/>
                    <a:pt x="2031645" y="319251"/>
                  </a:cubicBezTo>
                  <a:cubicBezTo>
                    <a:pt x="1323660" y="357820"/>
                    <a:pt x="222541" y="229879"/>
                    <a:pt x="0" y="319251"/>
                  </a:cubicBezTo>
                  <a:cubicBezTo>
                    <a:pt x="-28582" y="170479"/>
                    <a:pt x="11843" y="157483"/>
                    <a:pt x="0" y="0"/>
                  </a:cubicBezTo>
                  <a:close/>
                </a:path>
                <a:path w="2031645" h="319251" stroke="0" extrusionOk="0">
                  <a:moveTo>
                    <a:pt x="0" y="0"/>
                  </a:moveTo>
                  <a:cubicBezTo>
                    <a:pt x="580161" y="-108589"/>
                    <a:pt x="1193376" y="35042"/>
                    <a:pt x="2031645" y="0"/>
                  </a:cubicBezTo>
                  <a:cubicBezTo>
                    <a:pt x="2004847" y="105889"/>
                    <a:pt x="2034166" y="180749"/>
                    <a:pt x="2031645" y="319251"/>
                  </a:cubicBezTo>
                  <a:cubicBezTo>
                    <a:pt x="1769853" y="396179"/>
                    <a:pt x="817229" y="299220"/>
                    <a:pt x="0" y="319251"/>
                  </a:cubicBezTo>
                  <a:cubicBezTo>
                    <a:pt x="10630" y="175929"/>
                    <a:pt x="17430" y="52711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LOOVTÖÖ ALGUS</a:t>
              </a:r>
            </a:p>
          </p:txBody>
        </p:sp>
      </p:grpSp>
      <p:sp>
        <p:nvSpPr>
          <p:cNvPr id="51" name="Ovaal 50">
            <a:extLst>
              <a:ext uri="{FF2B5EF4-FFF2-40B4-BE49-F238E27FC236}">
                <a16:creationId xmlns:a16="http://schemas.microsoft.com/office/drawing/2014/main" id="{A32AE1DA-CBEC-4E18-BDED-AB80B9BEC001}"/>
              </a:ext>
            </a:extLst>
          </p:cNvPr>
          <p:cNvSpPr/>
          <p:nvPr/>
        </p:nvSpPr>
        <p:spPr>
          <a:xfrm>
            <a:off x="32104" y="3566751"/>
            <a:ext cx="170524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B7381B02-85E1-4C47-982C-379B4B6C31E3}"/>
              </a:ext>
            </a:extLst>
          </p:cNvPr>
          <p:cNvSpPr txBox="1"/>
          <p:nvPr/>
        </p:nvSpPr>
        <p:spPr>
          <a:xfrm>
            <a:off x="272243" y="3591345"/>
            <a:ext cx="130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chemeClr val="accent6">
                    <a:lumMod val="50000"/>
                  </a:schemeClr>
                </a:solidFill>
              </a:rPr>
              <a:t>SEPTEMBER</a:t>
            </a:r>
          </a:p>
        </p:txBody>
      </p:sp>
      <p:sp>
        <p:nvSpPr>
          <p:cNvPr id="20" name="Ristkülik: ümarnurkne 19">
            <a:extLst>
              <a:ext uri="{FF2B5EF4-FFF2-40B4-BE49-F238E27FC236}">
                <a16:creationId xmlns:a16="http://schemas.microsoft.com/office/drawing/2014/main" id="{57A8C862-07B4-4798-8783-107AA3223F0B}"/>
              </a:ext>
            </a:extLst>
          </p:cNvPr>
          <p:cNvSpPr/>
          <p:nvPr/>
        </p:nvSpPr>
        <p:spPr>
          <a:xfrm>
            <a:off x="231791" y="3973232"/>
            <a:ext cx="2501850" cy="426367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1. Teema ja juhendaja on valitud</a:t>
            </a:r>
          </a:p>
        </p:txBody>
      </p:sp>
      <p:sp>
        <p:nvSpPr>
          <p:cNvPr id="53" name="Jutumull: pilv 52">
            <a:extLst>
              <a:ext uri="{FF2B5EF4-FFF2-40B4-BE49-F238E27FC236}">
                <a16:creationId xmlns:a16="http://schemas.microsoft.com/office/drawing/2014/main" id="{29E0372F-4DDF-4909-AA97-EB2C58D70786}"/>
              </a:ext>
            </a:extLst>
          </p:cNvPr>
          <p:cNvSpPr/>
          <p:nvPr/>
        </p:nvSpPr>
        <p:spPr>
          <a:xfrm>
            <a:off x="2384335" y="3557978"/>
            <a:ext cx="926926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1-3</a:t>
            </a:r>
          </a:p>
        </p:txBody>
      </p:sp>
      <p:sp>
        <p:nvSpPr>
          <p:cNvPr id="173" name="Jutumull: pilv 172">
            <a:extLst>
              <a:ext uri="{FF2B5EF4-FFF2-40B4-BE49-F238E27FC236}">
                <a16:creationId xmlns:a16="http://schemas.microsoft.com/office/drawing/2014/main" id="{33C82478-BFAA-43DF-93FA-336A3E951A20}"/>
              </a:ext>
            </a:extLst>
          </p:cNvPr>
          <p:cNvSpPr/>
          <p:nvPr/>
        </p:nvSpPr>
        <p:spPr>
          <a:xfrm>
            <a:off x="2560342" y="4324148"/>
            <a:ext cx="926926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4-5</a:t>
            </a:r>
          </a:p>
        </p:txBody>
      </p:sp>
      <p:grpSp>
        <p:nvGrpSpPr>
          <p:cNvPr id="83" name="Rühm 82">
            <a:extLst>
              <a:ext uri="{FF2B5EF4-FFF2-40B4-BE49-F238E27FC236}">
                <a16:creationId xmlns:a16="http://schemas.microsoft.com/office/drawing/2014/main" id="{F2E25549-C185-4754-BCF8-2AD08BC5A54C}"/>
              </a:ext>
            </a:extLst>
          </p:cNvPr>
          <p:cNvGrpSpPr/>
          <p:nvPr/>
        </p:nvGrpSpPr>
        <p:grpSpPr>
          <a:xfrm>
            <a:off x="-3633" y="5196486"/>
            <a:ext cx="1536883" cy="837720"/>
            <a:chOff x="2909726" y="4528711"/>
            <a:chExt cx="1536883" cy="837720"/>
          </a:xfrm>
        </p:grpSpPr>
        <p:grpSp>
          <p:nvGrpSpPr>
            <p:cNvPr id="85" name="Rühm 84">
              <a:extLst>
                <a:ext uri="{FF2B5EF4-FFF2-40B4-BE49-F238E27FC236}">
                  <a16:creationId xmlns:a16="http://schemas.microsoft.com/office/drawing/2014/main" id="{1C043635-0E4E-41EA-9B73-07C70C246F36}"/>
                </a:ext>
              </a:extLst>
            </p:cNvPr>
            <p:cNvGrpSpPr/>
            <p:nvPr/>
          </p:nvGrpSpPr>
          <p:grpSpPr>
            <a:xfrm>
              <a:off x="2949870" y="4528711"/>
              <a:ext cx="1496739" cy="522320"/>
              <a:chOff x="-19725" y="3994445"/>
              <a:chExt cx="1902273" cy="847938"/>
            </a:xfrm>
          </p:grpSpPr>
          <p:grpSp>
            <p:nvGrpSpPr>
              <p:cNvPr id="88" name="Rühm 87">
                <a:extLst>
                  <a:ext uri="{FF2B5EF4-FFF2-40B4-BE49-F238E27FC236}">
                    <a16:creationId xmlns:a16="http://schemas.microsoft.com/office/drawing/2014/main" id="{21370370-1365-4254-902E-8EC2889182AB}"/>
                  </a:ext>
                </a:extLst>
              </p:cNvPr>
              <p:cNvGrpSpPr/>
              <p:nvPr/>
            </p:nvGrpSpPr>
            <p:grpSpPr>
              <a:xfrm>
                <a:off x="161390" y="3994445"/>
                <a:ext cx="1721158" cy="675646"/>
                <a:chOff x="-8868" y="3426173"/>
                <a:chExt cx="1721158" cy="675646"/>
              </a:xfrm>
            </p:grpSpPr>
            <p:grpSp>
              <p:nvGrpSpPr>
                <p:cNvPr id="90" name="Rühm 89">
                  <a:extLst>
                    <a:ext uri="{FF2B5EF4-FFF2-40B4-BE49-F238E27FC236}">
                      <a16:creationId xmlns:a16="http://schemas.microsoft.com/office/drawing/2014/main" id="{50C2B2F2-446B-45B0-9A70-9E5ADE1DCE30}"/>
                    </a:ext>
                  </a:extLst>
                </p:cNvPr>
                <p:cNvGrpSpPr/>
                <p:nvPr/>
              </p:nvGrpSpPr>
              <p:grpSpPr>
                <a:xfrm>
                  <a:off x="16490" y="3426173"/>
                  <a:ext cx="1288071" cy="675646"/>
                  <a:chOff x="244901" y="5558229"/>
                  <a:chExt cx="1288071" cy="675646"/>
                </a:xfrm>
              </p:grpSpPr>
              <p:grpSp>
                <p:nvGrpSpPr>
                  <p:cNvPr id="94" name="Rühm 93">
                    <a:extLst>
                      <a:ext uri="{FF2B5EF4-FFF2-40B4-BE49-F238E27FC236}">
                        <a16:creationId xmlns:a16="http://schemas.microsoft.com/office/drawing/2014/main" id="{8A859DFD-27BC-4695-AF4B-B583AEED139C}"/>
                      </a:ext>
                    </a:extLst>
                  </p:cNvPr>
                  <p:cNvGrpSpPr/>
                  <p:nvPr/>
                </p:nvGrpSpPr>
                <p:grpSpPr>
                  <a:xfrm>
                    <a:off x="244901" y="5561284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22" name="Ovaal 121">
                      <a:extLst>
                        <a:ext uri="{FF2B5EF4-FFF2-40B4-BE49-F238E27FC236}">
                          <a16:creationId xmlns:a16="http://schemas.microsoft.com/office/drawing/2014/main" id="{E997BC2A-1485-48DC-8626-13FC0C34158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6484" y="58824"/>
                            <a:pt x="48310" y="-4968"/>
                            <a:pt x="109538" y="0"/>
                          </a:cubicBezTo>
                          <a:cubicBezTo>
                            <a:pt x="167333" y="-12111"/>
                            <a:pt x="234821" y="62187"/>
                            <a:pt x="219076" y="150020"/>
                          </a:cubicBezTo>
                          <a:cubicBezTo>
                            <a:pt x="221890" y="230724"/>
                            <a:pt x="171003" y="291250"/>
                            <a:pt x="109538" y="300040"/>
                          </a:cubicBezTo>
                          <a:cubicBezTo>
                            <a:pt x="42086" y="297965"/>
                            <a:pt x="-12417" y="223435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-3600" y="63295"/>
                            <a:pt x="51410" y="-12975"/>
                            <a:pt x="109538" y="0"/>
                          </a:cubicBezTo>
                          <a:cubicBezTo>
                            <a:pt x="182617" y="14148"/>
                            <a:pt x="213075" y="57826"/>
                            <a:pt x="219076" y="150020"/>
                          </a:cubicBezTo>
                          <a:cubicBezTo>
                            <a:pt x="220562" y="230984"/>
                            <a:pt x="163990" y="309695"/>
                            <a:pt x="109538" y="300040"/>
                          </a:cubicBezTo>
                          <a:cubicBezTo>
                            <a:pt x="60025" y="296408"/>
                            <a:pt x="2366" y="240119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61367085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23" name="Vooskeemikujund &quot;viivitus&quot; 122">
                      <a:extLst>
                        <a:ext uri="{FF2B5EF4-FFF2-40B4-BE49-F238E27FC236}">
                          <a16:creationId xmlns:a16="http://schemas.microsoft.com/office/drawing/2014/main" id="{C1E0EA55-4F1E-4567-85DB-CAD97ECF824A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69246" y="3101"/>
                            <a:pt x="119480" y="7157"/>
                            <a:pt x="184666" y="0"/>
                          </a:cubicBezTo>
                          <a:cubicBezTo>
                            <a:pt x="269567" y="6660"/>
                            <a:pt x="376529" y="49832"/>
                            <a:pt x="369332" y="150768"/>
                          </a:cubicBezTo>
                          <a:cubicBezTo>
                            <a:pt x="345099" y="239858"/>
                            <a:pt x="289590" y="288716"/>
                            <a:pt x="184666" y="301536"/>
                          </a:cubicBezTo>
                          <a:cubicBezTo>
                            <a:pt x="104278" y="301167"/>
                            <a:pt x="67606" y="298697"/>
                            <a:pt x="0" y="301536"/>
                          </a:cubicBezTo>
                          <a:cubicBezTo>
                            <a:pt x="13698" y="210216"/>
                            <a:pt x="-3759" y="106851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53427" y="-3890"/>
                            <a:pt x="145688" y="4368"/>
                            <a:pt x="184666" y="0"/>
                          </a:cubicBezTo>
                          <a:cubicBezTo>
                            <a:pt x="300270" y="4419"/>
                            <a:pt x="362568" y="52414"/>
                            <a:pt x="369332" y="150768"/>
                          </a:cubicBezTo>
                          <a:cubicBezTo>
                            <a:pt x="383511" y="230726"/>
                            <a:pt x="303236" y="319786"/>
                            <a:pt x="184666" y="301536"/>
                          </a:cubicBezTo>
                          <a:cubicBezTo>
                            <a:pt x="107679" y="308106"/>
                            <a:pt x="91718" y="304493"/>
                            <a:pt x="0" y="301536"/>
                          </a:cubicBezTo>
                          <a:cubicBezTo>
                            <a:pt x="-12068" y="203860"/>
                            <a:pt x="14454" y="104300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4049099605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5" name="Rühm 94">
                    <a:extLst>
                      <a:ext uri="{FF2B5EF4-FFF2-40B4-BE49-F238E27FC236}">
                        <a16:creationId xmlns:a16="http://schemas.microsoft.com/office/drawing/2014/main" id="{33872CA6-EF3D-4F9D-A5F7-F4E64CB1454C}"/>
                      </a:ext>
                    </a:extLst>
                  </p:cNvPr>
                  <p:cNvGrpSpPr/>
                  <p:nvPr/>
                </p:nvGrpSpPr>
                <p:grpSpPr>
                  <a:xfrm>
                    <a:off x="492952" y="5562724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10" name="Ovaal 109">
                      <a:extLst>
                        <a:ext uri="{FF2B5EF4-FFF2-40B4-BE49-F238E27FC236}">
                          <a16:creationId xmlns:a16="http://schemas.microsoft.com/office/drawing/2014/main" id="{B22AF8A0-3AD0-433D-8BF6-7BD7541E4F9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2024" y="67483"/>
                            <a:pt x="45546" y="4306"/>
                            <a:pt x="109538" y="0"/>
                          </a:cubicBezTo>
                          <a:cubicBezTo>
                            <a:pt x="165477" y="-3868"/>
                            <a:pt x="215332" y="56769"/>
                            <a:pt x="219076" y="150020"/>
                          </a:cubicBezTo>
                          <a:cubicBezTo>
                            <a:pt x="225313" y="234208"/>
                            <a:pt x="159522" y="291964"/>
                            <a:pt x="109538" y="300040"/>
                          </a:cubicBezTo>
                          <a:cubicBezTo>
                            <a:pt x="50832" y="313056"/>
                            <a:pt x="6143" y="234406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-3993" y="52992"/>
                            <a:pt x="39601" y="-10199"/>
                            <a:pt x="109538" y="0"/>
                          </a:cubicBezTo>
                          <a:cubicBezTo>
                            <a:pt x="175806" y="-1105"/>
                            <a:pt x="225804" y="68284"/>
                            <a:pt x="219076" y="150020"/>
                          </a:cubicBezTo>
                          <a:cubicBezTo>
                            <a:pt x="206586" y="232562"/>
                            <a:pt x="172633" y="305005"/>
                            <a:pt x="109538" y="300040"/>
                          </a:cubicBezTo>
                          <a:cubicBezTo>
                            <a:pt x="55088" y="282024"/>
                            <a:pt x="-12807" y="218411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76358852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11" name="Vooskeemikujund &quot;viivitus&quot; 110">
                      <a:extLst>
                        <a:ext uri="{FF2B5EF4-FFF2-40B4-BE49-F238E27FC236}">
                          <a16:creationId xmlns:a16="http://schemas.microsoft.com/office/drawing/2014/main" id="{CBB63489-C530-46C6-B6A0-FE90627357D1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88813" y="2372"/>
                            <a:pt x="131137" y="-4136"/>
                            <a:pt x="184666" y="0"/>
                          </a:cubicBezTo>
                          <a:cubicBezTo>
                            <a:pt x="276702" y="-7599"/>
                            <a:pt x="359333" y="74841"/>
                            <a:pt x="369332" y="150768"/>
                          </a:cubicBezTo>
                          <a:cubicBezTo>
                            <a:pt x="361374" y="236902"/>
                            <a:pt x="293337" y="281641"/>
                            <a:pt x="184666" y="301536"/>
                          </a:cubicBezTo>
                          <a:cubicBezTo>
                            <a:pt x="144991" y="299229"/>
                            <a:pt x="59856" y="295883"/>
                            <a:pt x="0" y="301536"/>
                          </a:cubicBezTo>
                          <a:cubicBezTo>
                            <a:pt x="-12455" y="174480"/>
                            <a:pt x="1613" y="143682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42817" y="6479"/>
                            <a:pt x="114527" y="-7277"/>
                            <a:pt x="184666" y="0"/>
                          </a:cubicBezTo>
                          <a:cubicBezTo>
                            <a:pt x="292245" y="-5351"/>
                            <a:pt x="363598" y="66555"/>
                            <a:pt x="369332" y="150768"/>
                          </a:cubicBezTo>
                          <a:cubicBezTo>
                            <a:pt x="360684" y="246496"/>
                            <a:pt x="277110" y="279361"/>
                            <a:pt x="184666" y="301536"/>
                          </a:cubicBezTo>
                          <a:cubicBezTo>
                            <a:pt x="141915" y="310182"/>
                            <a:pt x="70695" y="301527"/>
                            <a:pt x="0" y="301536"/>
                          </a:cubicBezTo>
                          <a:cubicBezTo>
                            <a:pt x="-6364" y="185186"/>
                            <a:pt x="-14121" y="71245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165379890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6" name="Rühm 95">
                    <a:extLst>
                      <a:ext uri="{FF2B5EF4-FFF2-40B4-BE49-F238E27FC236}">
                        <a16:creationId xmlns:a16="http://schemas.microsoft.com/office/drawing/2014/main" id="{B21A851D-5E80-4BD4-918D-8AA77021EB75}"/>
                      </a:ext>
                    </a:extLst>
                  </p:cNvPr>
                  <p:cNvGrpSpPr/>
                  <p:nvPr/>
                </p:nvGrpSpPr>
                <p:grpSpPr>
                  <a:xfrm>
                    <a:off x="720769" y="5564503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07" name="Ovaal 106">
                      <a:extLst>
                        <a:ext uri="{FF2B5EF4-FFF2-40B4-BE49-F238E27FC236}">
                          <a16:creationId xmlns:a16="http://schemas.microsoft.com/office/drawing/2014/main" id="{EC598F0D-EE48-4121-B374-907EAE62744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1530" y="67574"/>
                            <a:pt x="49083" y="-9206"/>
                            <a:pt x="109538" y="0"/>
                          </a:cubicBezTo>
                          <a:cubicBezTo>
                            <a:pt x="164069" y="5672"/>
                            <a:pt x="221176" y="65585"/>
                            <a:pt x="219076" y="150020"/>
                          </a:cubicBezTo>
                          <a:cubicBezTo>
                            <a:pt x="221262" y="245895"/>
                            <a:pt x="165941" y="311496"/>
                            <a:pt x="109538" y="300040"/>
                          </a:cubicBezTo>
                          <a:cubicBezTo>
                            <a:pt x="46515" y="283335"/>
                            <a:pt x="-19865" y="237957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4869" y="55910"/>
                            <a:pt x="48616" y="-7075"/>
                            <a:pt x="109538" y="0"/>
                          </a:cubicBezTo>
                          <a:cubicBezTo>
                            <a:pt x="165992" y="3165"/>
                            <a:pt x="225801" y="75649"/>
                            <a:pt x="219076" y="150020"/>
                          </a:cubicBezTo>
                          <a:cubicBezTo>
                            <a:pt x="219310" y="228102"/>
                            <a:pt x="168631" y="285036"/>
                            <a:pt x="109538" y="300040"/>
                          </a:cubicBezTo>
                          <a:cubicBezTo>
                            <a:pt x="47689" y="289310"/>
                            <a:pt x="-1507" y="238379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2642516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8" name="Vooskeemikujund &quot;viivitus&quot; 107">
                      <a:extLst>
                        <a:ext uri="{FF2B5EF4-FFF2-40B4-BE49-F238E27FC236}">
                          <a16:creationId xmlns:a16="http://schemas.microsoft.com/office/drawing/2014/main" id="{E7A2CEC6-1589-423E-97B8-E503E9067D3C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76594" y="-5319"/>
                            <a:pt x="137955" y="445"/>
                            <a:pt x="184666" y="0"/>
                          </a:cubicBezTo>
                          <a:cubicBezTo>
                            <a:pt x="304677" y="-3680"/>
                            <a:pt x="359021" y="53699"/>
                            <a:pt x="369332" y="150768"/>
                          </a:cubicBezTo>
                          <a:cubicBezTo>
                            <a:pt x="357331" y="227044"/>
                            <a:pt x="281663" y="303670"/>
                            <a:pt x="184666" y="301536"/>
                          </a:cubicBezTo>
                          <a:cubicBezTo>
                            <a:pt x="146208" y="309466"/>
                            <a:pt x="73711" y="296628"/>
                            <a:pt x="0" y="301536"/>
                          </a:cubicBezTo>
                          <a:cubicBezTo>
                            <a:pt x="578" y="231142"/>
                            <a:pt x="-5419" y="81890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4648" y="-8064"/>
                            <a:pt x="121139" y="4576"/>
                            <a:pt x="184666" y="0"/>
                          </a:cubicBezTo>
                          <a:cubicBezTo>
                            <a:pt x="269569" y="-6621"/>
                            <a:pt x="372624" y="59741"/>
                            <a:pt x="369332" y="150768"/>
                          </a:cubicBezTo>
                          <a:cubicBezTo>
                            <a:pt x="362305" y="234823"/>
                            <a:pt x="288897" y="304965"/>
                            <a:pt x="184666" y="301536"/>
                          </a:cubicBezTo>
                          <a:cubicBezTo>
                            <a:pt x="137737" y="306254"/>
                            <a:pt x="76655" y="309414"/>
                            <a:pt x="0" y="301536"/>
                          </a:cubicBezTo>
                          <a:cubicBezTo>
                            <a:pt x="8718" y="211646"/>
                            <a:pt x="515" y="126386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41025786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9" name="Rühm 98">
                    <a:extLst>
                      <a:ext uri="{FF2B5EF4-FFF2-40B4-BE49-F238E27FC236}">
                        <a16:creationId xmlns:a16="http://schemas.microsoft.com/office/drawing/2014/main" id="{572FDDFF-B5AD-4C87-9A32-838291DCFB96}"/>
                      </a:ext>
                    </a:extLst>
                  </p:cNvPr>
                  <p:cNvGrpSpPr/>
                  <p:nvPr/>
                </p:nvGrpSpPr>
                <p:grpSpPr>
                  <a:xfrm>
                    <a:off x="972332" y="5558229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05" name="Ovaal 104">
                      <a:extLst>
                        <a:ext uri="{FF2B5EF4-FFF2-40B4-BE49-F238E27FC236}">
                          <a16:creationId xmlns:a16="http://schemas.microsoft.com/office/drawing/2014/main" id="{D330BCF4-F6F5-4152-A84E-6128B39ED1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1790" y="61373"/>
                            <a:pt x="40273" y="4436"/>
                            <a:pt x="109538" y="0"/>
                          </a:cubicBezTo>
                          <a:cubicBezTo>
                            <a:pt x="177077" y="4671"/>
                            <a:pt x="216447" y="67000"/>
                            <a:pt x="219076" y="150020"/>
                          </a:cubicBezTo>
                          <a:cubicBezTo>
                            <a:pt x="217020" y="224924"/>
                            <a:pt x="156589" y="305137"/>
                            <a:pt x="109538" y="300040"/>
                          </a:cubicBezTo>
                          <a:cubicBezTo>
                            <a:pt x="38798" y="306085"/>
                            <a:pt x="-1039" y="253072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1624" y="52671"/>
                            <a:pt x="49728" y="1557"/>
                            <a:pt x="109538" y="0"/>
                          </a:cubicBezTo>
                          <a:cubicBezTo>
                            <a:pt x="171516" y="-3315"/>
                            <a:pt x="215021" y="61532"/>
                            <a:pt x="219076" y="150020"/>
                          </a:cubicBezTo>
                          <a:cubicBezTo>
                            <a:pt x="229961" y="227995"/>
                            <a:pt x="168247" y="294744"/>
                            <a:pt x="109538" y="300040"/>
                          </a:cubicBezTo>
                          <a:cubicBezTo>
                            <a:pt x="61598" y="293668"/>
                            <a:pt x="-3121" y="231680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74820364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6" name="Vooskeemikujund &quot;viivitus&quot; 105">
                      <a:extLst>
                        <a:ext uri="{FF2B5EF4-FFF2-40B4-BE49-F238E27FC236}">
                          <a16:creationId xmlns:a16="http://schemas.microsoft.com/office/drawing/2014/main" id="{5428D95F-CD83-4058-9CEC-EB9BBFF07DC0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68580" y="-5405"/>
                            <a:pt x="124746" y="7612"/>
                            <a:pt x="184666" y="0"/>
                          </a:cubicBezTo>
                          <a:cubicBezTo>
                            <a:pt x="277453" y="-351"/>
                            <a:pt x="354111" y="75349"/>
                            <a:pt x="369332" y="150768"/>
                          </a:cubicBezTo>
                          <a:cubicBezTo>
                            <a:pt x="363668" y="236596"/>
                            <a:pt x="281911" y="298658"/>
                            <a:pt x="184666" y="301536"/>
                          </a:cubicBezTo>
                          <a:cubicBezTo>
                            <a:pt x="101261" y="295456"/>
                            <a:pt x="82078" y="296693"/>
                            <a:pt x="0" y="301536"/>
                          </a:cubicBezTo>
                          <a:cubicBezTo>
                            <a:pt x="-9760" y="218613"/>
                            <a:pt x="15037" y="60602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6496" y="-3362"/>
                            <a:pt x="136938" y="-8998"/>
                            <a:pt x="184666" y="0"/>
                          </a:cubicBezTo>
                          <a:cubicBezTo>
                            <a:pt x="277835" y="-11577"/>
                            <a:pt x="356934" y="56810"/>
                            <a:pt x="369332" y="150768"/>
                          </a:cubicBezTo>
                          <a:cubicBezTo>
                            <a:pt x="385933" y="224656"/>
                            <a:pt x="288997" y="302991"/>
                            <a:pt x="184666" y="301536"/>
                          </a:cubicBezTo>
                          <a:cubicBezTo>
                            <a:pt x="104063" y="304900"/>
                            <a:pt x="55096" y="306582"/>
                            <a:pt x="0" y="301536"/>
                          </a:cubicBezTo>
                          <a:cubicBezTo>
                            <a:pt x="3544" y="214700"/>
                            <a:pt x="-13375" y="113173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3368087458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102" name="Rühm 101">
                    <a:extLst>
                      <a:ext uri="{FF2B5EF4-FFF2-40B4-BE49-F238E27FC236}">
                        <a16:creationId xmlns:a16="http://schemas.microsoft.com/office/drawing/2014/main" id="{D643D75C-0FEA-4F39-9F92-265CEBEB0919}"/>
                      </a:ext>
                    </a:extLst>
                  </p:cNvPr>
                  <p:cNvGrpSpPr/>
                  <p:nvPr/>
                </p:nvGrpSpPr>
                <p:grpSpPr>
                  <a:xfrm>
                    <a:off x="1231436" y="5558798"/>
                    <a:ext cx="301536" cy="669373"/>
                    <a:chOff x="282619" y="5543544"/>
                    <a:chExt cx="301536" cy="669373"/>
                  </a:xfrm>
                </p:grpSpPr>
                <p:sp>
                  <p:nvSpPr>
                    <p:cNvPr id="103" name="Ovaal 102">
                      <a:extLst>
                        <a:ext uri="{FF2B5EF4-FFF2-40B4-BE49-F238E27FC236}">
                          <a16:creationId xmlns:a16="http://schemas.microsoft.com/office/drawing/2014/main" id="{01F95375-F371-4569-B227-A7859220165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4"/>
                      <a:ext cx="219074" cy="300040"/>
                    </a:xfrm>
                    <a:custGeom>
                      <a:avLst/>
                      <a:gdLst>
                        <a:gd name="connsiteX0" fmla="*/ 0 w 219074"/>
                        <a:gd name="connsiteY0" fmla="*/ 150020 h 300040"/>
                        <a:gd name="connsiteX1" fmla="*/ 109537 w 219074"/>
                        <a:gd name="connsiteY1" fmla="*/ 0 h 300040"/>
                        <a:gd name="connsiteX2" fmla="*/ 219074 w 219074"/>
                        <a:gd name="connsiteY2" fmla="*/ 150020 h 300040"/>
                        <a:gd name="connsiteX3" fmla="*/ 109537 w 219074"/>
                        <a:gd name="connsiteY3" fmla="*/ 300040 h 300040"/>
                        <a:gd name="connsiteX4" fmla="*/ 0 w 219074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4" h="300040" fill="none" extrusionOk="0">
                          <a:moveTo>
                            <a:pt x="0" y="150020"/>
                          </a:moveTo>
                          <a:cubicBezTo>
                            <a:pt x="-8410" y="65871"/>
                            <a:pt x="46142" y="-388"/>
                            <a:pt x="109537" y="0"/>
                          </a:cubicBezTo>
                          <a:cubicBezTo>
                            <a:pt x="168965" y="1684"/>
                            <a:pt x="216815" y="65970"/>
                            <a:pt x="219074" y="150020"/>
                          </a:cubicBezTo>
                          <a:cubicBezTo>
                            <a:pt x="221832" y="219010"/>
                            <a:pt x="174250" y="286532"/>
                            <a:pt x="109537" y="300040"/>
                          </a:cubicBezTo>
                          <a:cubicBezTo>
                            <a:pt x="53009" y="297048"/>
                            <a:pt x="-14972" y="225816"/>
                            <a:pt x="0" y="150020"/>
                          </a:cubicBezTo>
                          <a:close/>
                        </a:path>
                        <a:path w="219074" h="300040" stroke="0" extrusionOk="0">
                          <a:moveTo>
                            <a:pt x="0" y="150020"/>
                          </a:moveTo>
                          <a:cubicBezTo>
                            <a:pt x="-4313" y="71352"/>
                            <a:pt x="51854" y="-9241"/>
                            <a:pt x="109537" y="0"/>
                          </a:cubicBezTo>
                          <a:cubicBezTo>
                            <a:pt x="160694" y="-1285"/>
                            <a:pt x="222608" y="71264"/>
                            <a:pt x="219074" y="150020"/>
                          </a:cubicBezTo>
                          <a:cubicBezTo>
                            <a:pt x="219574" y="243360"/>
                            <a:pt x="164699" y="308904"/>
                            <a:pt x="109537" y="300040"/>
                          </a:cubicBezTo>
                          <a:cubicBezTo>
                            <a:pt x="48138" y="307753"/>
                            <a:pt x="-4940" y="227730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963294900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4" name="Vooskeemikujund &quot;viivitus&quot; 103">
                      <a:extLst>
                        <a:ext uri="{FF2B5EF4-FFF2-40B4-BE49-F238E27FC236}">
                          <a16:creationId xmlns:a16="http://schemas.microsoft.com/office/drawing/2014/main" id="{2BD76EE5-B426-4185-96ED-D8A6C7A9B576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91170" y="3156"/>
                            <a:pt x="136735" y="-5939"/>
                            <a:pt x="184666" y="0"/>
                          </a:cubicBezTo>
                          <a:cubicBezTo>
                            <a:pt x="291350" y="-14140"/>
                            <a:pt x="362450" y="76592"/>
                            <a:pt x="369332" y="150768"/>
                          </a:cubicBezTo>
                          <a:cubicBezTo>
                            <a:pt x="367050" y="232567"/>
                            <a:pt x="290701" y="306222"/>
                            <a:pt x="184666" y="301536"/>
                          </a:cubicBezTo>
                          <a:cubicBezTo>
                            <a:pt x="100636" y="294028"/>
                            <a:pt x="71673" y="301212"/>
                            <a:pt x="0" y="301536"/>
                          </a:cubicBezTo>
                          <a:cubicBezTo>
                            <a:pt x="-5529" y="212974"/>
                            <a:pt x="-12417" y="128295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8238" y="-7929"/>
                            <a:pt x="118651" y="-4745"/>
                            <a:pt x="184666" y="0"/>
                          </a:cubicBezTo>
                          <a:cubicBezTo>
                            <a:pt x="300048" y="-11873"/>
                            <a:pt x="369938" y="69428"/>
                            <a:pt x="369332" y="150768"/>
                          </a:cubicBezTo>
                          <a:cubicBezTo>
                            <a:pt x="373280" y="229216"/>
                            <a:pt x="274800" y="286688"/>
                            <a:pt x="184666" y="301536"/>
                          </a:cubicBezTo>
                          <a:cubicBezTo>
                            <a:pt x="108706" y="304978"/>
                            <a:pt x="88222" y="309010"/>
                            <a:pt x="0" y="301536"/>
                          </a:cubicBezTo>
                          <a:cubicBezTo>
                            <a:pt x="-3079" y="192969"/>
                            <a:pt x="-6376" y="88129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418198116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</p:grpSp>
            <p:sp>
              <p:nvSpPr>
                <p:cNvPr id="91" name="TextBox 90">
                  <a:extLst>
                    <a:ext uri="{FF2B5EF4-FFF2-40B4-BE49-F238E27FC236}">
                      <a16:creationId xmlns:a16="http://schemas.microsoft.com/office/drawing/2014/main" id="{D3603CDA-7DC1-4F37-8029-A3620BBD1BD5}"/>
                    </a:ext>
                  </a:extLst>
                </p:cNvPr>
                <p:cNvSpPr txBox="1"/>
                <p:nvPr/>
              </p:nvSpPr>
              <p:spPr>
                <a:xfrm>
                  <a:off x="-8868" y="3795788"/>
                  <a:ext cx="172115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et-EE" sz="1000" dirty="0">
                    <a:latin typeface="Axure Handwriting" panose="020B0402020200020204" pitchFamily="34" charset="0"/>
                  </a:endParaRPr>
                </a:p>
              </p:txBody>
            </p:sp>
          </p:grpSp>
          <p:sp>
            <p:nvSpPr>
              <p:cNvPr id="89" name="Ristkülik: ümarnurkne 35">
                <a:extLst>
                  <a:ext uri="{FF2B5EF4-FFF2-40B4-BE49-F238E27FC236}">
                    <a16:creationId xmlns:a16="http://schemas.microsoft.com/office/drawing/2014/main" id="{BD233559-BA93-45E1-944C-2AB62486469B}"/>
                  </a:ext>
                </a:extLst>
              </p:cNvPr>
              <p:cNvSpPr/>
              <p:nvPr/>
            </p:nvSpPr>
            <p:spPr>
              <a:xfrm>
                <a:off x="-19725" y="4385278"/>
                <a:ext cx="1666598" cy="457105"/>
              </a:xfrm>
              <a:custGeom>
                <a:avLst/>
                <a:gdLst>
                  <a:gd name="connsiteX0" fmla="*/ 0 w 1586001"/>
                  <a:gd name="connsiteY0" fmla="*/ 40001 h 240003"/>
                  <a:gd name="connsiteX1" fmla="*/ 40001 w 1586001"/>
                  <a:gd name="connsiteY1" fmla="*/ 0 h 240003"/>
                  <a:gd name="connsiteX2" fmla="*/ 1546000 w 1586001"/>
                  <a:gd name="connsiteY2" fmla="*/ 0 h 240003"/>
                  <a:gd name="connsiteX3" fmla="*/ 1586001 w 1586001"/>
                  <a:gd name="connsiteY3" fmla="*/ 40001 h 240003"/>
                  <a:gd name="connsiteX4" fmla="*/ 1586001 w 1586001"/>
                  <a:gd name="connsiteY4" fmla="*/ 200002 h 240003"/>
                  <a:gd name="connsiteX5" fmla="*/ 1546000 w 1586001"/>
                  <a:gd name="connsiteY5" fmla="*/ 240003 h 240003"/>
                  <a:gd name="connsiteX6" fmla="*/ 40001 w 1586001"/>
                  <a:gd name="connsiteY6" fmla="*/ 240003 h 240003"/>
                  <a:gd name="connsiteX7" fmla="*/ 0 w 1586001"/>
                  <a:gd name="connsiteY7" fmla="*/ 200002 h 240003"/>
                  <a:gd name="connsiteX8" fmla="*/ 0 w 1586001"/>
                  <a:gd name="connsiteY8" fmla="*/ 40001 h 240003"/>
                  <a:gd name="connsiteX0" fmla="*/ 0 w 1757451"/>
                  <a:gd name="connsiteY0" fmla="*/ 126856 h 326858"/>
                  <a:gd name="connsiteX1" fmla="*/ 40001 w 1757451"/>
                  <a:gd name="connsiteY1" fmla="*/ 86855 h 326858"/>
                  <a:gd name="connsiteX2" fmla="*/ 1546000 w 1757451"/>
                  <a:gd name="connsiteY2" fmla="*/ 86855 h 326858"/>
                  <a:gd name="connsiteX3" fmla="*/ 1757451 w 1757451"/>
                  <a:gd name="connsiteY3" fmla="*/ 3031 h 326858"/>
                  <a:gd name="connsiteX4" fmla="*/ 1586001 w 1757451"/>
                  <a:gd name="connsiteY4" fmla="*/ 286857 h 326858"/>
                  <a:gd name="connsiteX5" fmla="*/ 1546000 w 1757451"/>
                  <a:gd name="connsiteY5" fmla="*/ 326858 h 326858"/>
                  <a:gd name="connsiteX6" fmla="*/ 40001 w 1757451"/>
                  <a:gd name="connsiteY6" fmla="*/ 326858 h 326858"/>
                  <a:gd name="connsiteX7" fmla="*/ 0 w 1757451"/>
                  <a:gd name="connsiteY7" fmla="*/ 286857 h 326858"/>
                  <a:gd name="connsiteX8" fmla="*/ 0 w 1757451"/>
                  <a:gd name="connsiteY8" fmla="*/ 126856 h 326858"/>
                  <a:gd name="connsiteX0" fmla="*/ 0 w 1786026"/>
                  <a:gd name="connsiteY0" fmla="*/ 41131 h 326858"/>
                  <a:gd name="connsiteX1" fmla="*/ 68576 w 1786026"/>
                  <a:gd name="connsiteY1" fmla="*/ 86855 h 326858"/>
                  <a:gd name="connsiteX2" fmla="*/ 157457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68576 w 1786026"/>
                  <a:gd name="connsiteY1" fmla="*/ 86855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135251 w 1786026"/>
                  <a:gd name="connsiteY1" fmla="*/ 115430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135251 w 1786026"/>
                  <a:gd name="connsiteY1" fmla="*/ 115430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230501 w 1786026"/>
                  <a:gd name="connsiteY6" fmla="*/ 298283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36383"/>
                  <a:gd name="connsiteX1" fmla="*/ 135251 w 1786026"/>
                  <a:gd name="connsiteY1" fmla="*/ 115430 h 336383"/>
                  <a:gd name="connsiteX2" fmla="*/ 1517425 w 1786026"/>
                  <a:gd name="connsiteY2" fmla="*/ 86855 h 336383"/>
                  <a:gd name="connsiteX3" fmla="*/ 1786026 w 1786026"/>
                  <a:gd name="connsiteY3" fmla="*/ 3031 h 336383"/>
                  <a:gd name="connsiteX4" fmla="*/ 1614576 w 1786026"/>
                  <a:gd name="connsiteY4" fmla="*/ 286857 h 336383"/>
                  <a:gd name="connsiteX5" fmla="*/ 1574575 w 1786026"/>
                  <a:gd name="connsiteY5" fmla="*/ 326858 h 336383"/>
                  <a:gd name="connsiteX6" fmla="*/ 220976 w 1786026"/>
                  <a:gd name="connsiteY6" fmla="*/ 336383 h 336383"/>
                  <a:gd name="connsiteX7" fmla="*/ 28575 w 1786026"/>
                  <a:gd name="connsiteY7" fmla="*/ 286857 h 336383"/>
                  <a:gd name="connsiteX8" fmla="*/ 0 w 1786026"/>
                  <a:gd name="connsiteY8" fmla="*/ 41131 h 336383"/>
                  <a:gd name="connsiteX0" fmla="*/ 0 w 1786026"/>
                  <a:gd name="connsiteY0" fmla="*/ 41131 h 336383"/>
                  <a:gd name="connsiteX1" fmla="*/ 135251 w 1786026"/>
                  <a:gd name="connsiteY1" fmla="*/ 115430 h 336383"/>
                  <a:gd name="connsiteX2" fmla="*/ 1517425 w 1786026"/>
                  <a:gd name="connsiteY2" fmla="*/ 86855 h 336383"/>
                  <a:gd name="connsiteX3" fmla="*/ 1786026 w 1786026"/>
                  <a:gd name="connsiteY3" fmla="*/ 3031 h 336383"/>
                  <a:gd name="connsiteX4" fmla="*/ 1614576 w 1786026"/>
                  <a:gd name="connsiteY4" fmla="*/ 286857 h 336383"/>
                  <a:gd name="connsiteX5" fmla="*/ 1574575 w 1786026"/>
                  <a:gd name="connsiteY5" fmla="*/ 326858 h 336383"/>
                  <a:gd name="connsiteX6" fmla="*/ 220976 w 1786026"/>
                  <a:gd name="connsiteY6" fmla="*/ 336383 h 336383"/>
                  <a:gd name="connsiteX7" fmla="*/ 95250 w 1786026"/>
                  <a:gd name="connsiteY7" fmla="*/ 277332 h 336383"/>
                  <a:gd name="connsiteX8" fmla="*/ 0 w 178602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4300 w 1805076"/>
                  <a:gd name="connsiteY7" fmla="*/ 277332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4300 w 1805076"/>
                  <a:gd name="connsiteY7" fmla="*/ 277332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85725 w 1805076"/>
                  <a:gd name="connsiteY7" fmla="*/ 267807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74570 w 1805076"/>
                  <a:gd name="connsiteY4" fmla="*/ 266386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85725 w 1805076"/>
                  <a:gd name="connsiteY7" fmla="*/ 267807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74570 w 1805076"/>
                  <a:gd name="connsiteY4" fmla="*/ 266386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9845 w 1805076"/>
                  <a:gd name="connsiteY7" fmla="*/ 281455 h 336383"/>
                  <a:gd name="connsiteX8" fmla="*/ 0 w 1805076"/>
                  <a:gd name="connsiteY8" fmla="*/ 41131 h 33638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674570 w 1805076"/>
                  <a:gd name="connsiteY4" fmla="*/ 266386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638834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41792"/>
                  <a:gd name="connsiteX1" fmla="*/ 140654 w 1805076"/>
                  <a:gd name="connsiteY1" fmla="*/ 128411 h 341792"/>
                  <a:gd name="connsiteX2" fmla="*/ 1604715 w 1805076"/>
                  <a:gd name="connsiteY2" fmla="*/ 120308 h 341792"/>
                  <a:gd name="connsiteX3" fmla="*/ 1805076 w 1805076"/>
                  <a:gd name="connsiteY3" fmla="*/ 2364 h 341792"/>
                  <a:gd name="connsiteX4" fmla="*/ 1715514 w 1805076"/>
                  <a:gd name="connsiteY4" fmla="*/ 231600 h 341792"/>
                  <a:gd name="connsiteX5" fmla="*/ 1593625 w 1805076"/>
                  <a:gd name="connsiteY5" fmla="*/ 326191 h 341792"/>
                  <a:gd name="connsiteX6" fmla="*/ 240026 w 1805076"/>
                  <a:gd name="connsiteY6" fmla="*/ 335716 h 341792"/>
                  <a:gd name="connsiteX7" fmla="*/ 119845 w 1805076"/>
                  <a:gd name="connsiteY7" fmla="*/ 280788 h 341792"/>
                  <a:gd name="connsiteX8" fmla="*/ 0 w 1805076"/>
                  <a:gd name="connsiteY8" fmla="*/ 40464 h 341792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7409"/>
                  <a:gd name="connsiteY0" fmla="*/ 40464 h 366477"/>
                  <a:gd name="connsiteX1" fmla="*/ 140654 w 1807409"/>
                  <a:gd name="connsiteY1" fmla="*/ 128411 h 366477"/>
                  <a:gd name="connsiteX2" fmla="*/ 1604715 w 1807409"/>
                  <a:gd name="connsiteY2" fmla="*/ 120308 h 366477"/>
                  <a:gd name="connsiteX3" fmla="*/ 1805076 w 1807409"/>
                  <a:gd name="connsiteY3" fmla="*/ 2364 h 366477"/>
                  <a:gd name="connsiteX4" fmla="*/ 1715514 w 1807409"/>
                  <a:gd name="connsiteY4" fmla="*/ 231600 h 366477"/>
                  <a:gd name="connsiteX5" fmla="*/ 1805076 w 1807409"/>
                  <a:gd name="connsiteY5" fmla="*/ 351701 h 366477"/>
                  <a:gd name="connsiteX6" fmla="*/ 240026 w 1807409"/>
                  <a:gd name="connsiteY6" fmla="*/ 335716 h 366477"/>
                  <a:gd name="connsiteX7" fmla="*/ 119845 w 1807409"/>
                  <a:gd name="connsiteY7" fmla="*/ 280788 h 366477"/>
                  <a:gd name="connsiteX8" fmla="*/ 0 w 1807409"/>
                  <a:gd name="connsiteY8" fmla="*/ 40464 h 366477"/>
                  <a:gd name="connsiteX0" fmla="*/ 0 w 1805076"/>
                  <a:gd name="connsiteY0" fmla="*/ 40464 h 384462"/>
                  <a:gd name="connsiteX1" fmla="*/ 140654 w 1805076"/>
                  <a:gd name="connsiteY1" fmla="*/ 128411 h 384462"/>
                  <a:gd name="connsiteX2" fmla="*/ 1604715 w 1805076"/>
                  <a:gd name="connsiteY2" fmla="*/ 120308 h 384462"/>
                  <a:gd name="connsiteX3" fmla="*/ 1805076 w 1805076"/>
                  <a:gd name="connsiteY3" fmla="*/ 2364 h 384462"/>
                  <a:gd name="connsiteX4" fmla="*/ 1715514 w 1805076"/>
                  <a:gd name="connsiteY4" fmla="*/ 231600 h 384462"/>
                  <a:gd name="connsiteX5" fmla="*/ 1750829 w 1805076"/>
                  <a:gd name="connsiteY5" fmla="*/ 374211 h 384462"/>
                  <a:gd name="connsiteX6" fmla="*/ 240026 w 1805076"/>
                  <a:gd name="connsiteY6" fmla="*/ 335716 h 384462"/>
                  <a:gd name="connsiteX7" fmla="*/ 119845 w 1805076"/>
                  <a:gd name="connsiteY7" fmla="*/ 280788 h 384462"/>
                  <a:gd name="connsiteX8" fmla="*/ 0 w 1805076"/>
                  <a:gd name="connsiteY8" fmla="*/ 40464 h 384462"/>
                  <a:gd name="connsiteX0" fmla="*/ 0 w 1805076"/>
                  <a:gd name="connsiteY0" fmla="*/ 40464 h 349264"/>
                  <a:gd name="connsiteX1" fmla="*/ 140654 w 1805076"/>
                  <a:gd name="connsiteY1" fmla="*/ 128411 h 349264"/>
                  <a:gd name="connsiteX2" fmla="*/ 1604715 w 1805076"/>
                  <a:gd name="connsiteY2" fmla="*/ 120308 h 349264"/>
                  <a:gd name="connsiteX3" fmla="*/ 1805076 w 1805076"/>
                  <a:gd name="connsiteY3" fmla="*/ 2364 h 349264"/>
                  <a:gd name="connsiteX4" fmla="*/ 1715514 w 1805076"/>
                  <a:gd name="connsiteY4" fmla="*/ 231600 h 349264"/>
                  <a:gd name="connsiteX5" fmla="*/ 1610402 w 1805076"/>
                  <a:gd name="connsiteY5" fmla="*/ 319619 h 349264"/>
                  <a:gd name="connsiteX6" fmla="*/ 240026 w 1805076"/>
                  <a:gd name="connsiteY6" fmla="*/ 335716 h 349264"/>
                  <a:gd name="connsiteX7" fmla="*/ 119845 w 1805076"/>
                  <a:gd name="connsiteY7" fmla="*/ 280788 h 349264"/>
                  <a:gd name="connsiteX8" fmla="*/ 0 w 1805076"/>
                  <a:gd name="connsiteY8" fmla="*/ 40464 h 3492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05076" h="349264">
                    <a:moveTo>
                      <a:pt x="0" y="40464"/>
                    </a:moveTo>
                    <a:cubicBezTo>
                      <a:pt x="0" y="18372"/>
                      <a:pt x="118562" y="128411"/>
                      <a:pt x="140654" y="128411"/>
                    </a:cubicBezTo>
                    <a:cubicBezTo>
                      <a:pt x="610477" y="212145"/>
                      <a:pt x="1174341" y="210438"/>
                      <a:pt x="1604715" y="120308"/>
                    </a:cubicBezTo>
                    <a:cubicBezTo>
                      <a:pt x="1626807" y="120308"/>
                      <a:pt x="1805076" y="-19728"/>
                      <a:pt x="1805076" y="2364"/>
                    </a:cubicBezTo>
                    <a:cubicBezTo>
                      <a:pt x="1805076" y="55698"/>
                      <a:pt x="1787783" y="169495"/>
                      <a:pt x="1715514" y="231600"/>
                    </a:cubicBezTo>
                    <a:cubicBezTo>
                      <a:pt x="1684311" y="285501"/>
                      <a:pt x="1632494" y="319619"/>
                      <a:pt x="1610402" y="319619"/>
                    </a:cubicBezTo>
                    <a:cubicBezTo>
                      <a:pt x="1159202" y="350089"/>
                      <a:pt x="718521" y="359836"/>
                      <a:pt x="240026" y="335716"/>
                    </a:cubicBezTo>
                    <a:cubicBezTo>
                      <a:pt x="217934" y="335716"/>
                      <a:pt x="215380" y="343824"/>
                      <a:pt x="119845" y="280788"/>
                    </a:cubicBezTo>
                    <a:cubicBezTo>
                      <a:pt x="45778" y="193856"/>
                      <a:pt x="39948" y="120572"/>
                      <a:pt x="0" y="4046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4">
                      <a:lumMod val="67000"/>
                    </a:schemeClr>
                  </a:gs>
                  <a:gs pos="48000">
                    <a:schemeClr val="accent4">
                      <a:lumMod val="97000"/>
                      <a:lumOff val="3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 dirty="0"/>
              </a:p>
            </p:txBody>
          </p:sp>
        </p:grp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A33B50DC-E88D-4981-B362-CE3C73C3952E}"/>
                </a:ext>
              </a:extLst>
            </p:cNvPr>
            <p:cNvSpPr txBox="1"/>
            <p:nvPr/>
          </p:nvSpPr>
          <p:spPr>
            <a:xfrm>
              <a:off x="2909726" y="4835516"/>
              <a:ext cx="1379764" cy="530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050" dirty="0">
                  <a:solidFill>
                    <a:schemeClr val="accent2">
                      <a:lumMod val="50000"/>
                    </a:schemeClr>
                  </a:solidFill>
                  <a:latin typeface="Axure Handwriting" panose="020B0402020200020204" pitchFamily="34" charset="0"/>
                </a:rPr>
                <a:t>Loovtööde tegijad</a:t>
              </a:r>
            </a:p>
            <a:p>
              <a:endParaRPr lang="et-EE" dirty="0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2BE0D89-931B-03E1-735C-2F43D51D7F24}"/>
              </a:ext>
            </a:extLst>
          </p:cNvPr>
          <p:cNvSpPr txBox="1"/>
          <p:nvPr/>
        </p:nvSpPr>
        <p:spPr>
          <a:xfrm>
            <a:off x="10378943" y="3345332"/>
            <a:ext cx="1555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FF0000"/>
                </a:solidFill>
              </a:rPr>
              <a:t>5. DETSEMBER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E1244D-CBBC-F5F9-44C6-FF5DA1823917}"/>
              </a:ext>
            </a:extLst>
          </p:cNvPr>
          <p:cNvSpPr txBox="1"/>
          <p:nvPr/>
        </p:nvSpPr>
        <p:spPr>
          <a:xfrm>
            <a:off x="10478003" y="2287418"/>
            <a:ext cx="1672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FF0000"/>
                </a:solidFill>
              </a:rPr>
              <a:t>12. DETSEMBER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E5ED4A-BA4E-4C5C-F636-BA9CF4843397}"/>
              </a:ext>
            </a:extLst>
          </p:cNvPr>
          <p:cNvSpPr txBox="1"/>
          <p:nvPr/>
        </p:nvSpPr>
        <p:spPr>
          <a:xfrm>
            <a:off x="10291637" y="1389346"/>
            <a:ext cx="1414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FF0000"/>
                </a:solidFill>
              </a:rPr>
              <a:t>10. JAANUAR</a:t>
            </a:r>
          </a:p>
        </p:txBody>
      </p:sp>
    </p:spTree>
    <p:extLst>
      <p:ext uri="{BB962C8B-B14F-4D97-AF65-F5344CB8AC3E}">
        <p14:creationId xmlns:p14="http://schemas.microsoft.com/office/powerpoint/2010/main" val="35285341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98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ol: kõver ülesnool 2">
            <a:extLst>
              <a:ext uri="{FF2B5EF4-FFF2-40B4-BE49-F238E27FC236}">
                <a16:creationId xmlns:a16="http://schemas.microsoft.com/office/drawing/2014/main" id="{624E59E7-1346-49F9-9BCE-826CCD7B5A7A}"/>
              </a:ext>
            </a:extLst>
          </p:cNvPr>
          <p:cNvSpPr/>
          <p:nvPr/>
        </p:nvSpPr>
        <p:spPr>
          <a:xfrm>
            <a:off x="218454" y="1859884"/>
            <a:ext cx="11813706" cy="4755090"/>
          </a:xfrm>
          <a:custGeom>
            <a:avLst/>
            <a:gdLst>
              <a:gd name="connsiteX0" fmla="*/ 10690568 w 11919757"/>
              <a:gd name="connsiteY0" fmla="*/ 0 h 4986164"/>
              <a:gd name="connsiteX1" fmla="*/ 11759918 w 11919757"/>
              <a:gd name="connsiteY1" fmla="*/ 1246541 h 4986164"/>
              <a:gd name="connsiteX2" fmla="*/ 11153999 w 11919757"/>
              <a:gd name="connsiteY2" fmla="*/ 1246541 h 4986164"/>
              <a:gd name="connsiteX3" fmla="*/ 5656919 w 11919757"/>
              <a:gd name="connsiteY3" fmla="*/ 4947793 h 4986164"/>
              <a:gd name="connsiteX4" fmla="*/ 9907458 w 11919757"/>
              <a:gd name="connsiteY4" fmla="*/ 1246541 h 4986164"/>
              <a:gd name="connsiteX5" fmla="*/ 9301539 w 11919757"/>
              <a:gd name="connsiteY5" fmla="*/ 1246541 h 4986164"/>
              <a:gd name="connsiteX6" fmla="*/ 10690568 w 11919757"/>
              <a:gd name="connsiteY6" fmla="*/ 0 h 4986164"/>
              <a:gd name="connsiteX0" fmla="*/ 5033649 w 11919757"/>
              <a:gd name="connsiteY0" fmla="*/ 4986164 h 4986164"/>
              <a:gd name="connsiteX1" fmla="*/ 0 w 11919757"/>
              <a:gd name="connsiteY1" fmla="*/ 0 h 4986164"/>
              <a:gd name="connsiteX2" fmla="*/ 1246541 w 11919757"/>
              <a:gd name="connsiteY2" fmla="*/ 0 h 4986164"/>
              <a:gd name="connsiteX3" fmla="*/ 6280190 w 11919757"/>
              <a:gd name="connsiteY3" fmla="*/ 4986164 h 4986164"/>
              <a:gd name="connsiteX4" fmla="*/ 5033649 w 11919757"/>
              <a:gd name="connsiteY4" fmla="*/ 4986164 h 4986164"/>
              <a:gd name="connsiteX0" fmla="*/ 5656919 w 11919757"/>
              <a:gd name="connsiteY0" fmla="*/ 4947793 h 4986164"/>
              <a:gd name="connsiteX1" fmla="*/ 9907458 w 11919757"/>
              <a:gd name="connsiteY1" fmla="*/ 1246541 h 4986164"/>
              <a:gd name="connsiteX2" fmla="*/ 9301539 w 11919757"/>
              <a:gd name="connsiteY2" fmla="*/ 1246541 h 4986164"/>
              <a:gd name="connsiteX3" fmla="*/ 10690568 w 11919757"/>
              <a:gd name="connsiteY3" fmla="*/ 0 h 4986164"/>
              <a:gd name="connsiteX4" fmla="*/ 11759918 w 11919757"/>
              <a:gd name="connsiteY4" fmla="*/ 1246541 h 4986164"/>
              <a:gd name="connsiteX5" fmla="*/ 11153999 w 11919757"/>
              <a:gd name="connsiteY5" fmla="*/ 1246541 h 4986164"/>
              <a:gd name="connsiteX6" fmla="*/ 6280189 w 11919757"/>
              <a:gd name="connsiteY6" fmla="*/ 4986164 h 4986164"/>
              <a:gd name="connsiteX7" fmla="*/ 5033649 w 11919757"/>
              <a:gd name="connsiteY7" fmla="*/ 4986164 h 4986164"/>
              <a:gd name="connsiteX8" fmla="*/ 0 w 11919757"/>
              <a:gd name="connsiteY8" fmla="*/ 0 h 4986164"/>
              <a:gd name="connsiteX9" fmla="*/ 1246541 w 11919757"/>
              <a:gd name="connsiteY9" fmla="*/ 0 h 4986164"/>
              <a:gd name="connsiteX10" fmla="*/ 6280190 w 11919757"/>
              <a:gd name="connsiteY10" fmla="*/ 4986164 h 4986164"/>
              <a:gd name="connsiteX0" fmla="*/ 10690568 w 11759918"/>
              <a:gd name="connsiteY0" fmla="*/ 0 h 4986521"/>
              <a:gd name="connsiteX1" fmla="*/ 11759918 w 11759918"/>
              <a:gd name="connsiteY1" fmla="*/ 1246541 h 4986521"/>
              <a:gd name="connsiteX2" fmla="*/ 11153999 w 11759918"/>
              <a:gd name="connsiteY2" fmla="*/ 1246541 h 4986521"/>
              <a:gd name="connsiteX3" fmla="*/ 5656919 w 11759918"/>
              <a:gd name="connsiteY3" fmla="*/ 4947793 h 4986521"/>
              <a:gd name="connsiteX4" fmla="*/ 9907458 w 11759918"/>
              <a:gd name="connsiteY4" fmla="*/ 1246541 h 4986521"/>
              <a:gd name="connsiteX5" fmla="*/ 9301539 w 11759918"/>
              <a:gd name="connsiteY5" fmla="*/ 1246541 h 4986521"/>
              <a:gd name="connsiteX6" fmla="*/ 10690568 w 11759918"/>
              <a:gd name="connsiteY6" fmla="*/ 0 h 4986521"/>
              <a:gd name="connsiteX0" fmla="*/ 5033649 w 11759918"/>
              <a:gd name="connsiteY0" fmla="*/ 4986164 h 4986521"/>
              <a:gd name="connsiteX1" fmla="*/ 0 w 11759918"/>
              <a:gd name="connsiteY1" fmla="*/ 0 h 4986521"/>
              <a:gd name="connsiteX2" fmla="*/ 1246541 w 11759918"/>
              <a:gd name="connsiteY2" fmla="*/ 0 h 4986521"/>
              <a:gd name="connsiteX3" fmla="*/ 6280190 w 11759918"/>
              <a:gd name="connsiteY3" fmla="*/ 4986164 h 4986521"/>
              <a:gd name="connsiteX4" fmla="*/ 5033649 w 11759918"/>
              <a:gd name="connsiteY4" fmla="*/ 4986164 h 4986521"/>
              <a:gd name="connsiteX0" fmla="*/ 5656919 w 11759918"/>
              <a:gd name="connsiteY0" fmla="*/ 4947793 h 4986521"/>
              <a:gd name="connsiteX1" fmla="*/ 9907458 w 11759918"/>
              <a:gd name="connsiteY1" fmla="*/ 1246541 h 4986521"/>
              <a:gd name="connsiteX2" fmla="*/ 9301539 w 11759918"/>
              <a:gd name="connsiteY2" fmla="*/ 1246541 h 4986521"/>
              <a:gd name="connsiteX3" fmla="*/ 10690568 w 11759918"/>
              <a:gd name="connsiteY3" fmla="*/ 0 h 4986521"/>
              <a:gd name="connsiteX4" fmla="*/ 11759918 w 11759918"/>
              <a:gd name="connsiteY4" fmla="*/ 1246541 h 4986521"/>
              <a:gd name="connsiteX5" fmla="*/ 11153999 w 11759918"/>
              <a:gd name="connsiteY5" fmla="*/ 1246541 h 4986521"/>
              <a:gd name="connsiteX6" fmla="*/ 6280189 w 11759918"/>
              <a:gd name="connsiteY6" fmla="*/ 4986164 h 4986521"/>
              <a:gd name="connsiteX7" fmla="*/ 5033649 w 11759918"/>
              <a:gd name="connsiteY7" fmla="*/ 4986164 h 4986521"/>
              <a:gd name="connsiteX8" fmla="*/ 0 w 11759918"/>
              <a:gd name="connsiteY8" fmla="*/ 0 h 4986521"/>
              <a:gd name="connsiteX9" fmla="*/ 1354118 w 11759918"/>
              <a:gd name="connsiteY9" fmla="*/ 2133600 h 4986521"/>
              <a:gd name="connsiteX10" fmla="*/ 6280190 w 11759918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291364 w 11804741"/>
              <a:gd name="connsiteY2" fmla="*/ 0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434799 w 11804741"/>
              <a:gd name="connsiteY2" fmla="*/ 2124635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96353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60494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5001581"/>
              <a:gd name="connsiteX1" fmla="*/ 11813706 w 11813706"/>
              <a:gd name="connsiteY1" fmla="*/ 1246541 h 5001581"/>
              <a:gd name="connsiteX2" fmla="*/ 11207787 w 11813706"/>
              <a:gd name="connsiteY2" fmla="*/ 1246541 h 5001581"/>
              <a:gd name="connsiteX3" fmla="*/ 5710707 w 11813706"/>
              <a:gd name="connsiteY3" fmla="*/ 4947793 h 5001581"/>
              <a:gd name="connsiteX4" fmla="*/ 9961246 w 11813706"/>
              <a:gd name="connsiteY4" fmla="*/ 1246541 h 5001581"/>
              <a:gd name="connsiteX5" fmla="*/ 9355327 w 11813706"/>
              <a:gd name="connsiteY5" fmla="*/ 1246541 h 5001581"/>
              <a:gd name="connsiteX6" fmla="*/ 10744356 w 11813706"/>
              <a:gd name="connsiteY6" fmla="*/ 0 h 5001581"/>
              <a:gd name="connsiteX0" fmla="*/ 5087437 w 11813706"/>
              <a:gd name="connsiteY0" fmla="*/ 4986164 h 5001581"/>
              <a:gd name="connsiteX1" fmla="*/ 0 w 11813706"/>
              <a:gd name="connsiteY1" fmla="*/ 2151529 h 5001581"/>
              <a:gd name="connsiteX2" fmla="*/ 1443764 w 11813706"/>
              <a:gd name="connsiteY2" fmla="*/ 2124635 h 5001581"/>
              <a:gd name="connsiteX3" fmla="*/ 6333978 w 11813706"/>
              <a:gd name="connsiteY3" fmla="*/ 4986164 h 5001581"/>
              <a:gd name="connsiteX4" fmla="*/ 5087437 w 11813706"/>
              <a:gd name="connsiteY4" fmla="*/ 4986164 h 5001581"/>
              <a:gd name="connsiteX0" fmla="*/ 5092143 w 11813706"/>
              <a:gd name="connsiteY0" fmla="*/ 5001581 h 5001581"/>
              <a:gd name="connsiteX1" fmla="*/ 9961246 w 11813706"/>
              <a:gd name="connsiteY1" fmla="*/ 1246541 h 5001581"/>
              <a:gd name="connsiteX2" fmla="*/ 9355327 w 11813706"/>
              <a:gd name="connsiteY2" fmla="*/ 1246541 h 5001581"/>
              <a:gd name="connsiteX3" fmla="*/ 10744356 w 11813706"/>
              <a:gd name="connsiteY3" fmla="*/ 0 h 5001581"/>
              <a:gd name="connsiteX4" fmla="*/ 11813706 w 11813706"/>
              <a:gd name="connsiteY4" fmla="*/ 1246541 h 5001581"/>
              <a:gd name="connsiteX5" fmla="*/ 11207787 w 11813706"/>
              <a:gd name="connsiteY5" fmla="*/ 1246541 h 5001581"/>
              <a:gd name="connsiteX6" fmla="*/ 6333977 w 11813706"/>
              <a:gd name="connsiteY6" fmla="*/ 4986164 h 5001581"/>
              <a:gd name="connsiteX7" fmla="*/ 5087437 w 11813706"/>
              <a:gd name="connsiteY7" fmla="*/ 4986164 h 5001581"/>
              <a:gd name="connsiteX8" fmla="*/ 8965 w 11813706"/>
              <a:gd name="connsiteY8" fmla="*/ 2160494 h 5001581"/>
              <a:gd name="connsiteX9" fmla="*/ 1407906 w 11813706"/>
              <a:gd name="connsiteY9" fmla="*/ 2133600 h 5001581"/>
              <a:gd name="connsiteX10" fmla="*/ 6333978 w 11813706"/>
              <a:gd name="connsiteY10" fmla="*/ 4986164 h 5001581"/>
              <a:gd name="connsiteX0" fmla="*/ 10744356 w 11813706"/>
              <a:gd name="connsiteY0" fmla="*/ 0 h 5030470"/>
              <a:gd name="connsiteX1" fmla="*/ 11813706 w 11813706"/>
              <a:gd name="connsiteY1" fmla="*/ 1246541 h 5030470"/>
              <a:gd name="connsiteX2" fmla="*/ 11207787 w 11813706"/>
              <a:gd name="connsiteY2" fmla="*/ 1246541 h 5030470"/>
              <a:gd name="connsiteX3" fmla="*/ 5101107 w 11813706"/>
              <a:gd name="connsiteY3" fmla="*/ 4992616 h 5030470"/>
              <a:gd name="connsiteX4" fmla="*/ 9961246 w 11813706"/>
              <a:gd name="connsiteY4" fmla="*/ 1246541 h 5030470"/>
              <a:gd name="connsiteX5" fmla="*/ 9355327 w 11813706"/>
              <a:gd name="connsiteY5" fmla="*/ 1246541 h 5030470"/>
              <a:gd name="connsiteX6" fmla="*/ 10744356 w 11813706"/>
              <a:gd name="connsiteY6" fmla="*/ 0 h 5030470"/>
              <a:gd name="connsiteX0" fmla="*/ 5087437 w 11813706"/>
              <a:gd name="connsiteY0" fmla="*/ 4986164 h 5030470"/>
              <a:gd name="connsiteX1" fmla="*/ 0 w 11813706"/>
              <a:gd name="connsiteY1" fmla="*/ 2151529 h 5030470"/>
              <a:gd name="connsiteX2" fmla="*/ 1443764 w 11813706"/>
              <a:gd name="connsiteY2" fmla="*/ 2124635 h 5030470"/>
              <a:gd name="connsiteX3" fmla="*/ 6333978 w 11813706"/>
              <a:gd name="connsiteY3" fmla="*/ 4986164 h 5030470"/>
              <a:gd name="connsiteX4" fmla="*/ 5087437 w 11813706"/>
              <a:gd name="connsiteY4" fmla="*/ 4986164 h 5030470"/>
              <a:gd name="connsiteX0" fmla="*/ 5092143 w 11813706"/>
              <a:gd name="connsiteY0" fmla="*/ 5001581 h 5030470"/>
              <a:gd name="connsiteX1" fmla="*/ 9961246 w 11813706"/>
              <a:gd name="connsiteY1" fmla="*/ 1246541 h 5030470"/>
              <a:gd name="connsiteX2" fmla="*/ 9355327 w 11813706"/>
              <a:gd name="connsiteY2" fmla="*/ 1246541 h 5030470"/>
              <a:gd name="connsiteX3" fmla="*/ 10744356 w 11813706"/>
              <a:gd name="connsiteY3" fmla="*/ 0 h 5030470"/>
              <a:gd name="connsiteX4" fmla="*/ 11813706 w 11813706"/>
              <a:gd name="connsiteY4" fmla="*/ 1246541 h 5030470"/>
              <a:gd name="connsiteX5" fmla="*/ 11207787 w 11813706"/>
              <a:gd name="connsiteY5" fmla="*/ 1246541 h 5030470"/>
              <a:gd name="connsiteX6" fmla="*/ 6333977 w 11813706"/>
              <a:gd name="connsiteY6" fmla="*/ 4986164 h 5030470"/>
              <a:gd name="connsiteX7" fmla="*/ 5087437 w 11813706"/>
              <a:gd name="connsiteY7" fmla="*/ 4986164 h 5030470"/>
              <a:gd name="connsiteX8" fmla="*/ 8965 w 11813706"/>
              <a:gd name="connsiteY8" fmla="*/ 2160494 h 5030470"/>
              <a:gd name="connsiteX9" fmla="*/ 1407906 w 11813706"/>
              <a:gd name="connsiteY9" fmla="*/ 2133600 h 5030470"/>
              <a:gd name="connsiteX10" fmla="*/ 6333978 w 11813706"/>
              <a:gd name="connsiteY10" fmla="*/ 4986164 h 5030470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333978 w 11813706"/>
              <a:gd name="connsiteY10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9507 w 11813706"/>
              <a:gd name="connsiteY10" fmla="*/ 496823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0543 w 11813706"/>
              <a:gd name="connsiteY10" fmla="*/ 4977199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8" fmla="*/ 1407906 w 11813706"/>
              <a:gd name="connsiteY8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207787 w 11813706"/>
              <a:gd name="connsiteY4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763598 w 11813706"/>
              <a:gd name="connsiteY4" fmla="*/ 1103106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08258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154684 w 11813706"/>
              <a:gd name="connsiteY3" fmla="*/ 4690329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13706" h="4755090" stroke="0" extrusionOk="0">
                <a:moveTo>
                  <a:pt x="10627815" y="0"/>
                </a:moveTo>
                <a:lnTo>
                  <a:pt x="11813706" y="1004494"/>
                </a:lnTo>
                <a:lnTo>
                  <a:pt x="11207787" y="1004494"/>
                </a:lnTo>
                <a:cubicBezTo>
                  <a:pt x="10575147" y="3431586"/>
                  <a:pt x="7522548" y="4845797"/>
                  <a:pt x="5101107" y="4750569"/>
                </a:cubicBezTo>
                <a:cubicBezTo>
                  <a:pt x="7150267" y="4497285"/>
                  <a:pt x="9444983" y="2985109"/>
                  <a:pt x="9961246" y="1004494"/>
                </a:cubicBezTo>
                <a:lnTo>
                  <a:pt x="9355327" y="1004494"/>
                </a:lnTo>
                <a:lnTo>
                  <a:pt x="10627815" y="0"/>
                </a:lnTo>
                <a:close/>
              </a:path>
              <a:path w="11813706" h="4755090" fill="darkenLess" stroke="0" extrusionOk="0">
                <a:moveTo>
                  <a:pt x="5051578" y="4744117"/>
                </a:moveTo>
                <a:cubicBezTo>
                  <a:pt x="2352252" y="4788940"/>
                  <a:pt x="0" y="4663264"/>
                  <a:pt x="0" y="1909482"/>
                </a:cubicBezTo>
                <a:lnTo>
                  <a:pt x="1443764" y="1882588"/>
                </a:lnTo>
                <a:cubicBezTo>
                  <a:pt x="1443764" y="4636370"/>
                  <a:pt x="3374676" y="4690329"/>
                  <a:pt x="6154684" y="4690329"/>
                </a:cubicBezTo>
                <a:cubicBezTo>
                  <a:pt x="5727217" y="4690329"/>
                  <a:pt x="5550762" y="4681364"/>
                  <a:pt x="5051578" y="4744117"/>
                </a:cubicBezTo>
                <a:close/>
              </a:path>
              <a:path w="11813706" h="4755090" fill="none" extrusionOk="0">
                <a:moveTo>
                  <a:pt x="9961246" y="1004494"/>
                </a:moveTo>
                <a:lnTo>
                  <a:pt x="9355327" y="1004494"/>
                </a:lnTo>
                <a:lnTo>
                  <a:pt x="11813706" y="1004494"/>
                </a:lnTo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>
              <a:solidFill>
                <a:schemeClr val="tx1"/>
              </a:solidFill>
            </a:endParaRPr>
          </a:p>
        </p:txBody>
      </p:sp>
      <p:sp>
        <p:nvSpPr>
          <p:cNvPr id="121" name="Ristkülik 120">
            <a:extLst>
              <a:ext uri="{FF2B5EF4-FFF2-40B4-BE49-F238E27FC236}">
                <a16:creationId xmlns:a16="http://schemas.microsoft.com/office/drawing/2014/main" id="{A449048D-7F96-49CE-BA63-0016656A94C2}"/>
              </a:ext>
            </a:extLst>
          </p:cNvPr>
          <p:cNvSpPr/>
          <p:nvPr/>
        </p:nvSpPr>
        <p:spPr>
          <a:xfrm>
            <a:off x="-86791" y="1273873"/>
            <a:ext cx="12467141" cy="5712879"/>
          </a:xfrm>
          <a:custGeom>
            <a:avLst/>
            <a:gdLst>
              <a:gd name="connsiteX0" fmla="*/ 0 w 12467141"/>
              <a:gd name="connsiteY0" fmla="*/ 0 h 5712879"/>
              <a:gd name="connsiteX1" fmla="*/ 443276 w 12467141"/>
              <a:gd name="connsiteY1" fmla="*/ 0 h 5712879"/>
              <a:gd name="connsiteX2" fmla="*/ 1011224 w 12467141"/>
              <a:gd name="connsiteY2" fmla="*/ 0 h 5712879"/>
              <a:gd name="connsiteX3" fmla="*/ 1828514 w 12467141"/>
              <a:gd name="connsiteY3" fmla="*/ 0 h 5712879"/>
              <a:gd name="connsiteX4" fmla="*/ 2770476 w 12467141"/>
              <a:gd name="connsiteY4" fmla="*/ 0 h 5712879"/>
              <a:gd name="connsiteX5" fmla="*/ 3213752 w 12467141"/>
              <a:gd name="connsiteY5" fmla="*/ 0 h 5712879"/>
              <a:gd name="connsiteX6" fmla="*/ 3532357 w 12467141"/>
              <a:gd name="connsiteY6" fmla="*/ 0 h 5712879"/>
              <a:gd name="connsiteX7" fmla="*/ 4474318 w 12467141"/>
              <a:gd name="connsiteY7" fmla="*/ 0 h 5712879"/>
              <a:gd name="connsiteX8" fmla="*/ 4792923 w 12467141"/>
              <a:gd name="connsiteY8" fmla="*/ 0 h 5712879"/>
              <a:gd name="connsiteX9" fmla="*/ 5610213 w 12467141"/>
              <a:gd name="connsiteY9" fmla="*/ 0 h 5712879"/>
              <a:gd name="connsiteX10" fmla="*/ 5928818 w 12467141"/>
              <a:gd name="connsiteY10" fmla="*/ 0 h 5712879"/>
              <a:gd name="connsiteX11" fmla="*/ 6621437 w 12467141"/>
              <a:gd name="connsiteY11" fmla="*/ 0 h 5712879"/>
              <a:gd name="connsiteX12" fmla="*/ 7314056 w 12467141"/>
              <a:gd name="connsiteY12" fmla="*/ 0 h 5712879"/>
              <a:gd name="connsiteX13" fmla="*/ 8006675 w 12467141"/>
              <a:gd name="connsiteY13" fmla="*/ 0 h 5712879"/>
              <a:gd name="connsiteX14" fmla="*/ 8948637 w 12467141"/>
              <a:gd name="connsiteY14" fmla="*/ 0 h 5712879"/>
              <a:gd name="connsiteX15" fmla="*/ 9890599 w 12467141"/>
              <a:gd name="connsiteY15" fmla="*/ 0 h 5712879"/>
              <a:gd name="connsiteX16" fmla="*/ 10583217 w 12467141"/>
              <a:gd name="connsiteY16" fmla="*/ 0 h 5712879"/>
              <a:gd name="connsiteX17" fmla="*/ 11151165 w 12467141"/>
              <a:gd name="connsiteY17" fmla="*/ 0 h 5712879"/>
              <a:gd name="connsiteX18" fmla="*/ 11719113 w 12467141"/>
              <a:gd name="connsiteY18" fmla="*/ 0 h 5712879"/>
              <a:gd name="connsiteX19" fmla="*/ 12467141 w 12467141"/>
              <a:gd name="connsiteY19" fmla="*/ 0 h 5712879"/>
              <a:gd name="connsiteX20" fmla="*/ 12467141 w 12467141"/>
              <a:gd name="connsiteY20" fmla="*/ 749022 h 5712879"/>
              <a:gd name="connsiteX21" fmla="*/ 12467141 w 12467141"/>
              <a:gd name="connsiteY21" fmla="*/ 1440915 h 5712879"/>
              <a:gd name="connsiteX22" fmla="*/ 12467141 w 12467141"/>
              <a:gd name="connsiteY22" fmla="*/ 1961422 h 5712879"/>
              <a:gd name="connsiteX23" fmla="*/ 12467141 w 12467141"/>
              <a:gd name="connsiteY23" fmla="*/ 2539057 h 5712879"/>
              <a:gd name="connsiteX24" fmla="*/ 12467141 w 12467141"/>
              <a:gd name="connsiteY24" fmla="*/ 3059564 h 5712879"/>
              <a:gd name="connsiteX25" fmla="*/ 12467141 w 12467141"/>
              <a:gd name="connsiteY25" fmla="*/ 3522942 h 5712879"/>
              <a:gd name="connsiteX26" fmla="*/ 12467141 w 12467141"/>
              <a:gd name="connsiteY26" fmla="*/ 4214835 h 5712879"/>
              <a:gd name="connsiteX27" fmla="*/ 12467141 w 12467141"/>
              <a:gd name="connsiteY27" fmla="*/ 4792471 h 5712879"/>
              <a:gd name="connsiteX28" fmla="*/ 12467141 w 12467141"/>
              <a:gd name="connsiteY28" fmla="*/ 5712879 h 5712879"/>
              <a:gd name="connsiteX29" fmla="*/ 11899193 w 12467141"/>
              <a:gd name="connsiteY29" fmla="*/ 5712879 h 5712879"/>
              <a:gd name="connsiteX30" fmla="*/ 11580589 w 12467141"/>
              <a:gd name="connsiteY30" fmla="*/ 5712879 h 5712879"/>
              <a:gd name="connsiteX31" fmla="*/ 11261984 w 12467141"/>
              <a:gd name="connsiteY31" fmla="*/ 5712879 h 5712879"/>
              <a:gd name="connsiteX32" fmla="*/ 10694037 w 12467141"/>
              <a:gd name="connsiteY32" fmla="*/ 5712879 h 5712879"/>
              <a:gd name="connsiteX33" fmla="*/ 10250760 w 12467141"/>
              <a:gd name="connsiteY33" fmla="*/ 5712879 h 5712879"/>
              <a:gd name="connsiteX34" fmla="*/ 9682813 w 12467141"/>
              <a:gd name="connsiteY34" fmla="*/ 5712879 h 5712879"/>
              <a:gd name="connsiteX35" fmla="*/ 8740851 w 12467141"/>
              <a:gd name="connsiteY35" fmla="*/ 5712879 h 5712879"/>
              <a:gd name="connsiteX36" fmla="*/ 8048232 w 12467141"/>
              <a:gd name="connsiteY36" fmla="*/ 5712879 h 5712879"/>
              <a:gd name="connsiteX37" fmla="*/ 7480285 w 12467141"/>
              <a:gd name="connsiteY37" fmla="*/ 5712879 h 5712879"/>
              <a:gd name="connsiteX38" fmla="*/ 6787666 w 12467141"/>
              <a:gd name="connsiteY38" fmla="*/ 5712879 h 5712879"/>
              <a:gd name="connsiteX39" fmla="*/ 5970375 w 12467141"/>
              <a:gd name="connsiteY39" fmla="*/ 5712879 h 5712879"/>
              <a:gd name="connsiteX40" fmla="*/ 5028414 w 12467141"/>
              <a:gd name="connsiteY40" fmla="*/ 5712879 h 5712879"/>
              <a:gd name="connsiteX41" fmla="*/ 4585137 w 12467141"/>
              <a:gd name="connsiteY41" fmla="*/ 5712879 h 5712879"/>
              <a:gd name="connsiteX42" fmla="*/ 4017190 w 12467141"/>
              <a:gd name="connsiteY42" fmla="*/ 5712879 h 5712879"/>
              <a:gd name="connsiteX43" fmla="*/ 3075228 w 12467141"/>
              <a:gd name="connsiteY43" fmla="*/ 5712879 h 5712879"/>
              <a:gd name="connsiteX44" fmla="*/ 2133266 w 12467141"/>
              <a:gd name="connsiteY44" fmla="*/ 5712879 h 5712879"/>
              <a:gd name="connsiteX45" fmla="*/ 1814662 w 12467141"/>
              <a:gd name="connsiteY45" fmla="*/ 5712879 h 5712879"/>
              <a:gd name="connsiteX46" fmla="*/ 1122043 w 12467141"/>
              <a:gd name="connsiteY46" fmla="*/ 5712879 h 5712879"/>
              <a:gd name="connsiteX47" fmla="*/ 0 w 12467141"/>
              <a:gd name="connsiteY47" fmla="*/ 5712879 h 5712879"/>
              <a:gd name="connsiteX48" fmla="*/ 0 w 12467141"/>
              <a:gd name="connsiteY48" fmla="*/ 5078115 h 5712879"/>
              <a:gd name="connsiteX49" fmla="*/ 0 w 12467141"/>
              <a:gd name="connsiteY49" fmla="*/ 4329093 h 5712879"/>
              <a:gd name="connsiteX50" fmla="*/ 0 w 12467141"/>
              <a:gd name="connsiteY50" fmla="*/ 3580071 h 5712879"/>
              <a:gd name="connsiteX51" fmla="*/ 0 w 12467141"/>
              <a:gd name="connsiteY51" fmla="*/ 3059564 h 5712879"/>
              <a:gd name="connsiteX52" fmla="*/ 0 w 12467141"/>
              <a:gd name="connsiteY52" fmla="*/ 2310542 h 5712879"/>
              <a:gd name="connsiteX53" fmla="*/ 0 w 12467141"/>
              <a:gd name="connsiteY53" fmla="*/ 1561520 h 5712879"/>
              <a:gd name="connsiteX54" fmla="*/ 0 w 12467141"/>
              <a:gd name="connsiteY54" fmla="*/ 812498 h 5712879"/>
              <a:gd name="connsiteX55" fmla="*/ 0 w 12467141"/>
              <a:gd name="connsiteY55" fmla="*/ 0 h 5712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467141" h="5712879" fill="none" extrusionOk="0">
                <a:moveTo>
                  <a:pt x="0" y="0"/>
                </a:moveTo>
                <a:cubicBezTo>
                  <a:pt x="153780" y="12435"/>
                  <a:pt x="339318" y="-1607"/>
                  <a:pt x="443276" y="0"/>
                </a:cubicBezTo>
                <a:cubicBezTo>
                  <a:pt x="547234" y="1607"/>
                  <a:pt x="775270" y="-3161"/>
                  <a:pt x="1011224" y="0"/>
                </a:cubicBezTo>
                <a:cubicBezTo>
                  <a:pt x="1247178" y="3161"/>
                  <a:pt x="1577588" y="33387"/>
                  <a:pt x="1828514" y="0"/>
                </a:cubicBezTo>
                <a:cubicBezTo>
                  <a:pt x="2079440" y="-33387"/>
                  <a:pt x="2439963" y="44315"/>
                  <a:pt x="2770476" y="0"/>
                </a:cubicBezTo>
                <a:cubicBezTo>
                  <a:pt x="3100989" y="-44315"/>
                  <a:pt x="3090277" y="4806"/>
                  <a:pt x="3213752" y="0"/>
                </a:cubicBezTo>
                <a:cubicBezTo>
                  <a:pt x="3337227" y="-4806"/>
                  <a:pt x="3408405" y="-12180"/>
                  <a:pt x="3532357" y="0"/>
                </a:cubicBezTo>
                <a:cubicBezTo>
                  <a:pt x="3656310" y="12180"/>
                  <a:pt x="4222534" y="7611"/>
                  <a:pt x="4474318" y="0"/>
                </a:cubicBezTo>
                <a:cubicBezTo>
                  <a:pt x="4726102" y="-7611"/>
                  <a:pt x="4705364" y="-1576"/>
                  <a:pt x="4792923" y="0"/>
                </a:cubicBezTo>
                <a:cubicBezTo>
                  <a:pt x="4880483" y="1576"/>
                  <a:pt x="5314034" y="-11474"/>
                  <a:pt x="5610213" y="0"/>
                </a:cubicBezTo>
                <a:cubicBezTo>
                  <a:pt x="5906392" y="11474"/>
                  <a:pt x="5791016" y="-4831"/>
                  <a:pt x="5928818" y="0"/>
                </a:cubicBezTo>
                <a:cubicBezTo>
                  <a:pt x="6066621" y="4831"/>
                  <a:pt x="6443027" y="-18450"/>
                  <a:pt x="6621437" y="0"/>
                </a:cubicBezTo>
                <a:cubicBezTo>
                  <a:pt x="6799847" y="18450"/>
                  <a:pt x="7057230" y="-21612"/>
                  <a:pt x="7314056" y="0"/>
                </a:cubicBezTo>
                <a:cubicBezTo>
                  <a:pt x="7570882" y="21612"/>
                  <a:pt x="7761040" y="-16715"/>
                  <a:pt x="8006675" y="0"/>
                </a:cubicBezTo>
                <a:cubicBezTo>
                  <a:pt x="8252310" y="16715"/>
                  <a:pt x="8666320" y="-45864"/>
                  <a:pt x="8948637" y="0"/>
                </a:cubicBezTo>
                <a:cubicBezTo>
                  <a:pt x="9230954" y="45864"/>
                  <a:pt x="9488565" y="42635"/>
                  <a:pt x="9890599" y="0"/>
                </a:cubicBezTo>
                <a:cubicBezTo>
                  <a:pt x="10292633" y="-42635"/>
                  <a:pt x="10291957" y="14117"/>
                  <a:pt x="10583217" y="0"/>
                </a:cubicBezTo>
                <a:cubicBezTo>
                  <a:pt x="10874477" y="-14117"/>
                  <a:pt x="10968348" y="-16131"/>
                  <a:pt x="11151165" y="0"/>
                </a:cubicBezTo>
                <a:cubicBezTo>
                  <a:pt x="11333982" y="16131"/>
                  <a:pt x="11557209" y="-8431"/>
                  <a:pt x="11719113" y="0"/>
                </a:cubicBezTo>
                <a:cubicBezTo>
                  <a:pt x="11881017" y="8431"/>
                  <a:pt x="12200218" y="-7226"/>
                  <a:pt x="12467141" y="0"/>
                </a:cubicBezTo>
                <a:cubicBezTo>
                  <a:pt x="12453588" y="156572"/>
                  <a:pt x="12495416" y="464544"/>
                  <a:pt x="12467141" y="749022"/>
                </a:cubicBezTo>
                <a:cubicBezTo>
                  <a:pt x="12438866" y="1033500"/>
                  <a:pt x="12465801" y="1300305"/>
                  <a:pt x="12467141" y="1440915"/>
                </a:cubicBezTo>
                <a:cubicBezTo>
                  <a:pt x="12468481" y="1581525"/>
                  <a:pt x="12486241" y="1760515"/>
                  <a:pt x="12467141" y="1961422"/>
                </a:cubicBezTo>
                <a:cubicBezTo>
                  <a:pt x="12448041" y="2162329"/>
                  <a:pt x="12450643" y="2339421"/>
                  <a:pt x="12467141" y="2539057"/>
                </a:cubicBezTo>
                <a:cubicBezTo>
                  <a:pt x="12483639" y="2738694"/>
                  <a:pt x="12487590" y="2860729"/>
                  <a:pt x="12467141" y="3059564"/>
                </a:cubicBezTo>
                <a:cubicBezTo>
                  <a:pt x="12446692" y="3258399"/>
                  <a:pt x="12469816" y="3296314"/>
                  <a:pt x="12467141" y="3522942"/>
                </a:cubicBezTo>
                <a:cubicBezTo>
                  <a:pt x="12464466" y="3749570"/>
                  <a:pt x="12459778" y="3916490"/>
                  <a:pt x="12467141" y="4214835"/>
                </a:cubicBezTo>
                <a:cubicBezTo>
                  <a:pt x="12474504" y="4513180"/>
                  <a:pt x="12449509" y="4656556"/>
                  <a:pt x="12467141" y="4792471"/>
                </a:cubicBezTo>
                <a:cubicBezTo>
                  <a:pt x="12484773" y="4928386"/>
                  <a:pt x="12499452" y="5288271"/>
                  <a:pt x="12467141" y="5712879"/>
                </a:cubicBezTo>
                <a:cubicBezTo>
                  <a:pt x="12335570" y="5704028"/>
                  <a:pt x="12147852" y="5710606"/>
                  <a:pt x="11899193" y="5712879"/>
                </a:cubicBezTo>
                <a:cubicBezTo>
                  <a:pt x="11650534" y="5715152"/>
                  <a:pt x="11681534" y="5713399"/>
                  <a:pt x="11580589" y="5712879"/>
                </a:cubicBezTo>
                <a:cubicBezTo>
                  <a:pt x="11479644" y="5712359"/>
                  <a:pt x="11366655" y="5727642"/>
                  <a:pt x="11261984" y="5712879"/>
                </a:cubicBezTo>
                <a:cubicBezTo>
                  <a:pt x="11157313" y="5698116"/>
                  <a:pt x="10893234" y="5736963"/>
                  <a:pt x="10694037" y="5712879"/>
                </a:cubicBezTo>
                <a:cubicBezTo>
                  <a:pt x="10494840" y="5688795"/>
                  <a:pt x="10361724" y="5708646"/>
                  <a:pt x="10250760" y="5712879"/>
                </a:cubicBezTo>
                <a:cubicBezTo>
                  <a:pt x="10139796" y="5717112"/>
                  <a:pt x="9900726" y="5695308"/>
                  <a:pt x="9682813" y="5712879"/>
                </a:cubicBezTo>
                <a:cubicBezTo>
                  <a:pt x="9464900" y="5730450"/>
                  <a:pt x="9160700" y="5757365"/>
                  <a:pt x="8740851" y="5712879"/>
                </a:cubicBezTo>
                <a:cubicBezTo>
                  <a:pt x="8321002" y="5668393"/>
                  <a:pt x="8195363" y="5698303"/>
                  <a:pt x="8048232" y="5712879"/>
                </a:cubicBezTo>
                <a:cubicBezTo>
                  <a:pt x="7901101" y="5727455"/>
                  <a:pt x="7626737" y="5690090"/>
                  <a:pt x="7480285" y="5712879"/>
                </a:cubicBezTo>
                <a:cubicBezTo>
                  <a:pt x="7333833" y="5735668"/>
                  <a:pt x="7041367" y="5723112"/>
                  <a:pt x="6787666" y="5712879"/>
                </a:cubicBezTo>
                <a:cubicBezTo>
                  <a:pt x="6533965" y="5702646"/>
                  <a:pt x="6286930" y="5675115"/>
                  <a:pt x="5970375" y="5712879"/>
                </a:cubicBezTo>
                <a:cubicBezTo>
                  <a:pt x="5653820" y="5750643"/>
                  <a:pt x="5232916" y="5732346"/>
                  <a:pt x="5028414" y="5712879"/>
                </a:cubicBezTo>
                <a:cubicBezTo>
                  <a:pt x="4823912" y="5693412"/>
                  <a:pt x="4702636" y="5708581"/>
                  <a:pt x="4585137" y="5712879"/>
                </a:cubicBezTo>
                <a:cubicBezTo>
                  <a:pt x="4467638" y="5717177"/>
                  <a:pt x="4238169" y="5696624"/>
                  <a:pt x="4017190" y="5712879"/>
                </a:cubicBezTo>
                <a:cubicBezTo>
                  <a:pt x="3796211" y="5729134"/>
                  <a:pt x="3530253" y="5719076"/>
                  <a:pt x="3075228" y="5712879"/>
                </a:cubicBezTo>
                <a:cubicBezTo>
                  <a:pt x="2620203" y="5706682"/>
                  <a:pt x="2483982" y="5704328"/>
                  <a:pt x="2133266" y="5712879"/>
                </a:cubicBezTo>
                <a:cubicBezTo>
                  <a:pt x="1782550" y="5721430"/>
                  <a:pt x="1879879" y="5697660"/>
                  <a:pt x="1814662" y="5712879"/>
                </a:cubicBezTo>
                <a:cubicBezTo>
                  <a:pt x="1749445" y="5728098"/>
                  <a:pt x="1361661" y="5700387"/>
                  <a:pt x="1122043" y="5712879"/>
                </a:cubicBezTo>
                <a:cubicBezTo>
                  <a:pt x="882425" y="5725371"/>
                  <a:pt x="292288" y="5683482"/>
                  <a:pt x="0" y="5712879"/>
                </a:cubicBezTo>
                <a:cubicBezTo>
                  <a:pt x="18744" y="5547807"/>
                  <a:pt x="-22007" y="5208653"/>
                  <a:pt x="0" y="5078115"/>
                </a:cubicBezTo>
                <a:cubicBezTo>
                  <a:pt x="22007" y="4947577"/>
                  <a:pt x="-2956" y="4525014"/>
                  <a:pt x="0" y="4329093"/>
                </a:cubicBezTo>
                <a:cubicBezTo>
                  <a:pt x="2956" y="4133172"/>
                  <a:pt x="20049" y="3832943"/>
                  <a:pt x="0" y="3580071"/>
                </a:cubicBezTo>
                <a:cubicBezTo>
                  <a:pt x="-20049" y="3327199"/>
                  <a:pt x="-25807" y="3255224"/>
                  <a:pt x="0" y="3059564"/>
                </a:cubicBezTo>
                <a:cubicBezTo>
                  <a:pt x="25807" y="2863904"/>
                  <a:pt x="-35804" y="2498545"/>
                  <a:pt x="0" y="2310542"/>
                </a:cubicBezTo>
                <a:cubicBezTo>
                  <a:pt x="35804" y="2122539"/>
                  <a:pt x="46" y="1906497"/>
                  <a:pt x="0" y="1561520"/>
                </a:cubicBezTo>
                <a:cubicBezTo>
                  <a:pt x="-46" y="1216543"/>
                  <a:pt x="-21339" y="1117122"/>
                  <a:pt x="0" y="812498"/>
                </a:cubicBezTo>
                <a:cubicBezTo>
                  <a:pt x="21339" y="507874"/>
                  <a:pt x="15697" y="220559"/>
                  <a:pt x="0" y="0"/>
                </a:cubicBezTo>
                <a:close/>
              </a:path>
              <a:path w="12467141" h="5712879" stroke="0" extrusionOk="0">
                <a:moveTo>
                  <a:pt x="0" y="0"/>
                </a:moveTo>
                <a:cubicBezTo>
                  <a:pt x="320008" y="-5661"/>
                  <a:pt x="643867" y="28809"/>
                  <a:pt x="941962" y="0"/>
                </a:cubicBezTo>
                <a:cubicBezTo>
                  <a:pt x="1240057" y="-28809"/>
                  <a:pt x="1265776" y="644"/>
                  <a:pt x="1509909" y="0"/>
                </a:cubicBezTo>
                <a:cubicBezTo>
                  <a:pt x="1754042" y="-644"/>
                  <a:pt x="2054596" y="-12074"/>
                  <a:pt x="2202528" y="0"/>
                </a:cubicBezTo>
                <a:cubicBezTo>
                  <a:pt x="2350460" y="12074"/>
                  <a:pt x="2466549" y="-7747"/>
                  <a:pt x="2645804" y="0"/>
                </a:cubicBezTo>
                <a:cubicBezTo>
                  <a:pt x="2825059" y="7747"/>
                  <a:pt x="3202919" y="-39158"/>
                  <a:pt x="3587766" y="0"/>
                </a:cubicBezTo>
                <a:cubicBezTo>
                  <a:pt x="3972613" y="39158"/>
                  <a:pt x="4155949" y="19642"/>
                  <a:pt x="4405056" y="0"/>
                </a:cubicBezTo>
                <a:cubicBezTo>
                  <a:pt x="4654163" y="-19642"/>
                  <a:pt x="4677816" y="10239"/>
                  <a:pt x="4848333" y="0"/>
                </a:cubicBezTo>
                <a:cubicBezTo>
                  <a:pt x="5018850" y="-10239"/>
                  <a:pt x="5097820" y="19995"/>
                  <a:pt x="5291609" y="0"/>
                </a:cubicBezTo>
                <a:cubicBezTo>
                  <a:pt x="5485398" y="-19995"/>
                  <a:pt x="5695964" y="23659"/>
                  <a:pt x="5984228" y="0"/>
                </a:cubicBezTo>
                <a:cubicBezTo>
                  <a:pt x="6272492" y="-23659"/>
                  <a:pt x="6494050" y="33725"/>
                  <a:pt x="6801518" y="0"/>
                </a:cubicBezTo>
                <a:cubicBezTo>
                  <a:pt x="7108986" y="-33725"/>
                  <a:pt x="7060988" y="-3814"/>
                  <a:pt x="7244794" y="0"/>
                </a:cubicBezTo>
                <a:cubicBezTo>
                  <a:pt x="7428600" y="3814"/>
                  <a:pt x="7549301" y="19524"/>
                  <a:pt x="7688070" y="0"/>
                </a:cubicBezTo>
                <a:cubicBezTo>
                  <a:pt x="7826839" y="-19524"/>
                  <a:pt x="8001348" y="12090"/>
                  <a:pt x="8131346" y="0"/>
                </a:cubicBezTo>
                <a:cubicBezTo>
                  <a:pt x="8261344" y="-12090"/>
                  <a:pt x="8666739" y="26654"/>
                  <a:pt x="9073308" y="0"/>
                </a:cubicBezTo>
                <a:cubicBezTo>
                  <a:pt x="9479877" y="-26654"/>
                  <a:pt x="9428996" y="11343"/>
                  <a:pt x="9765927" y="0"/>
                </a:cubicBezTo>
                <a:cubicBezTo>
                  <a:pt x="10102858" y="-11343"/>
                  <a:pt x="9971287" y="-4672"/>
                  <a:pt x="10084532" y="0"/>
                </a:cubicBezTo>
                <a:cubicBezTo>
                  <a:pt x="10197778" y="4672"/>
                  <a:pt x="10818897" y="-38116"/>
                  <a:pt x="11026494" y="0"/>
                </a:cubicBezTo>
                <a:cubicBezTo>
                  <a:pt x="11234091" y="38116"/>
                  <a:pt x="11332363" y="11291"/>
                  <a:pt x="11469770" y="0"/>
                </a:cubicBezTo>
                <a:cubicBezTo>
                  <a:pt x="11607177" y="-11291"/>
                  <a:pt x="11690892" y="-1091"/>
                  <a:pt x="11788374" y="0"/>
                </a:cubicBezTo>
                <a:cubicBezTo>
                  <a:pt x="11885856" y="1091"/>
                  <a:pt x="12280572" y="-16190"/>
                  <a:pt x="12467141" y="0"/>
                </a:cubicBezTo>
                <a:cubicBezTo>
                  <a:pt x="12483009" y="112702"/>
                  <a:pt x="12486765" y="248923"/>
                  <a:pt x="12467141" y="463378"/>
                </a:cubicBezTo>
                <a:cubicBezTo>
                  <a:pt x="12447517" y="677833"/>
                  <a:pt x="12488340" y="902694"/>
                  <a:pt x="12467141" y="1098142"/>
                </a:cubicBezTo>
                <a:cubicBezTo>
                  <a:pt x="12445942" y="1293590"/>
                  <a:pt x="12481179" y="1542486"/>
                  <a:pt x="12467141" y="1675778"/>
                </a:cubicBezTo>
                <a:cubicBezTo>
                  <a:pt x="12453103" y="1809070"/>
                  <a:pt x="12477472" y="1980191"/>
                  <a:pt x="12467141" y="2196285"/>
                </a:cubicBezTo>
                <a:cubicBezTo>
                  <a:pt x="12456810" y="2412379"/>
                  <a:pt x="12484725" y="2650477"/>
                  <a:pt x="12467141" y="2831049"/>
                </a:cubicBezTo>
                <a:cubicBezTo>
                  <a:pt x="12449557" y="3011621"/>
                  <a:pt x="12486365" y="3361031"/>
                  <a:pt x="12467141" y="3580071"/>
                </a:cubicBezTo>
                <a:cubicBezTo>
                  <a:pt x="12447917" y="3799111"/>
                  <a:pt x="12494064" y="4104524"/>
                  <a:pt x="12467141" y="4271964"/>
                </a:cubicBezTo>
                <a:cubicBezTo>
                  <a:pt x="12440218" y="4439404"/>
                  <a:pt x="12452914" y="4572118"/>
                  <a:pt x="12467141" y="4792471"/>
                </a:cubicBezTo>
                <a:cubicBezTo>
                  <a:pt x="12481368" y="5012824"/>
                  <a:pt x="12497542" y="5423756"/>
                  <a:pt x="12467141" y="5712879"/>
                </a:cubicBezTo>
                <a:cubicBezTo>
                  <a:pt x="12292893" y="5709559"/>
                  <a:pt x="12060498" y="5726239"/>
                  <a:pt x="11899193" y="5712879"/>
                </a:cubicBezTo>
                <a:cubicBezTo>
                  <a:pt x="11737888" y="5699519"/>
                  <a:pt x="11622789" y="5715364"/>
                  <a:pt x="11455917" y="5712879"/>
                </a:cubicBezTo>
                <a:cubicBezTo>
                  <a:pt x="11289045" y="5710394"/>
                  <a:pt x="11023849" y="5726026"/>
                  <a:pt x="10638627" y="5712879"/>
                </a:cubicBezTo>
                <a:cubicBezTo>
                  <a:pt x="10253405" y="5699733"/>
                  <a:pt x="10262178" y="5736129"/>
                  <a:pt x="9946008" y="5712879"/>
                </a:cubicBezTo>
                <a:cubicBezTo>
                  <a:pt x="9629838" y="5689629"/>
                  <a:pt x="9215497" y="5714334"/>
                  <a:pt x="9004046" y="5712879"/>
                </a:cubicBezTo>
                <a:cubicBezTo>
                  <a:pt x="8792595" y="5711424"/>
                  <a:pt x="8642777" y="5707916"/>
                  <a:pt x="8311427" y="5712879"/>
                </a:cubicBezTo>
                <a:cubicBezTo>
                  <a:pt x="7980077" y="5717842"/>
                  <a:pt x="7658917" y="5679574"/>
                  <a:pt x="7369466" y="5712879"/>
                </a:cubicBezTo>
                <a:cubicBezTo>
                  <a:pt x="7080015" y="5746184"/>
                  <a:pt x="7187027" y="5701957"/>
                  <a:pt x="7050861" y="5712879"/>
                </a:cubicBezTo>
                <a:cubicBezTo>
                  <a:pt x="6914695" y="5723801"/>
                  <a:pt x="6843672" y="5718876"/>
                  <a:pt x="6732256" y="5712879"/>
                </a:cubicBezTo>
                <a:cubicBezTo>
                  <a:pt x="6620841" y="5706882"/>
                  <a:pt x="6494237" y="5727771"/>
                  <a:pt x="6413651" y="5712879"/>
                </a:cubicBezTo>
                <a:cubicBezTo>
                  <a:pt x="6333065" y="5697987"/>
                  <a:pt x="5999077" y="5688091"/>
                  <a:pt x="5721032" y="5712879"/>
                </a:cubicBezTo>
                <a:cubicBezTo>
                  <a:pt x="5442987" y="5737667"/>
                  <a:pt x="5339325" y="5724635"/>
                  <a:pt x="5153085" y="5712879"/>
                </a:cubicBezTo>
                <a:cubicBezTo>
                  <a:pt x="4966845" y="5701123"/>
                  <a:pt x="4745235" y="5739661"/>
                  <a:pt x="4460466" y="5712879"/>
                </a:cubicBezTo>
                <a:cubicBezTo>
                  <a:pt x="4175697" y="5686097"/>
                  <a:pt x="4212821" y="5704915"/>
                  <a:pt x="4141861" y="5712879"/>
                </a:cubicBezTo>
                <a:cubicBezTo>
                  <a:pt x="4070901" y="5720843"/>
                  <a:pt x="3727114" y="5690783"/>
                  <a:pt x="3449242" y="5712879"/>
                </a:cubicBezTo>
                <a:cubicBezTo>
                  <a:pt x="3171370" y="5734975"/>
                  <a:pt x="3212531" y="5715344"/>
                  <a:pt x="3130638" y="5712879"/>
                </a:cubicBezTo>
                <a:cubicBezTo>
                  <a:pt x="3048745" y="5710414"/>
                  <a:pt x="2815248" y="5722445"/>
                  <a:pt x="2687362" y="5712879"/>
                </a:cubicBezTo>
                <a:cubicBezTo>
                  <a:pt x="2559476" y="5703313"/>
                  <a:pt x="2521717" y="5701044"/>
                  <a:pt x="2368757" y="5712879"/>
                </a:cubicBezTo>
                <a:cubicBezTo>
                  <a:pt x="2215798" y="5724714"/>
                  <a:pt x="1751815" y="5718198"/>
                  <a:pt x="1426795" y="5712879"/>
                </a:cubicBezTo>
                <a:cubicBezTo>
                  <a:pt x="1101775" y="5707560"/>
                  <a:pt x="1105446" y="5721064"/>
                  <a:pt x="983519" y="5712879"/>
                </a:cubicBezTo>
                <a:cubicBezTo>
                  <a:pt x="861592" y="5704694"/>
                  <a:pt x="467487" y="5665811"/>
                  <a:pt x="0" y="5712879"/>
                </a:cubicBezTo>
                <a:cubicBezTo>
                  <a:pt x="-33111" y="5503628"/>
                  <a:pt x="-12087" y="5361930"/>
                  <a:pt x="0" y="5020986"/>
                </a:cubicBezTo>
                <a:cubicBezTo>
                  <a:pt x="12087" y="4680042"/>
                  <a:pt x="-18143" y="4628731"/>
                  <a:pt x="0" y="4271964"/>
                </a:cubicBezTo>
                <a:cubicBezTo>
                  <a:pt x="18143" y="3915197"/>
                  <a:pt x="-18081" y="4017976"/>
                  <a:pt x="0" y="3808586"/>
                </a:cubicBezTo>
                <a:cubicBezTo>
                  <a:pt x="18081" y="3599196"/>
                  <a:pt x="28773" y="3452594"/>
                  <a:pt x="0" y="3230950"/>
                </a:cubicBezTo>
                <a:cubicBezTo>
                  <a:pt x="-28773" y="3009306"/>
                  <a:pt x="-12550" y="2746551"/>
                  <a:pt x="0" y="2481929"/>
                </a:cubicBezTo>
                <a:cubicBezTo>
                  <a:pt x="12550" y="2217307"/>
                  <a:pt x="-5790" y="2132067"/>
                  <a:pt x="0" y="1904293"/>
                </a:cubicBezTo>
                <a:cubicBezTo>
                  <a:pt x="5790" y="1676519"/>
                  <a:pt x="-16938" y="1506194"/>
                  <a:pt x="0" y="1326657"/>
                </a:cubicBezTo>
                <a:cubicBezTo>
                  <a:pt x="16938" y="1147120"/>
                  <a:pt x="-32924" y="944576"/>
                  <a:pt x="0" y="634764"/>
                </a:cubicBezTo>
                <a:cubicBezTo>
                  <a:pt x="32924" y="324952"/>
                  <a:pt x="-12179" y="180843"/>
                  <a:pt x="0" y="0"/>
                </a:cubicBezTo>
                <a:close/>
              </a:path>
            </a:pathLst>
          </a:custGeom>
          <a:solidFill>
            <a:srgbClr val="0070C0">
              <a:alpha val="50000"/>
            </a:srgb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14042596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/>
          </a:p>
        </p:txBody>
      </p:sp>
      <p:sp>
        <p:nvSpPr>
          <p:cNvPr id="84" name="Ristkülik: ümarnurkne 83">
            <a:extLst>
              <a:ext uri="{FF2B5EF4-FFF2-40B4-BE49-F238E27FC236}">
                <a16:creationId xmlns:a16="http://schemas.microsoft.com/office/drawing/2014/main" id="{F606C205-DCBB-4F60-8EA7-4FD7EFF292EC}"/>
              </a:ext>
            </a:extLst>
          </p:cNvPr>
          <p:cNvSpPr/>
          <p:nvPr/>
        </p:nvSpPr>
        <p:spPr>
          <a:xfrm>
            <a:off x="25052" y="20819"/>
            <a:ext cx="5134802" cy="3308916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5138A76-A4DF-47CC-B05A-8E1EF36A4B62}"/>
              </a:ext>
            </a:extLst>
          </p:cNvPr>
          <p:cNvSpPr txBox="1"/>
          <p:nvPr/>
        </p:nvSpPr>
        <p:spPr>
          <a:xfrm>
            <a:off x="1882549" y="1247346"/>
            <a:ext cx="3010924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t-EE" sz="1200" dirty="0">
                <a:latin typeface="Axure Handwriting" panose="020B0402020200020204" pitchFamily="34" charset="0"/>
              </a:rPr>
              <a:t>Loovtöö sooritamine on vajalik põhikooli lõpetamiseks.</a:t>
            </a:r>
          </a:p>
          <a:p>
            <a:r>
              <a:rPr lang="et-EE" sz="1200" dirty="0">
                <a:latin typeface="Axure Handwriting" panose="020B0402020200020204" pitchFamily="34" charset="0"/>
              </a:rPr>
              <a:t>ÕPIME JA ARENDAME OSKUSI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Ajaplaneerimise oskus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Tähtaegadest kinnipidamise oskus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Eneseväljendusoskus ja -julgus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Esinemisoskus ja -julgus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Tehtu analüüs ja järelduste tegemine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Loovuse rakendamine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… õpime midagi uut</a:t>
            </a:r>
          </a:p>
        </p:txBody>
      </p:sp>
      <p:grpSp>
        <p:nvGrpSpPr>
          <p:cNvPr id="13" name="Rühm 12">
            <a:extLst>
              <a:ext uri="{FF2B5EF4-FFF2-40B4-BE49-F238E27FC236}">
                <a16:creationId xmlns:a16="http://schemas.microsoft.com/office/drawing/2014/main" id="{191AAA14-F028-4AA0-AB7B-4802314B7BA1}"/>
              </a:ext>
            </a:extLst>
          </p:cNvPr>
          <p:cNvGrpSpPr/>
          <p:nvPr/>
        </p:nvGrpSpPr>
        <p:grpSpPr>
          <a:xfrm>
            <a:off x="35242" y="901625"/>
            <a:ext cx="1715133" cy="1195783"/>
            <a:chOff x="107384" y="2243627"/>
            <a:chExt cx="1715133" cy="1195783"/>
          </a:xfrm>
        </p:grpSpPr>
        <p:sp>
          <p:nvSpPr>
            <p:cNvPr id="10" name="Jutumull: ümarnurk-ristkülik 9">
              <a:extLst>
                <a:ext uri="{FF2B5EF4-FFF2-40B4-BE49-F238E27FC236}">
                  <a16:creationId xmlns:a16="http://schemas.microsoft.com/office/drawing/2014/main" id="{3114B8FD-DEF5-4768-8521-0CCB300E2284}"/>
                </a:ext>
              </a:extLst>
            </p:cNvPr>
            <p:cNvSpPr/>
            <p:nvPr/>
          </p:nvSpPr>
          <p:spPr>
            <a:xfrm>
              <a:off x="107384" y="2543886"/>
              <a:ext cx="1715133" cy="895524"/>
            </a:xfrm>
            <a:prstGeom prst="wedgeRoundRectCallout">
              <a:avLst>
                <a:gd name="adj1" fmla="val 35051"/>
                <a:gd name="adj2" fmla="val 64635"/>
                <a:gd name="adj3" fmla="val 16667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t-EE" sz="1100" b="1" dirty="0">
                  <a:latin typeface="Axure Handwriting" panose="020B0402020200020204" pitchFamily="34" charset="0"/>
                </a:rPr>
                <a:t>LOOVTÖÖ</a:t>
              </a:r>
              <a:r>
                <a:rPr lang="et-EE" sz="1100" dirty="0">
                  <a:latin typeface="Axure Handwriting" panose="020B0402020200020204" pitchFamily="34" charset="0"/>
                </a:rPr>
                <a:t> 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uurimus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projekt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kunstitöö</a:t>
              </a:r>
              <a:endParaRPr lang="fi-FI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või</a:t>
              </a:r>
              <a:r>
                <a:rPr lang="fi-FI" sz="1100" dirty="0">
                  <a:latin typeface="Axure Handwriting" panose="020B0402020200020204" pitchFamily="34" charset="0"/>
                </a:rPr>
                <a:t> muu </a:t>
              </a:r>
              <a:r>
                <a:rPr lang="fi-FI" sz="1100" dirty="0" err="1">
                  <a:latin typeface="Axure Handwriting" panose="020B0402020200020204" pitchFamily="34" charset="0"/>
                </a:rPr>
                <a:t>taoline</a:t>
              </a:r>
              <a:endParaRPr lang="et-EE" sz="1100" dirty="0">
                <a:latin typeface="Axure Handwriting" panose="020B0402020200020204" pitchFamily="34" charset="0"/>
              </a:endParaRP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14476BFE-E906-4515-852F-B997E7948D22}"/>
                </a:ext>
              </a:extLst>
            </p:cNvPr>
            <p:cNvSpPr txBox="1"/>
            <p:nvPr/>
          </p:nvSpPr>
          <p:spPr>
            <a:xfrm>
              <a:off x="107384" y="2243627"/>
              <a:ext cx="6719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dirty="0">
                  <a:latin typeface="Axure Handwriting" panose="020B0402020200020204" pitchFamily="34" charset="0"/>
                </a:rPr>
                <a:t>Mis?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17C1DF3-4F75-4A9B-B6D5-B725862313DA}"/>
              </a:ext>
            </a:extLst>
          </p:cNvPr>
          <p:cNvSpPr txBox="1"/>
          <p:nvPr/>
        </p:nvSpPr>
        <p:spPr>
          <a:xfrm>
            <a:off x="2066989" y="939203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Miks?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F64633-0F0D-4D24-8B99-93814F78892B}"/>
              </a:ext>
            </a:extLst>
          </p:cNvPr>
          <p:cNvSpPr txBox="1"/>
          <p:nvPr/>
        </p:nvSpPr>
        <p:spPr>
          <a:xfrm>
            <a:off x="55041" y="2224811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Kes?</a:t>
            </a:r>
          </a:p>
        </p:txBody>
      </p:sp>
      <p:sp>
        <p:nvSpPr>
          <p:cNvPr id="21" name="Ristkülik: ümarnurkne 20">
            <a:extLst>
              <a:ext uri="{FF2B5EF4-FFF2-40B4-BE49-F238E27FC236}">
                <a16:creationId xmlns:a16="http://schemas.microsoft.com/office/drawing/2014/main" id="{0B004407-45D6-42C4-A830-5020CFC2C8D1}"/>
              </a:ext>
            </a:extLst>
          </p:cNvPr>
          <p:cNvSpPr/>
          <p:nvPr/>
        </p:nvSpPr>
        <p:spPr>
          <a:xfrm>
            <a:off x="678010" y="4702882"/>
            <a:ext cx="2144730" cy="403278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2. Sissejuhatus on olemas</a:t>
            </a:r>
            <a:endParaRPr lang="et-EE" dirty="0">
              <a:latin typeface="Axure Handwriting" panose="020B0402020200020204" pitchFamily="34" charset="0"/>
            </a:endParaRPr>
          </a:p>
        </p:txBody>
      </p:sp>
      <p:grpSp>
        <p:nvGrpSpPr>
          <p:cNvPr id="11" name="Rühm 10">
            <a:extLst>
              <a:ext uri="{FF2B5EF4-FFF2-40B4-BE49-F238E27FC236}">
                <a16:creationId xmlns:a16="http://schemas.microsoft.com/office/drawing/2014/main" id="{266A0C8A-6105-4532-B3ED-252E9BA016A4}"/>
              </a:ext>
            </a:extLst>
          </p:cNvPr>
          <p:cNvGrpSpPr/>
          <p:nvPr/>
        </p:nvGrpSpPr>
        <p:grpSpPr>
          <a:xfrm>
            <a:off x="831016" y="2300339"/>
            <a:ext cx="578740" cy="383154"/>
            <a:chOff x="1343973" y="4366146"/>
            <a:chExt cx="782387" cy="520404"/>
          </a:xfrm>
        </p:grpSpPr>
        <p:grpSp>
          <p:nvGrpSpPr>
            <p:cNvPr id="71" name="Rühm 70">
              <a:extLst>
                <a:ext uri="{FF2B5EF4-FFF2-40B4-BE49-F238E27FC236}">
                  <a16:creationId xmlns:a16="http://schemas.microsoft.com/office/drawing/2014/main" id="{D66FA6F0-B63E-4F75-A3D2-5D4E70484862}"/>
                </a:ext>
              </a:extLst>
            </p:cNvPr>
            <p:cNvGrpSpPr/>
            <p:nvPr/>
          </p:nvGrpSpPr>
          <p:grpSpPr>
            <a:xfrm>
              <a:off x="1343973" y="4366146"/>
              <a:ext cx="252253" cy="520404"/>
              <a:chOff x="282619" y="5543545"/>
              <a:chExt cx="301536" cy="669372"/>
            </a:xfrm>
          </p:grpSpPr>
          <p:sp>
            <p:nvSpPr>
              <p:cNvPr id="72" name="Ovaal 71">
                <a:extLst>
                  <a:ext uri="{FF2B5EF4-FFF2-40B4-BE49-F238E27FC236}">
                    <a16:creationId xmlns:a16="http://schemas.microsoft.com/office/drawing/2014/main" id="{65131F35-A3BF-4594-B9D0-6980994FC488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-7395" y="70039"/>
                      <a:pt x="45517" y="7904"/>
                      <a:pt x="109538" y="0"/>
                    </a:cubicBezTo>
                    <a:cubicBezTo>
                      <a:pt x="157350" y="10101"/>
                      <a:pt x="236499" y="69713"/>
                      <a:pt x="219076" y="150020"/>
                    </a:cubicBezTo>
                    <a:cubicBezTo>
                      <a:pt x="209533" y="228757"/>
                      <a:pt x="181259" y="305370"/>
                      <a:pt x="109538" y="300040"/>
                    </a:cubicBezTo>
                    <a:cubicBezTo>
                      <a:pt x="60493" y="301187"/>
                      <a:pt x="9356" y="225880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11317" y="61273"/>
                      <a:pt x="48892" y="-6353"/>
                      <a:pt x="109538" y="0"/>
                    </a:cubicBezTo>
                    <a:cubicBezTo>
                      <a:pt x="172373" y="10939"/>
                      <a:pt x="216506" y="84476"/>
                      <a:pt x="219076" y="150020"/>
                    </a:cubicBezTo>
                    <a:cubicBezTo>
                      <a:pt x="213465" y="231825"/>
                      <a:pt x="162863" y="296014"/>
                      <a:pt x="109538" y="300040"/>
                    </a:cubicBezTo>
                    <a:cubicBezTo>
                      <a:pt x="51684" y="304938"/>
                      <a:pt x="2146" y="225857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3917585345">
                      <a:prstGeom prst="ellipse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3" name="Vooskeemikujund &quot;viivitus&quot; 72">
                <a:extLst>
                  <a:ext uri="{FF2B5EF4-FFF2-40B4-BE49-F238E27FC236}">
                    <a16:creationId xmlns:a16="http://schemas.microsoft.com/office/drawing/2014/main" id="{E8178B56-AB39-4D3B-AAEB-B6B4240D2A84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90043" y="-2544"/>
                      <a:pt x="134717" y="-4430"/>
                      <a:pt x="184666" y="0"/>
                    </a:cubicBezTo>
                    <a:cubicBezTo>
                      <a:pt x="283230" y="19896"/>
                      <a:pt x="363336" y="71511"/>
                      <a:pt x="369332" y="150768"/>
                    </a:cubicBezTo>
                    <a:cubicBezTo>
                      <a:pt x="373371" y="235499"/>
                      <a:pt x="286885" y="320864"/>
                      <a:pt x="184666" y="301536"/>
                    </a:cubicBezTo>
                    <a:cubicBezTo>
                      <a:pt x="140940" y="294122"/>
                      <a:pt x="54564" y="310322"/>
                      <a:pt x="0" y="301536"/>
                    </a:cubicBezTo>
                    <a:cubicBezTo>
                      <a:pt x="6238" y="161657"/>
                      <a:pt x="5909" y="93906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85645" y="5500"/>
                      <a:pt x="121803" y="-4468"/>
                      <a:pt x="184666" y="0"/>
                    </a:cubicBezTo>
                    <a:cubicBezTo>
                      <a:pt x="278620" y="4876"/>
                      <a:pt x="386273" y="74967"/>
                      <a:pt x="369332" y="150768"/>
                    </a:cubicBezTo>
                    <a:cubicBezTo>
                      <a:pt x="392126" y="226096"/>
                      <a:pt x="286270" y="311449"/>
                      <a:pt x="184666" y="301536"/>
                    </a:cubicBezTo>
                    <a:cubicBezTo>
                      <a:pt x="122398" y="306645"/>
                      <a:pt x="53644" y="309199"/>
                      <a:pt x="0" y="301536"/>
                    </a:cubicBezTo>
                    <a:cubicBezTo>
                      <a:pt x="-13945" y="202028"/>
                      <a:pt x="-14977" y="100635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1035231457">
                      <a:prstGeom prst="flowChartDelay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grpSp>
          <p:nvGrpSpPr>
            <p:cNvPr id="74" name="Rühm 73">
              <a:extLst>
                <a:ext uri="{FF2B5EF4-FFF2-40B4-BE49-F238E27FC236}">
                  <a16:creationId xmlns:a16="http://schemas.microsoft.com/office/drawing/2014/main" id="{26FE367C-E0A9-4C4D-B5D1-8FC12E66E53C}"/>
                </a:ext>
              </a:extLst>
            </p:cNvPr>
            <p:cNvGrpSpPr/>
            <p:nvPr/>
          </p:nvGrpSpPr>
          <p:grpSpPr>
            <a:xfrm>
              <a:off x="1604756" y="4366146"/>
              <a:ext cx="252253" cy="520404"/>
              <a:chOff x="282619" y="5543545"/>
              <a:chExt cx="301536" cy="669372"/>
            </a:xfrm>
          </p:grpSpPr>
          <p:sp>
            <p:nvSpPr>
              <p:cNvPr id="75" name="Ovaal 74">
                <a:extLst>
                  <a:ext uri="{FF2B5EF4-FFF2-40B4-BE49-F238E27FC236}">
                    <a16:creationId xmlns:a16="http://schemas.microsoft.com/office/drawing/2014/main" id="{C28BAE79-C6DB-4295-B241-7D98AB1FD8A9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2098" y="66904"/>
                      <a:pt x="49508" y="-1468"/>
                      <a:pt x="109538" y="0"/>
                    </a:cubicBezTo>
                    <a:cubicBezTo>
                      <a:pt x="174231" y="-2887"/>
                      <a:pt x="230419" y="70081"/>
                      <a:pt x="219076" y="150020"/>
                    </a:cubicBezTo>
                    <a:cubicBezTo>
                      <a:pt x="228259" y="228578"/>
                      <a:pt x="165637" y="306934"/>
                      <a:pt x="109538" y="300040"/>
                    </a:cubicBezTo>
                    <a:cubicBezTo>
                      <a:pt x="43935" y="290548"/>
                      <a:pt x="-9771" y="237774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3417" y="61987"/>
                      <a:pt x="52785" y="993"/>
                      <a:pt x="109538" y="0"/>
                    </a:cubicBezTo>
                    <a:cubicBezTo>
                      <a:pt x="163642" y="7724"/>
                      <a:pt x="223905" y="57083"/>
                      <a:pt x="219076" y="150020"/>
                    </a:cubicBezTo>
                    <a:cubicBezTo>
                      <a:pt x="217553" y="231494"/>
                      <a:pt x="175221" y="301618"/>
                      <a:pt x="109538" y="300040"/>
                    </a:cubicBezTo>
                    <a:cubicBezTo>
                      <a:pt x="45350" y="299127"/>
                      <a:pt x="16055" y="230144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3915929437">
                      <a:prstGeom prst="ellipse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6" name="Vooskeemikujund &quot;viivitus&quot; 75">
                <a:extLst>
                  <a:ext uri="{FF2B5EF4-FFF2-40B4-BE49-F238E27FC236}">
                    <a16:creationId xmlns:a16="http://schemas.microsoft.com/office/drawing/2014/main" id="{1806D3A3-9E08-4AFA-8C19-5485B1920639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71027" y="16008"/>
                      <a:pt x="162275" y="-14314"/>
                      <a:pt x="184666" y="0"/>
                    </a:cubicBezTo>
                    <a:cubicBezTo>
                      <a:pt x="294154" y="12708"/>
                      <a:pt x="369814" y="70810"/>
                      <a:pt x="369332" y="150768"/>
                    </a:cubicBezTo>
                    <a:cubicBezTo>
                      <a:pt x="377297" y="249846"/>
                      <a:pt x="299965" y="295160"/>
                      <a:pt x="184666" y="301536"/>
                    </a:cubicBezTo>
                    <a:cubicBezTo>
                      <a:pt x="144287" y="315538"/>
                      <a:pt x="80353" y="313872"/>
                      <a:pt x="0" y="301536"/>
                    </a:cubicBezTo>
                    <a:cubicBezTo>
                      <a:pt x="-9330" y="261369"/>
                      <a:pt x="19416" y="74316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25395" y="3675"/>
                      <a:pt x="136488" y="-12787"/>
                      <a:pt x="184666" y="0"/>
                    </a:cubicBezTo>
                    <a:cubicBezTo>
                      <a:pt x="295766" y="7503"/>
                      <a:pt x="365283" y="67832"/>
                      <a:pt x="369332" y="150768"/>
                    </a:cubicBezTo>
                    <a:cubicBezTo>
                      <a:pt x="355548" y="234758"/>
                      <a:pt x="272669" y="313588"/>
                      <a:pt x="184666" y="301536"/>
                    </a:cubicBezTo>
                    <a:cubicBezTo>
                      <a:pt x="148057" y="305117"/>
                      <a:pt x="70688" y="315265"/>
                      <a:pt x="0" y="301536"/>
                    </a:cubicBezTo>
                    <a:cubicBezTo>
                      <a:pt x="19784" y="270823"/>
                      <a:pt x="-14819" y="62627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979891324">
                      <a:prstGeom prst="flowChartDelay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grpSp>
          <p:nvGrpSpPr>
            <p:cNvPr id="77" name="Rühm 76">
              <a:extLst>
                <a:ext uri="{FF2B5EF4-FFF2-40B4-BE49-F238E27FC236}">
                  <a16:creationId xmlns:a16="http://schemas.microsoft.com/office/drawing/2014/main" id="{B4F5DA2A-4932-4628-8E75-A99427227E0F}"/>
                </a:ext>
              </a:extLst>
            </p:cNvPr>
            <p:cNvGrpSpPr/>
            <p:nvPr/>
          </p:nvGrpSpPr>
          <p:grpSpPr>
            <a:xfrm>
              <a:off x="1874107" y="4366146"/>
              <a:ext cx="252253" cy="520404"/>
              <a:chOff x="282619" y="5543545"/>
              <a:chExt cx="301536" cy="669372"/>
            </a:xfrm>
          </p:grpSpPr>
          <p:sp>
            <p:nvSpPr>
              <p:cNvPr id="78" name="Ovaal 77">
                <a:extLst>
                  <a:ext uri="{FF2B5EF4-FFF2-40B4-BE49-F238E27FC236}">
                    <a16:creationId xmlns:a16="http://schemas.microsoft.com/office/drawing/2014/main" id="{B8BF9C71-A600-4F8D-9C46-971F694C16B7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-2334" y="60759"/>
                      <a:pt x="49439" y="1623"/>
                      <a:pt x="109538" y="0"/>
                    </a:cubicBezTo>
                    <a:cubicBezTo>
                      <a:pt x="164219" y="931"/>
                      <a:pt x="218030" y="69006"/>
                      <a:pt x="219076" y="150020"/>
                    </a:cubicBezTo>
                    <a:cubicBezTo>
                      <a:pt x="217492" y="236554"/>
                      <a:pt x="172629" y="301498"/>
                      <a:pt x="109538" y="300040"/>
                    </a:cubicBezTo>
                    <a:cubicBezTo>
                      <a:pt x="42928" y="301431"/>
                      <a:pt x="12394" y="233863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1379" y="67485"/>
                      <a:pt x="40927" y="10587"/>
                      <a:pt x="109538" y="0"/>
                    </a:cubicBezTo>
                    <a:cubicBezTo>
                      <a:pt x="181769" y="-14847"/>
                      <a:pt x="239541" y="68776"/>
                      <a:pt x="219076" y="150020"/>
                    </a:cubicBezTo>
                    <a:cubicBezTo>
                      <a:pt x="221209" y="230519"/>
                      <a:pt x="161963" y="311281"/>
                      <a:pt x="109538" y="300040"/>
                    </a:cubicBezTo>
                    <a:cubicBezTo>
                      <a:pt x="52000" y="298918"/>
                      <a:pt x="-6459" y="225233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2228546805">
                      <a:prstGeom prst="ellipse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9" name="Vooskeemikujund &quot;viivitus&quot; 78">
                <a:extLst>
                  <a:ext uri="{FF2B5EF4-FFF2-40B4-BE49-F238E27FC236}">
                    <a16:creationId xmlns:a16="http://schemas.microsoft.com/office/drawing/2014/main" id="{05016422-2246-43BB-9B9D-F104381BCF26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43496" y="-5644"/>
                      <a:pt x="126406" y="-7624"/>
                      <a:pt x="184666" y="0"/>
                    </a:cubicBezTo>
                    <a:cubicBezTo>
                      <a:pt x="274206" y="10449"/>
                      <a:pt x="366483" y="67031"/>
                      <a:pt x="369332" y="150768"/>
                    </a:cubicBezTo>
                    <a:cubicBezTo>
                      <a:pt x="362000" y="242406"/>
                      <a:pt x="282295" y="291341"/>
                      <a:pt x="184666" y="301536"/>
                    </a:cubicBezTo>
                    <a:cubicBezTo>
                      <a:pt x="97288" y="302226"/>
                      <a:pt x="71703" y="293711"/>
                      <a:pt x="0" y="301536"/>
                    </a:cubicBezTo>
                    <a:cubicBezTo>
                      <a:pt x="-2372" y="213709"/>
                      <a:pt x="14452" y="120397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63797" y="4334"/>
                      <a:pt x="145459" y="6756"/>
                      <a:pt x="184666" y="0"/>
                    </a:cubicBezTo>
                    <a:cubicBezTo>
                      <a:pt x="279346" y="2784"/>
                      <a:pt x="384591" y="70643"/>
                      <a:pt x="369332" y="150768"/>
                    </a:cubicBezTo>
                    <a:cubicBezTo>
                      <a:pt x="347307" y="244804"/>
                      <a:pt x="266166" y="296652"/>
                      <a:pt x="184666" y="301536"/>
                    </a:cubicBezTo>
                    <a:cubicBezTo>
                      <a:pt x="110099" y="294817"/>
                      <a:pt x="55599" y="308807"/>
                      <a:pt x="0" y="301536"/>
                    </a:cubicBezTo>
                    <a:cubicBezTo>
                      <a:pt x="9396" y="237078"/>
                      <a:pt x="-5802" y="126410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1712796701">
                      <a:prstGeom prst="flowChartDelay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CF2A6B86-A7EE-4721-A507-835C9A0B3CC2}"/>
              </a:ext>
            </a:extLst>
          </p:cNvPr>
          <p:cNvSpPr txBox="1"/>
          <p:nvPr/>
        </p:nvSpPr>
        <p:spPr>
          <a:xfrm>
            <a:off x="32104" y="2693524"/>
            <a:ext cx="1920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200" dirty="0">
                <a:latin typeface="Axure Handwriting" panose="020B0402020200020204" pitchFamily="34" charset="0"/>
              </a:rPr>
              <a:t>8. KLASSIDE ÕPILASED</a:t>
            </a:r>
          </a:p>
        </p:txBody>
      </p:sp>
      <p:grpSp>
        <p:nvGrpSpPr>
          <p:cNvPr id="17" name="Rühm 16">
            <a:extLst>
              <a:ext uri="{FF2B5EF4-FFF2-40B4-BE49-F238E27FC236}">
                <a16:creationId xmlns:a16="http://schemas.microsoft.com/office/drawing/2014/main" id="{19C3097A-6203-4BE1-881C-4DAED1D037DC}"/>
              </a:ext>
            </a:extLst>
          </p:cNvPr>
          <p:cNvGrpSpPr/>
          <p:nvPr/>
        </p:nvGrpSpPr>
        <p:grpSpPr>
          <a:xfrm>
            <a:off x="225310" y="30238"/>
            <a:ext cx="1767334" cy="743019"/>
            <a:chOff x="292344" y="1151767"/>
            <a:chExt cx="1767334" cy="743019"/>
          </a:xfrm>
        </p:grpSpPr>
        <p:sp>
          <p:nvSpPr>
            <p:cNvPr id="97" name="Võrdkülgne kolmnurk 96">
              <a:extLst>
                <a:ext uri="{FF2B5EF4-FFF2-40B4-BE49-F238E27FC236}">
                  <a16:creationId xmlns:a16="http://schemas.microsoft.com/office/drawing/2014/main" id="{049D88B9-DDA7-4A53-BBE7-56D9A9766BB1}"/>
                </a:ext>
              </a:extLst>
            </p:cNvPr>
            <p:cNvSpPr/>
            <p:nvPr/>
          </p:nvSpPr>
          <p:spPr>
            <a:xfrm>
              <a:off x="292344" y="1224655"/>
              <a:ext cx="1767334" cy="30484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grpSp>
          <p:nvGrpSpPr>
            <p:cNvPr id="16" name="Rühm 15">
              <a:extLst>
                <a:ext uri="{FF2B5EF4-FFF2-40B4-BE49-F238E27FC236}">
                  <a16:creationId xmlns:a16="http://schemas.microsoft.com/office/drawing/2014/main" id="{22388E40-D0E2-4280-B112-A0AE9209C002}"/>
                </a:ext>
              </a:extLst>
            </p:cNvPr>
            <p:cNvGrpSpPr/>
            <p:nvPr/>
          </p:nvGrpSpPr>
          <p:grpSpPr>
            <a:xfrm>
              <a:off x="292344" y="1151767"/>
              <a:ext cx="1746006" cy="743019"/>
              <a:chOff x="292344" y="1151767"/>
              <a:chExt cx="1746006" cy="743019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F598BDD-F2FF-4E11-99E6-3C1AE7721777}"/>
                  </a:ext>
                </a:extLst>
              </p:cNvPr>
              <p:cNvSpPr txBox="1"/>
              <p:nvPr/>
            </p:nvSpPr>
            <p:spPr>
              <a:xfrm>
                <a:off x="292344" y="1433121"/>
                <a:ext cx="1746006" cy="461665"/>
              </a:xfrm>
              <a:custGeom>
                <a:avLst/>
                <a:gdLst>
                  <a:gd name="connsiteX0" fmla="*/ 0 w 1746006"/>
                  <a:gd name="connsiteY0" fmla="*/ 0 h 461665"/>
                  <a:gd name="connsiteX1" fmla="*/ 547082 w 1746006"/>
                  <a:gd name="connsiteY1" fmla="*/ 0 h 461665"/>
                  <a:gd name="connsiteX2" fmla="*/ 1094164 w 1746006"/>
                  <a:gd name="connsiteY2" fmla="*/ 0 h 461665"/>
                  <a:gd name="connsiteX3" fmla="*/ 1746006 w 1746006"/>
                  <a:gd name="connsiteY3" fmla="*/ 0 h 461665"/>
                  <a:gd name="connsiteX4" fmla="*/ 1746006 w 1746006"/>
                  <a:gd name="connsiteY4" fmla="*/ 461665 h 461665"/>
                  <a:gd name="connsiteX5" fmla="*/ 1146544 w 1746006"/>
                  <a:gd name="connsiteY5" fmla="*/ 461665 h 461665"/>
                  <a:gd name="connsiteX6" fmla="*/ 547082 w 1746006"/>
                  <a:gd name="connsiteY6" fmla="*/ 461665 h 461665"/>
                  <a:gd name="connsiteX7" fmla="*/ 0 w 1746006"/>
                  <a:gd name="connsiteY7" fmla="*/ 461665 h 461665"/>
                  <a:gd name="connsiteX8" fmla="*/ 0 w 1746006"/>
                  <a:gd name="connsiteY8" fmla="*/ 0 h 461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46006" h="461665" fill="none" extrusionOk="0">
                    <a:moveTo>
                      <a:pt x="0" y="0"/>
                    </a:moveTo>
                    <a:cubicBezTo>
                      <a:pt x="244476" y="-23758"/>
                      <a:pt x="324873" y="-5101"/>
                      <a:pt x="547082" y="0"/>
                    </a:cubicBezTo>
                    <a:cubicBezTo>
                      <a:pt x="769291" y="5101"/>
                      <a:pt x="982316" y="-1150"/>
                      <a:pt x="1094164" y="0"/>
                    </a:cubicBezTo>
                    <a:cubicBezTo>
                      <a:pt x="1206012" y="1150"/>
                      <a:pt x="1531019" y="-26192"/>
                      <a:pt x="1746006" y="0"/>
                    </a:cubicBezTo>
                    <a:cubicBezTo>
                      <a:pt x="1759911" y="119617"/>
                      <a:pt x="1736107" y="301980"/>
                      <a:pt x="1746006" y="461665"/>
                    </a:cubicBezTo>
                    <a:cubicBezTo>
                      <a:pt x="1523347" y="450303"/>
                      <a:pt x="1329315" y="447484"/>
                      <a:pt x="1146544" y="461665"/>
                    </a:cubicBezTo>
                    <a:cubicBezTo>
                      <a:pt x="963773" y="475846"/>
                      <a:pt x="680581" y="480080"/>
                      <a:pt x="547082" y="461665"/>
                    </a:cubicBezTo>
                    <a:cubicBezTo>
                      <a:pt x="413583" y="443250"/>
                      <a:pt x="140821" y="448140"/>
                      <a:pt x="0" y="461665"/>
                    </a:cubicBezTo>
                    <a:cubicBezTo>
                      <a:pt x="-12485" y="322479"/>
                      <a:pt x="15535" y="230197"/>
                      <a:pt x="0" y="0"/>
                    </a:cubicBezTo>
                    <a:close/>
                  </a:path>
                  <a:path w="1746006" h="461665" stroke="0" extrusionOk="0">
                    <a:moveTo>
                      <a:pt x="0" y="0"/>
                    </a:moveTo>
                    <a:cubicBezTo>
                      <a:pt x="154966" y="6892"/>
                      <a:pt x="348970" y="14826"/>
                      <a:pt x="599462" y="0"/>
                    </a:cubicBezTo>
                    <a:cubicBezTo>
                      <a:pt x="849954" y="-14826"/>
                      <a:pt x="965453" y="-19866"/>
                      <a:pt x="1198924" y="0"/>
                    </a:cubicBezTo>
                    <a:cubicBezTo>
                      <a:pt x="1432395" y="19866"/>
                      <a:pt x="1607270" y="7281"/>
                      <a:pt x="1746006" y="0"/>
                    </a:cubicBezTo>
                    <a:cubicBezTo>
                      <a:pt x="1747914" y="153943"/>
                      <a:pt x="1765447" y="364432"/>
                      <a:pt x="1746006" y="461665"/>
                    </a:cubicBezTo>
                    <a:cubicBezTo>
                      <a:pt x="1524481" y="465686"/>
                      <a:pt x="1356803" y="466249"/>
                      <a:pt x="1146544" y="461665"/>
                    </a:cubicBezTo>
                    <a:cubicBezTo>
                      <a:pt x="936285" y="457081"/>
                      <a:pt x="710919" y="454999"/>
                      <a:pt x="582002" y="461665"/>
                    </a:cubicBezTo>
                    <a:cubicBezTo>
                      <a:pt x="453085" y="468331"/>
                      <a:pt x="242581" y="462129"/>
                      <a:pt x="0" y="461665"/>
                    </a:cubicBezTo>
                    <a:cubicBezTo>
                      <a:pt x="-4295" y="288312"/>
                      <a:pt x="221" y="99376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885490621">
                      <a:prstGeom prst="rect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t-EE" sz="1200" dirty="0">
                    <a:latin typeface="Axure Handwriting" panose="020B0402020200020204" pitchFamily="34" charset="0"/>
                  </a:rPr>
                  <a:t>PÕHIKOOLI RIIKLIK ÕPPEKAVA</a:t>
                </a:r>
              </a:p>
            </p:txBody>
          </p:sp>
          <p:sp>
            <p:nvSpPr>
              <p:cNvPr id="98" name="Ovaal 97">
                <a:extLst>
                  <a:ext uri="{FF2B5EF4-FFF2-40B4-BE49-F238E27FC236}">
                    <a16:creationId xmlns:a16="http://schemas.microsoft.com/office/drawing/2014/main" id="{FDF33D5B-0E88-4192-9171-431C160D9220}"/>
                  </a:ext>
                </a:extLst>
              </p:cNvPr>
              <p:cNvSpPr/>
              <p:nvPr/>
            </p:nvSpPr>
            <p:spPr>
              <a:xfrm>
                <a:off x="1131752" y="1151767"/>
                <a:ext cx="161186" cy="184666"/>
              </a:xfrm>
              <a:prstGeom prst="ellipse">
                <a:avLst/>
              </a:prstGeom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grpSp>
        <p:nvGrpSpPr>
          <p:cNvPr id="18" name="Rühm 17">
            <a:extLst>
              <a:ext uri="{FF2B5EF4-FFF2-40B4-BE49-F238E27FC236}">
                <a16:creationId xmlns:a16="http://schemas.microsoft.com/office/drawing/2014/main" id="{5C207ED9-6525-4018-91B7-A5BF79F0DB08}"/>
              </a:ext>
            </a:extLst>
          </p:cNvPr>
          <p:cNvGrpSpPr/>
          <p:nvPr/>
        </p:nvGrpSpPr>
        <p:grpSpPr>
          <a:xfrm>
            <a:off x="1776739" y="20819"/>
            <a:ext cx="1506560" cy="974374"/>
            <a:chOff x="1852978" y="1152586"/>
            <a:chExt cx="1506560" cy="974374"/>
          </a:xfrm>
        </p:grpSpPr>
        <p:sp>
          <p:nvSpPr>
            <p:cNvPr id="93" name="Võrdkülgne kolmnurk 92">
              <a:extLst>
                <a:ext uri="{FF2B5EF4-FFF2-40B4-BE49-F238E27FC236}">
                  <a16:creationId xmlns:a16="http://schemas.microsoft.com/office/drawing/2014/main" id="{B8505E8C-1A99-4FCC-849F-E542291EDD0C}"/>
                </a:ext>
              </a:extLst>
            </p:cNvPr>
            <p:cNvSpPr/>
            <p:nvPr/>
          </p:nvSpPr>
          <p:spPr>
            <a:xfrm>
              <a:off x="1885950" y="1212299"/>
              <a:ext cx="1411715" cy="38469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3DC491F-E6D5-4E99-8953-A98A420262BF}"/>
                </a:ext>
              </a:extLst>
            </p:cNvPr>
            <p:cNvSpPr txBox="1"/>
            <p:nvPr/>
          </p:nvSpPr>
          <p:spPr>
            <a:xfrm>
              <a:off x="1852978" y="1480629"/>
              <a:ext cx="1506560" cy="646331"/>
            </a:xfrm>
            <a:custGeom>
              <a:avLst/>
              <a:gdLst>
                <a:gd name="connsiteX0" fmla="*/ 0 w 1506560"/>
                <a:gd name="connsiteY0" fmla="*/ 0 h 646331"/>
                <a:gd name="connsiteX1" fmla="*/ 472055 w 1506560"/>
                <a:gd name="connsiteY1" fmla="*/ 0 h 646331"/>
                <a:gd name="connsiteX2" fmla="*/ 929045 w 1506560"/>
                <a:gd name="connsiteY2" fmla="*/ 0 h 646331"/>
                <a:gd name="connsiteX3" fmla="*/ 1506560 w 1506560"/>
                <a:gd name="connsiteY3" fmla="*/ 0 h 646331"/>
                <a:gd name="connsiteX4" fmla="*/ 1506560 w 1506560"/>
                <a:gd name="connsiteY4" fmla="*/ 646331 h 646331"/>
                <a:gd name="connsiteX5" fmla="*/ 974242 w 1506560"/>
                <a:gd name="connsiteY5" fmla="*/ 646331 h 646331"/>
                <a:gd name="connsiteX6" fmla="*/ 441924 w 1506560"/>
                <a:gd name="connsiteY6" fmla="*/ 646331 h 646331"/>
                <a:gd name="connsiteX7" fmla="*/ 0 w 1506560"/>
                <a:gd name="connsiteY7" fmla="*/ 646331 h 646331"/>
                <a:gd name="connsiteX8" fmla="*/ 0 w 1506560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6560" h="646331" fill="none" extrusionOk="0">
                  <a:moveTo>
                    <a:pt x="0" y="0"/>
                  </a:moveTo>
                  <a:cubicBezTo>
                    <a:pt x="155287" y="-3594"/>
                    <a:pt x="263206" y="-8341"/>
                    <a:pt x="472055" y="0"/>
                  </a:cubicBezTo>
                  <a:cubicBezTo>
                    <a:pt x="680905" y="8341"/>
                    <a:pt x="712346" y="21082"/>
                    <a:pt x="929045" y="0"/>
                  </a:cubicBezTo>
                  <a:cubicBezTo>
                    <a:pt x="1145744" y="-21082"/>
                    <a:pt x="1302426" y="-2082"/>
                    <a:pt x="1506560" y="0"/>
                  </a:cubicBezTo>
                  <a:cubicBezTo>
                    <a:pt x="1509846" y="245214"/>
                    <a:pt x="1511839" y="463610"/>
                    <a:pt x="1506560" y="646331"/>
                  </a:cubicBezTo>
                  <a:cubicBezTo>
                    <a:pt x="1274763" y="650527"/>
                    <a:pt x="1178289" y="661019"/>
                    <a:pt x="974242" y="646331"/>
                  </a:cubicBezTo>
                  <a:cubicBezTo>
                    <a:pt x="770195" y="631643"/>
                    <a:pt x="589605" y="650316"/>
                    <a:pt x="441924" y="646331"/>
                  </a:cubicBezTo>
                  <a:cubicBezTo>
                    <a:pt x="294243" y="642346"/>
                    <a:pt x="165796" y="625718"/>
                    <a:pt x="0" y="646331"/>
                  </a:cubicBezTo>
                  <a:cubicBezTo>
                    <a:pt x="3321" y="411559"/>
                    <a:pt x="-8550" y="154046"/>
                    <a:pt x="0" y="0"/>
                  </a:cubicBezTo>
                  <a:close/>
                </a:path>
                <a:path w="1506560" h="646331" stroke="0" extrusionOk="0">
                  <a:moveTo>
                    <a:pt x="0" y="0"/>
                  </a:moveTo>
                  <a:cubicBezTo>
                    <a:pt x="177530" y="9144"/>
                    <a:pt x="369818" y="6746"/>
                    <a:pt x="532318" y="0"/>
                  </a:cubicBezTo>
                  <a:cubicBezTo>
                    <a:pt x="694818" y="-6746"/>
                    <a:pt x="853952" y="7586"/>
                    <a:pt x="1034505" y="0"/>
                  </a:cubicBezTo>
                  <a:cubicBezTo>
                    <a:pt x="1215058" y="-7586"/>
                    <a:pt x="1287891" y="3917"/>
                    <a:pt x="1506560" y="0"/>
                  </a:cubicBezTo>
                  <a:cubicBezTo>
                    <a:pt x="1502277" y="162431"/>
                    <a:pt x="1512433" y="349804"/>
                    <a:pt x="1506560" y="646331"/>
                  </a:cubicBezTo>
                  <a:cubicBezTo>
                    <a:pt x="1299807" y="654975"/>
                    <a:pt x="1117979" y="652171"/>
                    <a:pt x="989308" y="646331"/>
                  </a:cubicBezTo>
                  <a:cubicBezTo>
                    <a:pt x="860637" y="640491"/>
                    <a:pt x="664505" y="649009"/>
                    <a:pt x="472055" y="646331"/>
                  </a:cubicBezTo>
                  <a:cubicBezTo>
                    <a:pt x="279605" y="643653"/>
                    <a:pt x="142754" y="662374"/>
                    <a:pt x="0" y="646331"/>
                  </a:cubicBezTo>
                  <a:cubicBezTo>
                    <a:pt x="-7439" y="409355"/>
                    <a:pt x="-8088" y="19461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399442095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 ÕPPEKAVA </a:t>
              </a:r>
            </a:p>
          </p:txBody>
        </p:sp>
        <p:sp>
          <p:nvSpPr>
            <p:cNvPr id="92" name="Ovaal 91">
              <a:extLst>
                <a:ext uri="{FF2B5EF4-FFF2-40B4-BE49-F238E27FC236}">
                  <a16:creationId xmlns:a16="http://schemas.microsoft.com/office/drawing/2014/main" id="{320C2E1F-A4D8-4A3C-8BF7-30D5942A11F9}"/>
                </a:ext>
              </a:extLst>
            </p:cNvPr>
            <p:cNvSpPr/>
            <p:nvPr/>
          </p:nvSpPr>
          <p:spPr>
            <a:xfrm>
              <a:off x="2501949" y="1152586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</p:grpSp>
      <p:grpSp>
        <p:nvGrpSpPr>
          <p:cNvPr id="28" name="Rühm 27">
            <a:extLst>
              <a:ext uri="{FF2B5EF4-FFF2-40B4-BE49-F238E27FC236}">
                <a16:creationId xmlns:a16="http://schemas.microsoft.com/office/drawing/2014/main" id="{9A9B1E81-3506-426B-8A86-4AD01152939D}"/>
              </a:ext>
            </a:extLst>
          </p:cNvPr>
          <p:cNvGrpSpPr/>
          <p:nvPr/>
        </p:nvGrpSpPr>
        <p:grpSpPr>
          <a:xfrm>
            <a:off x="2892464" y="108056"/>
            <a:ext cx="2079383" cy="975311"/>
            <a:chOff x="3024332" y="1250449"/>
            <a:chExt cx="2079383" cy="975311"/>
          </a:xfrm>
        </p:grpSpPr>
        <p:sp>
          <p:nvSpPr>
            <p:cNvPr id="100" name="Võrdkülgne kolmnurk 99">
              <a:extLst>
                <a:ext uri="{FF2B5EF4-FFF2-40B4-BE49-F238E27FC236}">
                  <a16:creationId xmlns:a16="http://schemas.microsoft.com/office/drawing/2014/main" id="{1F2C6942-65A5-405E-ADAE-91194B6FB3DE}"/>
                </a:ext>
              </a:extLst>
            </p:cNvPr>
            <p:cNvSpPr/>
            <p:nvPr/>
          </p:nvSpPr>
          <p:spPr>
            <a:xfrm>
              <a:off x="3024334" y="1410892"/>
              <a:ext cx="2079381" cy="184666"/>
            </a:xfrm>
            <a:prstGeom prst="triangle">
              <a:avLst>
                <a:gd name="adj" fmla="val 50000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01" name="Ovaal 100">
              <a:extLst>
                <a:ext uri="{FF2B5EF4-FFF2-40B4-BE49-F238E27FC236}">
                  <a16:creationId xmlns:a16="http://schemas.microsoft.com/office/drawing/2014/main" id="{509DFBC8-3AAA-49DE-B97E-F0CE6F3F5AEA}"/>
                </a:ext>
              </a:extLst>
            </p:cNvPr>
            <p:cNvSpPr/>
            <p:nvPr/>
          </p:nvSpPr>
          <p:spPr>
            <a:xfrm>
              <a:off x="3986678" y="1250449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0ECAC44-E8C0-4AAE-B107-9AA9D4134086}"/>
                </a:ext>
              </a:extLst>
            </p:cNvPr>
            <p:cNvSpPr txBox="1"/>
            <p:nvPr/>
          </p:nvSpPr>
          <p:spPr>
            <a:xfrm>
              <a:off x="3024332" y="1579429"/>
              <a:ext cx="2079381" cy="646331"/>
            </a:xfrm>
            <a:custGeom>
              <a:avLst/>
              <a:gdLst>
                <a:gd name="connsiteX0" fmla="*/ 0 w 2079381"/>
                <a:gd name="connsiteY0" fmla="*/ 0 h 646331"/>
                <a:gd name="connsiteX1" fmla="*/ 734715 w 2079381"/>
                <a:gd name="connsiteY1" fmla="*/ 0 h 646331"/>
                <a:gd name="connsiteX2" fmla="*/ 1386254 w 2079381"/>
                <a:gd name="connsiteY2" fmla="*/ 0 h 646331"/>
                <a:gd name="connsiteX3" fmla="*/ 2079381 w 2079381"/>
                <a:gd name="connsiteY3" fmla="*/ 0 h 646331"/>
                <a:gd name="connsiteX4" fmla="*/ 2079381 w 2079381"/>
                <a:gd name="connsiteY4" fmla="*/ 646331 h 646331"/>
                <a:gd name="connsiteX5" fmla="*/ 1365460 w 2079381"/>
                <a:gd name="connsiteY5" fmla="*/ 646331 h 646331"/>
                <a:gd name="connsiteX6" fmla="*/ 713921 w 2079381"/>
                <a:gd name="connsiteY6" fmla="*/ 646331 h 646331"/>
                <a:gd name="connsiteX7" fmla="*/ 0 w 2079381"/>
                <a:gd name="connsiteY7" fmla="*/ 646331 h 646331"/>
                <a:gd name="connsiteX8" fmla="*/ 0 w 2079381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9381" h="646331" fill="none" extrusionOk="0">
                  <a:moveTo>
                    <a:pt x="0" y="0"/>
                  </a:moveTo>
                  <a:cubicBezTo>
                    <a:pt x="355212" y="8306"/>
                    <a:pt x="585177" y="7903"/>
                    <a:pt x="734715" y="0"/>
                  </a:cubicBezTo>
                  <a:cubicBezTo>
                    <a:pt x="884253" y="-7903"/>
                    <a:pt x="1229711" y="-11722"/>
                    <a:pt x="1386254" y="0"/>
                  </a:cubicBezTo>
                  <a:cubicBezTo>
                    <a:pt x="1542797" y="11722"/>
                    <a:pt x="1897845" y="-18900"/>
                    <a:pt x="2079381" y="0"/>
                  </a:cubicBezTo>
                  <a:cubicBezTo>
                    <a:pt x="2055088" y="162549"/>
                    <a:pt x="2066517" y="421427"/>
                    <a:pt x="2079381" y="646331"/>
                  </a:cubicBezTo>
                  <a:cubicBezTo>
                    <a:pt x="1732092" y="679159"/>
                    <a:pt x="1556123" y="673581"/>
                    <a:pt x="1365460" y="646331"/>
                  </a:cubicBezTo>
                  <a:cubicBezTo>
                    <a:pt x="1174797" y="619081"/>
                    <a:pt x="953021" y="672056"/>
                    <a:pt x="713921" y="646331"/>
                  </a:cubicBezTo>
                  <a:cubicBezTo>
                    <a:pt x="474821" y="620606"/>
                    <a:pt x="325709" y="650499"/>
                    <a:pt x="0" y="646331"/>
                  </a:cubicBezTo>
                  <a:cubicBezTo>
                    <a:pt x="8849" y="351869"/>
                    <a:pt x="-722" y="238833"/>
                    <a:pt x="0" y="0"/>
                  </a:cubicBezTo>
                  <a:close/>
                </a:path>
                <a:path w="2079381" h="646331" stroke="0" extrusionOk="0">
                  <a:moveTo>
                    <a:pt x="0" y="0"/>
                  </a:moveTo>
                  <a:cubicBezTo>
                    <a:pt x="233787" y="-32581"/>
                    <a:pt x="337020" y="-3291"/>
                    <a:pt x="672333" y="0"/>
                  </a:cubicBezTo>
                  <a:cubicBezTo>
                    <a:pt x="1007646" y="3291"/>
                    <a:pt x="1087529" y="-4906"/>
                    <a:pt x="1303079" y="0"/>
                  </a:cubicBezTo>
                  <a:cubicBezTo>
                    <a:pt x="1518629" y="4906"/>
                    <a:pt x="1710036" y="-16222"/>
                    <a:pt x="2079381" y="0"/>
                  </a:cubicBezTo>
                  <a:cubicBezTo>
                    <a:pt x="2058163" y="247755"/>
                    <a:pt x="2090153" y="357162"/>
                    <a:pt x="2079381" y="646331"/>
                  </a:cubicBezTo>
                  <a:cubicBezTo>
                    <a:pt x="1929388" y="652884"/>
                    <a:pt x="1584377" y="646190"/>
                    <a:pt x="1344666" y="646331"/>
                  </a:cubicBezTo>
                  <a:cubicBezTo>
                    <a:pt x="1104955" y="646472"/>
                    <a:pt x="871396" y="614227"/>
                    <a:pt x="609952" y="646331"/>
                  </a:cubicBezTo>
                  <a:cubicBezTo>
                    <a:pt x="348508" y="678435"/>
                    <a:pt x="137578" y="641932"/>
                    <a:pt x="0" y="646331"/>
                  </a:cubicBezTo>
                  <a:cubicBezTo>
                    <a:pt x="-22594" y="392149"/>
                    <a:pt x="-1166" y="27335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1573457534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III kooliastme loovtöö korraldamise põhimõtted</a:t>
              </a:r>
            </a:p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Keskkoolis</a:t>
              </a:r>
            </a:p>
          </p:txBody>
        </p:sp>
      </p:grpSp>
      <p:sp>
        <p:nvSpPr>
          <p:cNvPr id="109" name="Ristkülik: ümarnurkne 108">
            <a:extLst>
              <a:ext uri="{FF2B5EF4-FFF2-40B4-BE49-F238E27FC236}">
                <a16:creationId xmlns:a16="http://schemas.microsoft.com/office/drawing/2014/main" id="{26188F14-7C4A-4B39-AFD7-AA97CF82DB7C}"/>
              </a:ext>
            </a:extLst>
          </p:cNvPr>
          <p:cNvSpPr/>
          <p:nvPr/>
        </p:nvSpPr>
        <p:spPr>
          <a:xfrm>
            <a:off x="1459178" y="5278774"/>
            <a:ext cx="2144730" cy="403278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3. Tegevuskava on olemas ja  juhendajaga läbi arutatud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12" name="Ristkülik: ümarnurkne 111">
            <a:extLst>
              <a:ext uri="{FF2B5EF4-FFF2-40B4-BE49-F238E27FC236}">
                <a16:creationId xmlns:a16="http://schemas.microsoft.com/office/drawing/2014/main" id="{0F2D89E6-E3A3-436E-A69C-3D67F49BF72C}"/>
              </a:ext>
            </a:extLst>
          </p:cNvPr>
          <p:cNvSpPr/>
          <p:nvPr/>
        </p:nvSpPr>
        <p:spPr>
          <a:xfrm>
            <a:off x="2486674" y="5836658"/>
            <a:ext cx="2487508" cy="956524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4. Kirjas esimesed tulemused (refereeringud, ettevalmistused praktilise töö tegemiseks või uurimuse materjali kogumiseks)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13" name="Ristkülik: ümarnurkne 112">
            <a:extLst>
              <a:ext uri="{FF2B5EF4-FFF2-40B4-BE49-F238E27FC236}">
                <a16:creationId xmlns:a16="http://schemas.microsoft.com/office/drawing/2014/main" id="{B71D4077-BE2F-438F-894E-DCF54AF81982}"/>
              </a:ext>
            </a:extLst>
          </p:cNvPr>
          <p:cNvSpPr/>
          <p:nvPr/>
        </p:nvSpPr>
        <p:spPr>
          <a:xfrm>
            <a:off x="5090925" y="5818876"/>
            <a:ext cx="2010149" cy="827483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5. Kõik tulemused kirjas (mida ja kuidas tehti, milliste tulemusteni jõuti, …)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14" name="Ristkülik: ümarnurkne 113">
            <a:extLst>
              <a:ext uri="{FF2B5EF4-FFF2-40B4-BE49-F238E27FC236}">
                <a16:creationId xmlns:a16="http://schemas.microsoft.com/office/drawing/2014/main" id="{7F845335-67CA-4EDF-A73A-BE1032C8F48F}"/>
              </a:ext>
            </a:extLst>
          </p:cNvPr>
          <p:cNvSpPr/>
          <p:nvPr/>
        </p:nvSpPr>
        <p:spPr>
          <a:xfrm>
            <a:off x="7328835" y="5730463"/>
            <a:ext cx="2242458" cy="46148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6. Arutelu (tulemuste analüüs ja järeldused) on valmis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15" name="Ristkülik: ümarnurkne 114">
            <a:extLst>
              <a:ext uri="{FF2B5EF4-FFF2-40B4-BE49-F238E27FC236}">
                <a16:creationId xmlns:a16="http://schemas.microsoft.com/office/drawing/2014/main" id="{320A5680-75A7-498D-8BAC-4136DFC16C0C}"/>
              </a:ext>
            </a:extLst>
          </p:cNvPr>
          <p:cNvSpPr/>
          <p:nvPr/>
        </p:nvSpPr>
        <p:spPr>
          <a:xfrm>
            <a:off x="7620006" y="4497574"/>
            <a:ext cx="1660115" cy="643242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7. Ülevaade (loovtöö tutvustus kogumiku jaoks) on valmis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71" name="Ovaal 170">
            <a:extLst>
              <a:ext uri="{FF2B5EF4-FFF2-40B4-BE49-F238E27FC236}">
                <a16:creationId xmlns:a16="http://schemas.microsoft.com/office/drawing/2014/main" id="{BA176956-8739-4273-8157-72FD2861ACFD}"/>
              </a:ext>
            </a:extLst>
          </p:cNvPr>
          <p:cNvSpPr/>
          <p:nvPr/>
        </p:nvSpPr>
        <p:spPr>
          <a:xfrm>
            <a:off x="9845458" y="1323125"/>
            <a:ext cx="2255737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grpSp>
        <p:nvGrpSpPr>
          <p:cNvPr id="35" name="Rühm 34">
            <a:extLst>
              <a:ext uri="{FF2B5EF4-FFF2-40B4-BE49-F238E27FC236}">
                <a16:creationId xmlns:a16="http://schemas.microsoft.com/office/drawing/2014/main" id="{85E5FE09-0E89-4DC6-92B4-D723126AF293}"/>
              </a:ext>
            </a:extLst>
          </p:cNvPr>
          <p:cNvGrpSpPr/>
          <p:nvPr/>
        </p:nvGrpSpPr>
        <p:grpSpPr>
          <a:xfrm>
            <a:off x="9949278" y="798870"/>
            <a:ext cx="1985250" cy="768994"/>
            <a:chOff x="8507990" y="348862"/>
            <a:chExt cx="2079382" cy="768994"/>
          </a:xfrm>
        </p:grpSpPr>
        <p:grpSp>
          <p:nvGrpSpPr>
            <p:cNvPr id="80" name="Rühm 79">
              <a:extLst>
                <a:ext uri="{FF2B5EF4-FFF2-40B4-BE49-F238E27FC236}">
                  <a16:creationId xmlns:a16="http://schemas.microsoft.com/office/drawing/2014/main" id="{C2BE79CC-56FD-4B54-8472-3F42DFFC5209}"/>
                </a:ext>
              </a:extLst>
            </p:cNvPr>
            <p:cNvGrpSpPr/>
            <p:nvPr/>
          </p:nvGrpSpPr>
          <p:grpSpPr>
            <a:xfrm>
              <a:off x="8507990" y="348862"/>
              <a:ext cx="2079382" cy="768994"/>
              <a:chOff x="8181975" y="419100"/>
              <a:chExt cx="3067050" cy="1135772"/>
            </a:xfrm>
            <a:solidFill>
              <a:srgbClr val="FFFF00"/>
            </a:solidFill>
            <a:effectLst>
              <a:glow rad="419100">
                <a:schemeClr val="accent4">
                  <a:satMod val="175000"/>
                  <a:alpha val="40000"/>
                </a:schemeClr>
              </a:glow>
            </a:effectLst>
          </p:grpSpPr>
          <p:sp>
            <p:nvSpPr>
              <p:cNvPr id="54" name="Ristkülik 53">
                <a:extLst>
                  <a:ext uri="{FF2B5EF4-FFF2-40B4-BE49-F238E27FC236}">
                    <a16:creationId xmlns:a16="http://schemas.microsoft.com/office/drawing/2014/main" id="{C3537E85-046B-45AA-8849-928A10F64C4E}"/>
                  </a:ext>
                </a:extLst>
              </p:cNvPr>
              <p:cNvSpPr/>
              <p:nvPr/>
            </p:nvSpPr>
            <p:spPr>
              <a:xfrm>
                <a:off x="8181975" y="533400"/>
                <a:ext cx="3067050" cy="718629"/>
              </a:xfrm>
              <a:custGeom>
                <a:avLst/>
                <a:gdLst>
                  <a:gd name="connsiteX0" fmla="*/ 0 w 3067050"/>
                  <a:gd name="connsiteY0" fmla="*/ 0 h 718629"/>
                  <a:gd name="connsiteX1" fmla="*/ 3067050 w 3067050"/>
                  <a:gd name="connsiteY1" fmla="*/ 0 h 718629"/>
                  <a:gd name="connsiteX2" fmla="*/ 3067050 w 3067050"/>
                  <a:gd name="connsiteY2" fmla="*/ 718629 h 718629"/>
                  <a:gd name="connsiteX3" fmla="*/ 0 w 3067050"/>
                  <a:gd name="connsiteY3" fmla="*/ 718629 h 718629"/>
                  <a:gd name="connsiteX4" fmla="*/ 0 w 3067050"/>
                  <a:gd name="connsiteY4" fmla="*/ 0 h 7186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67050" h="718629" fill="none" extrusionOk="0">
                    <a:moveTo>
                      <a:pt x="0" y="0"/>
                    </a:moveTo>
                    <a:cubicBezTo>
                      <a:pt x="862236" y="-107097"/>
                      <a:pt x="2491030" y="114891"/>
                      <a:pt x="3067050" y="0"/>
                    </a:cubicBezTo>
                    <a:cubicBezTo>
                      <a:pt x="3040265" y="105332"/>
                      <a:pt x="3128989" y="627639"/>
                      <a:pt x="3067050" y="718629"/>
                    </a:cubicBezTo>
                    <a:cubicBezTo>
                      <a:pt x="2153437" y="737082"/>
                      <a:pt x="1521045" y="741219"/>
                      <a:pt x="0" y="718629"/>
                    </a:cubicBezTo>
                    <a:cubicBezTo>
                      <a:pt x="-37831" y="556652"/>
                      <a:pt x="-55212" y="241638"/>
                      <a:pt x="0" y="0"/>
                    </a:cubicBezTo>
                    <a:close/>
                  </a:path>
                  <a:path w="3067050" h="718629" stroke="0" extrusionOk="0">
                    <a:moveTo>
                      <a:pt x="0" y="0"/>
                    </a:moveTo>
                    <a:cubicBezTo>
                      <a:pt x="1130857" y="80376"/>
                      <a:pt x="2195956" y="-106280"/>
                      <a:pt x="3067050" y="0"/>
                    </a:cubicBezTo>
                    <a:cubicBezTo>
                      <a:pt x="3121705" y="329539"/>
                      <a:pt x="3003995" y="371467"/>
                      <a:pt x="3067050" y="718629"/>
                    </a:cubicBezTo>
                    <a:cubicBezTo>
                      <a:pt x="2758452" y="750429"/>
                      <a:pt x="557250" y="757264"/>
                      <a:pt x="0" y="718629"/>
                    </a:cubicBezTo>
                    <a:cubicBezTo>
                      <a:pt x="10018" y="635154"/>
                      <a:pt x="-55049" y="282686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1374697064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69" name="Ristkülik 68">
                <a:extLst>
                  <a:ext uri="{FF2B5EF4-FFF2-40B4-BE49-F238E27FC236}">
                    <a16:creationId xmlns:a16="http://schemas.microsoft.com/office/drawing/2014/main" id="{C10300AD-269C-4BD8-B6C3-E420057E84C3}"/>
                  </a:ext>
                </a:extLst>
              </p:cNvPr>
              <p:cNvSpPr/>
              <p:nvPr/>
            </p:nvSpPr>
            <p:spPr>
              <a:xfrm>
                <a:off x="8181975" y="419100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10030" y="-3116"/>
                      <a:pt x="29687" y="-4597"/>
                      <a:pt x="52357" y="0"/>
                    </a:cubicBezTo>
                    <a:cubicBezTo>
                      <a:pt x="57340" y="346621"/>
                      <a:pt x="2724" y="564217"/>
                      <a:pt x="52357" y="1117933"/>
                    </a:cubicBezTo>
                    <a:cubicBezTo>
                      <a:pt x="43165" y="1115370"/>
                      <a:pt x="16973" y="1114969"/>
                      <a:pt x="0" y="1117933"/>
                    </a:cubicBezTo>
                    <a:cubicBezTo>
                      <a:pt x="23161" y="884623"/>
                      <a:pt x="-36435" y="164293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551" y="-4032"/>
                      <a:pt x="39074" y="-1451"/>
                      <a:pt x="52357" y="0"/>
                    </a:cubicBezTo>
                    <a:cubicBezTo>
                      <a:pt x="-20614" y="533321"/>
                      <a:pt x="147548" y="909647"/>
                      <a:pt x="52357" y="1117933"/>
                    </a:cubicBezTo>
                    <a:cubicBezTo>
                      <a:pt x="37022" y="1121952"/>
                      <a:pt x="25406" y="1121930"/>
                      <a:pt x="0" y="1117933"/>
                    </a:cubicBezTo>
                    <a:cubicBezTo>
                      <a:pt x="11877" y="980195"/>
                      <a:pt x="-78410" y="434718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619034263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82" name="Ristkülik 81">
                <a:extLst>
                  <a:ext uri="{FF2B5EF4-FFF2-40B4-BE49-F238E27FC236}">
                    <a16:creationId xmlns:a16="http://schemas.microsoft.com/office/drawing/2014/main" id="{30ECFA76-B163-4FEF-9251-9D87D8A14C56}"/>
                  </a:ext>
                </a:extLst>
              </p:cNvPr>
              <p:cNvSpPr/>
              <p:nvPr/>
            </p:nvSpPr>
            <p:spPr>
              <a:xfrm>
                <a:off x="11190325" y="436939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21154" y="51"/>
                      <a:pt x="34603" y="4524"/>
                      <a:pt x="52357" y="0"/>
                    </a:cubicBezTo>
                    <a:cubicBezTo>
                      <a:pt x="110739" y="167846"/>
                      <a:pt x="26941" y="828818"/>
                      <a:pt x="52357" y="1117933"/>
                    </a:cubicBezTo>
                    <a:cubicBezTo>
                      <a:pt x="40320" y="1118327"/>
                      <a:pt x="15161" y="1122270"/>
                      <a:pt x="0" y="1117933"/>
                    </a:cubicBezTo>
                    <a:cubicBezTo>
                      <a:pt x="42693" y="844449"/>
                      <a:pt x="94707" y="483009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730" y="4431"/>
                      <a:pt x="33458" y="243"/>
                      <a:pt x="52357" y="0"/>
                    </a:cubicBezTo>
                    <a:cubicBezTo>
                      <a:pt x="62809" y="151767"/>
                      <a:pt x="78993" y="941538"/>
                      <a:pt x="52357" y="1117933"/>
                    </a:cubicBezTo>
                    <a:cubicBezTo>
                      <a:pt x="33172" y="1114131"/>
                      <a:pt x="12591" y="1120258"/>
                      <a:pt x="0" y="1117933"/>
                    </a:cubicBezTo>
                    <a:cubicBezTo>
                      <a:pt x="-53786" y="802572"/>
                      <a:pt x="84409" y="468984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540606347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A89EBF2-A38A-48CA-99E0-8AA9F1B58E94}"/>
                </a:ext>
              </a:extLst>
            </p:cNvPr>
            <p:cNvSpPr txBox="1"/>
            <p:nvPr/>
          </p:nvSpPr>
          <p:spPr>
            <a:xfrm>
              <a:off x="8594535" y="547976"/>
              <a:ext cx="19062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LOOVTÖÖ ESITLEMINE</a:t>
              </a:r>
            </a:p>
          </p:txBody>
        </p:sp>
      </p:grpSp>
      <p:sp>
        <p:nvSpPr>
          <p:cNvPr id="174" name="Jutumull: pilv 173">
            <a:extLst>
              <a:ext uri="{FF2B5EF4-FFF2-40B4-BE49-F238E27FC236}">
                <a16:creationId xmlns:a16="http://schemas.microsoft.com/office/drawing/2014/main" id="{F6196973-1440-4617-8F4D-AAEC0BABB5F2}"/>
              </a:ext>
            </a:extLst>
          </p:cNvPr>
          <p:cNvSpPr/>
          <p:nvPr/>
        </p:nvSpPr>
        <p:spPr>
          <a:xfrm>
            <a:off x="3311261" y="4877013"/>
            <a:ext cx="926926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8-9</a:t>
            </a:r>
          </a:p>
        </p:txBody>
      </p:sp>
      <p:sp>
        <p:nvSpPr>
          <p:cNvPr id="175" name="Jutumull: pilv 174">
            <a:extLst>
              <a:ext uri="{FF2B5EF4-FFF2-40B4-BE49-F238E27FC236}">
                <a16:creationId xmlns:a16="http://schemas.microsoft.com/office/drawing/2014/main" id="{52172C89-CEAC-4FE5-99D1-C20DBA16A44D}"/>
              </a:ext>
            </a:extLst>
          </p:cNvPr>
          <p:cNvSpPr/>
          <p:nvPr/>
        </p:nvSpPr>
        <p:spPr>
          <a:xfrm>
            <a:off x="4031275" y="5392331"/>
            <a:ext cx="1103527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10-14</a:t>
            </a:r>
          </a:p>
        </p:txBody>
      </p:sp>
      <p:sp>
        <p:nvSpPr>
          <p:cNvPr id="176" name="Jutumull: pilv 175">
            <a:extLst>
              <a:ext uri="{FF2B5EF4-FFF2-40B4-BE49-F238E27FC236}">
                <a16:creationId xmlns:a16="http://schemas.microsoft.com/office/drawing/2014/main" id="{B82F308A-FC55-46CB-9433-25FABBDC926D}"/>
              </a:ext>
            </a:extLst>
          </p:cNvPr>
          <p:cNvSpPr/>
          <p:nvPr/>
        </p:nvSpPr>
        <p:spPr>
          <a:xfrm>
            <a:off x="5435649" y="5340496"/>
            <a:ext cx="1090411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 15-21</a:t>
            </a:r>
          </a:p>
        </p:txBody>
      </p:sp>
      <p:sp>
        <p:nvSpPr>
          <p:cNvPr id="177" name="Jutumull: pilv 176">
            <a:extLst>
              <a:ext uri="{FF2B5EF4-FFF2-40B4-BE49-F238E27FC236}">
                <a16:creationId xmlns:a16="http://schemas.microsoft.com/office/drawing/2014/main" id="{1E80F4B7-2593-4A41-8970-D769B7265627}"/>
              </a:ext>
            </a:extLst>
          </p:cNvPr>
          <p:cNvSpPr/>
          <p:nvPr/>
        </p:nvSpPr>
        <p:spPr>
          <a:xfrm>
            <a:off x="8695282" y="5292491"/>
            <a:ext cx="876012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 21</a:t>
            </a:r>
          </a:p>
        </p:txBody>
      </p:sp>
      <p:sp>
        <p:nvSpPr>
          <p:cNvPr id="178" name="Jutumull: pilv 177">
            <a:extLst>
              <a:ext uri="{FF2B5EF4-FFF2-40B4-BE49-F238E27FC236}">
                <a16:creationId xmlns:a16="http://schemas.microsoft.com/office/drawing/2014/main" id="{A302A883-1C6B-47C3-934B-8BFD3E0C5E80}"/>
              </a:ext>
            </a:extLst>
          </p:cNvPr>
          <p:cNvSpPr/>
          <p:nvPr/>
        </p:nvSpPr>
        <p:spPr>
          <a:xfrm>
            <a:off x="7458832" y="4089500"/>
            <a:ext cx="1346965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 22 ja 31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D1192F3-3E9F-48A5-A6C3-CA88717839F1}"/>
              </a:ext>
            </a:extLst>
          </p:cNvPr>
          <p:cNvSpPr txBox="1"/>
          <p:nvPr/>
        </p:nvSpPr>
        <p:spPr>
          <a:xfrm>
            <a:off x="7264431" y="6355799"/>
            <a:ext cx="1286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NOVEMBER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FF8AE9D0-574B-4B6C-BE5F-45E1D86FE3F7}"/>
              </a:ext>
            </a:extLst>
          </p:cNvPr>
          <p:cNvSpPr txBox="1"/>
          <p:nvPr/>
        </p:nvSpPr>
        <p:spPr>
          <a:xfrm>
            <a:off x="-45243" y="5808961"/>
            <a:ext cx="130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SEPTEMBER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2BC3F922-482A-4D25-92AA-46FC132A0FD3}"/>
              </a:ext>
            </a:extLst>
          </p:cNvPr>
          <p:cNvSpPr txBox="1"/>
          <p:nvPr/>
        </p:nvSpPr>
        <p:spPr>
          <a:xfrm>
            <a:off x="1093441" y="6392153"/>
            <a:ext cx="122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OKTOOBER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FE0FCB3C-A6EA-4A32-9300-33980D5E61BC}"/>
              </a:ext>
            </a:extLst>
          </p:cNvPr>
          <p:cNvSpPr txBox="1"/>
          <p:nvPr/>
        </p:nvSpPr>
        <p:spPr>
          <a:xfrm>
            <a:off x="314485" y="4389618"/>
            <a:ext cx="122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OKTOOBER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84A460D0-B00F-4F06-8B7E-13249307927E}"/>
              </a:ext>
            </a:extLst>
          </p:cNvPr>
          <p:cNvSpPr txBox="1"/>
          <p:nvPr/>
        </p:nvSpPr>
        <p:spPr>
          <a:xfrm>
            <a:off x="10539148" y="4455432"/>
            <a:ext cx="1328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DETSEMBER</a:t>
            </a:r>
          </a:p>
        </p:txBody>
      </p:sp>
      <p:grpSp>
        <p:nvGrpSpPr>
          <p:cNvPr id="191" name="Rühm 190">
            <a:extLst>
              <a:ext uri="{FF2B5EF4-FFF2-40B4-BE49-F238E27FC236}">
                <a16:creationId xmlns:a16="http://schemas.microsoft.com/office/drawing/2014/main" id="{4FD78946-AA63-4811-A46D-2AB29F062D99}"/>
              </a:ext>
            </a:extLst>
          </p:cNvPr>
          <p:cNvGrpSpPr/>
          <p:nvPr/>
        </p:nvGrpSpPr>
        <p:grpSpPr>
          <a:xfrm>
            <a:off x="9983168" y="5280290"/>
            <a:ext cx="2068480" cy="1384995"/>
            <a:chOff x="10155898" y="1404983"/>
            <a:chExt cx="1895788" cy="2149680"/>
          </a:xfrm>
        </p:grpSpPr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CC5E341D-1CBE-409E-BE28-A4E0F1A901D5}"/>
                </a:ext>
              </a:extLst>
            </p:cNvPr>
            <p:cNvSpPr txBox="1"/>
            <p:nvPr/>
          </p:nvSpPr>
          <p:spPr>
            <a:xfrm>
              <a:off x="10155901" y="1404983"/>
              <a:ext cx="1895785" cy="2149680"/>
            </a:xfrm>
            <a:custGeom>
              <a:avLst/>
              <a:gdLst>
                <a:gd name="connsiteX0" fmla="*/ 0 w 1895785"/>
                <a:gd name="connsiteY0" fmla="*/ 0 h 2149680"/>
                <a:gd name="connsiteX1" fmla="*/ 1895785 w 1895785"/>
                <a:gd name="connsiteY1" fmla="*/ 0 h 2149680"/>
                <a:gd name="connsiteX2" fmla="*/ 1895785 w 1895785"/>
                <a:gd name="connsiteY2" fmla="*/ 2149680 h 2149680"/>
                <a:gd name="connsiteX3" fmla="*/ 0 w 1895785"/>
                <a:gd name="connsiteY3" fmla="*/ 2149680 h 2149680"/>
                <a:gd name="connsiteX4" fmla="*/ 0 w 1895785"/>
                <a:gd name="connsiteY4" fmla="*/ 0 h 2149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5785" h="2149680" fill="none" extrusionOk="0">
                  <a:moveTo>
                    <a:pt x="0" y="0"/>
                  </a:moveTo>
                  <a:cubicBezTo>
                    <a:pt x="658898" y="-75222"/>
                    <a:pt x="1222189" y="72740"/>
                    <a:pt x="1895785" y="0"/>
                  </a:cubicBezTo>
                  <a:cubicBezTo>
                    <a:pt x="1955973" y="996020"/>
                    <a:pt x="1841510" y="1358282"/>
                    <a:pt x="1895785" y="2149680"/>
                  </a:cubicBezTo>
                  <a:cubicBezTo>
                    <a:pt x="1408604" y="2166970"/>
                    <a:pt x="259107" y="2253979"/>
                    <a:pt x="0" y="2149680"/>
                  </a:cubicBezTo>
                  <a:cubicBezTo>
                    <a:pt x="149124" y="1665454"/>
                    <a:pt x="-136142" y="700629"/>
                    <a:pt x="0" y="0"/>
                  </a:cubicBezTo>
                  <a:close/>
                </a:path>
                <a:path w="1895785" h="2149680" stroke="0" extrusionOk="0">
                  <a:moveTo>
                    <a:pt x="0" y="0"/>
                  </a:moveTo>
                  <a:cubicBezTo>
                    <a:pt x="419909" y="-22724"/>
                    <a:pt x="1381735" y="-72999"/>
                    <a:pt x="1895785" y="0"/>
                  </a:cubicBezTo>
                  <a:cubicBezTo>
                    <a:pt x="1908373" y="215361"/>
                    <a:pt x="1967825" y="1746340"/>
                    <a:pt x="1895785" y="2149680"/>
                  </a:cubicBezTo>
                  <a:cubicBezTo>
                    <a:pt x="1159174" y="1987101"/>
                    <a:pt x="224919" y="1996643"/>
                    <a:pt x="0" y="2149680"/>
                  </a:cubicBezTo>
                  <a:cubicBezTo>
                    <a:pt x="-98976" y="1542988"/>
                    <a:pt x="-14399" y="1025945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1934413625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400" dirty="0">
                  <a:latin typeface="Axure Handwriting" panose="020B0402020200020204" pitchFamily="34" charset="0"/>
                </a:rPr>
                <a:t>          ABIKS ON</a:t>
              </a: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</p:txBody>
        </p:sp>
        <p:sp>
          <p:nvSpPr>
            <p:cNvPr id="193" name="Nool: vasaknool 192">
              <a:extLst>
                <a:ext uri="{FF2B5EF4-FFF2-40B4-BE49-F238E27FC236}">
                  <a16:creationId xmlns:a16="http://schemas.microsoft.com/office/drawing/2014/main" id="{7CDE25E8-D9FF-44B1-8DFB-5B0006E26323}"/>
                </a:ext>
              </a:extLst>
            </p:cNvPr>
            <p:cNvSpPr/>
            <p:nvPr/>
          </p:nvSpPr>
          <p:spPr>
            <a:xfrm>
              <a:off x="10155898" y="2142110"/>
              <a:ext cx="1895785" cy="700826"/>
            </a:xfrm>
            <a:custGeom>
              <a:avLst/>
              <a:gdLst>
                <a:gd name="connsiteX0" fmla="*/ 0 w 1895785"/>
                <a:gd name="connsiteY0" fmla="*/ 350413 h 700826"/>
                <a:gd name="connsiteX1" fmla="*/ 350413 w 1895785"/>
                <a:gd name="connsiteY1" fmla="*/ 0 h 700826"/>
                <a:gd name="connsiteX2" fmla="*/ 350413 w 1895785"/>
                <a:gd name="connsiteY2" fmla="*/ 175207 h 700826"/>
                <a:gd name="connsiteX3" fmla="*/ 865537 w 1895785"/>
                <a:gd name="connsiteY3" fmla="*/ 175207 h 700826"/>
                <a:gd name="connsiteX4" fmla="*/ 1334300 w 1895785"/>
                <a:gd name="connsiteY4" fmla="*/ 175207 h 700826"/>
                <a:gd name="connsiteX5" fmla="*/ 1895785 w 1895785"/>
                <a:gd name="connsiteY5" fmla="*/ 175207 h 700826"/>
                <a:gd name="connsiteX6" fmla="*/ 1895785 w 1895785"/>
                <a:gd name="connsiteY6" fmla="*/ 525620 h 700826"/>
                <a:gd name="connsiteX7" fmla="*/ 1365207 w 1895785"/>
                <a:gd name="connsiteY7" fmla="*/ 525620 h 700826"/>
                <a:gd name="connsiteX8" fmla="*/ 880991 w 1895785"/>
                <a:gd name="connsiteY8" fmla="*/ 525620 h 700826"/>
                <a:gd name="connsiteX9" fmla="*/ 350413 w 1895785"/>
                <a:gd name="connsiteY9" fmla="*/ 525620 h 700826"/>
                <a:gd name="connsiteX10" fmla="*/ 350413 w 1895785"/>
                <a:gd name="connsiteY10" fmla="*/ 700826 h 700826"/>
                <a:gd name="connsiteX11" fmla="*/ 0 w 1895785"/>
                <a:gd name="connsiteY11" fmla="*/ 350413 h 700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95785" h="700826" fill="none" extrusionOk="0">
                  <a:moveTo>
                    <a:pt x="0" y="350413"/>
                  </a:moveTo>
                  <a:cubicBezTo>
                    <a:pt x="67721" y="264072"/>
                    <a:pt x="209341" y="111613"/>
                    <a:pt x="350413" y="0"/>
                  </a:cubicBezTo>
                  <a:cubicBezTo>
                    <a:pt x="357663" y="75227"/>
                    <a:pt x="350560" y="136427"/>
                    <a:pt x="350413" y="175207"/>
                  </a:cubicBezTo>
                  <a:cubicBezTo>
                    <a:pt x="555587" y="150132"/>
                    <a:pt x="623527" y="193174"/>
                    <a:pt x="865537" y="175207"/>
                  </a:cubicBezTo>
                  <a:cubicBezTo>
                    <a:pt x="1107547" y="157240"/>
                    <a:pt x="1116542" y="196056"/>
                    <a:pt x="1334300" y="175207"/>
                  </a:cubicBezTo>
                  <a:cubicBezTo>
                    <a:pt x="1552058" y="154358"/>
                    <a:pt x="1728089" y="168982"/>
                    <a:pt x="1895785" y="175207"/>
                  </a:cubicBezTo>
                  <a:cubicBezTo>
                    <a:pt x="1888427" y="338966"/>
                    <a:pt x="1883246" y="374396"/>
                    <a:pt x="1895785" y="525620"/>
                  </a:cubicBezTo>
                  <a:cubicBezTo>
                    <a:pt x="1656438" y="528073"/>
                    <a:pt x="1619977" y="514181"/>
                    <a:pt x="1365207" y="525620"/>
                  </a:cubicBezTo>
                  <a:cubicBezTo>
                    <a:pt x="1110437" y="537059"/>
                    <a:pt x="991939" y="517164"/>
                    <a:pt x="880991" y="525620"/>
                  </a:cubicBezTo>
                  <a:cubicBezTo>
                    <a:pt x="770043" y="534076"/>
                    <a:pt x="511470" y="522472"/>
                    <a:pt x="350413" y="525620"/>
                  </a:cubicBezTo>
                  <a:cubicBezTo>
                    <a:pt x="356834" y="608072"/>
                    <a:pt x="356112" y="643444"/>
                    <a:pt x="350413" y="700826"/>
                  </a:cubicBezTo>
                  <a:cubicBezTo>
                    <a:pt x="240209" y="613440"/>
                    <a:pt x="138234" y="507563"/>
                    <a:pt x="0" y="350413"/>
                  </a:cubicBezTo>
                  <a:close/>
                </a:path>
                <a:path w="1895785" h="700826" stroke="0" extrusionOk="0">
                  <a:moveTo>
                    <a:pt x="0" y="350413"/>
                  </a:moveTo>
                  <a:cubicBezTo>
                    <a:pt x="160703" y="168359"/>
                    <a:pt x="165119" y="158143"/>
                    <a:pt x="350413" y="0"/>
                  </a:cubicBezTo>
                  <a:cubicBezTo>
                    <a:pt x="358071" y="57289"/>
                    <a:pt x="348313" y="133973"/>
                    <a:pt x="350413" y="175207"/>
                  </a:cubicBezTo>
                  <a:cubicBezTo>
                    <a:pt x="456916" y="192389"/>
                    <a:pt x="637443" y="159786"/>
                    <a:pt x="850083" y="175207"/>
                  </a:cubicBezTo>
                  <a:cubicBezTo>
                    <a:pt x="1062723" y="190629"/>
                    <a:pt x="1164785" y="155555"/>
                    <a:pt x="1365207" y="175207"/>
                  </a:cubicBezTo>
                  <a:cubicBezTo>
                    <a:pt x="1565629" y="194859"/>
                    <a:pt x="1710547" y="186425"/>
                    <a:pt x="1895785" y="175207"/>
                  </a:cubicBezTo>
                  <a:cubicBezTo>
                    <a:pt x="1890458" y="287167"/>
                    <a:pt x="1901077" y="437807"/>
                    <a:pt x="1895785" y="525620"/>
                  </a:cubicBezTo>
                  <a:cubicBezTo>
                    <a:pt x="1794343" y="520210"/>
                    <a:pt x="1655407" y="538441"/>
                    <a:pt x="1427022" y="525620"/>
                  </a:cubicBezTo>
                  <a:cubicBezTo>
                    <a:pt x="1198637" y="512799"/>
                    <a:pt x="1058605" y="539198"/>
                    <a:pt x="896444" y="525620"/>
                  </a:cubicBezTo>
                  <a:cubicBezTo>
                    <a:pt x="734283" y="512042"/>
                    <a:pt x="554674" y="521829"/>
                    <a:pt x="350413" y="525620"/>
                  </a:cubicBezTo>
                  <a:cubicBezTo>
                    <a:pt x="359005" y="586933"/>
                    <a:pt x="353461" y="632085"/>
                    <a:pt x="350413" y="700826"/>
                  </a:cubicBezTo>
                  <a:cubicBezTo>
                    <a:pt x="219484" y="535146"/>
                    <a:pt x="79385" y="450231"/>
                    <a:pt x="0" y="350413"/>
                  </a:cubicBezTo>
                  <a:close/>
                </a:path>
              </a:pathLst>
            </a:custGeom>
            <a:solidFill>
              <a:srgbClr val="FCBF5E"/>
            </a:solidFill>
            <a:ln>
              <a:extLst>
                <a:ext uri="{C807C97D-BFC1-408E-A445-0C87EB9F89A2}">
                  <ask:lineSketchStyleProps xmlns:ask="http://schemas.microsoft.com/office/drawing/2018/sketchyshapes" sd="3799920595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Multimeedia tunnid</a:t>
              </a:r>
            </a:p>
          </p:txBody>
        </p:sp>
        <p:sp>
          <p:nvSpPr>
            <p:cNvPr id="194" name="Nool: vasaknool 193">
              <a:extLst>
                <a:ext uri="{FF2B5EF4-FFF2-40B4-BE49-F238E27FC236}">
                  <a16:creationId xmlns:a16="http://schemas.microsoft.com/office/drawing/2014/main" id="{AED67416-3FAB-464A-9C5C-FA158CFC6A6A}"/>
                </a:ext>
              </a:extLst>
            </p:cNvPr>
            <p:cNvSpPr/>
            <p:nvPr/>
          </p:nvSpPr>
          <p:spPr>
            <a:xfrm>
              <a:off x="10155900" y="1714789"/>
              <a:ext cx="1895785" cy="585424"/>
            </a:xfrm>
            <a:custGeom>
              <a:avLst/>
              <a:gdLst>
                <a:gd name="connsiteX0" fmla="*/ 0 w 1895785"/>
                <a:gd name="connsiteY0" fmla="*/ 292712 h 585424"/>
                <a:gd name="connsiteX1" fmla="*/ 292712 w 1895785"/>
                <a:gd name="connsiteY1" fmla="*/ 0 h 585424"/>
                <a:gd name="connsiteX2" fmla="*/ 292712 w 1895785"/>
                <a:gd name="connsiteY2" fmla="*/ 146356 h 585424"/>
                <a:gd name="connsiteX3" fmla="*/ 827070 w 1895785"/>
                <a:gd name="connsiteY3" fmla="*/ 146356 h 585424"/>
                <a:gd name="connsiteX4" fmla="*/ 1377458 w 1895785"/>
                <a:gd name="connsiteY4" fmla="*/ 146356 h 585424"/>
                <a:gd name="connsiteX5" fmla="*/ 1895785 w 1895785"/>
                <a:gd name="connsiteY5" fmla="*/ 146356 h 585424"/>
                <a:gd name="connsiteX6" fmla="*/ 1895785 w 1895785"/>
                <a:gd name="connsiteY6" fmla="*/ 439068 h 585424"/>
                <a:gd name="connsiteX7" fmla="*/ 1345397 w 1895785"/>
                <a:gd name="connsiteY7" fmla="*/ 439068 h 585424"/>
                <a:gd name="connsiteX8" fmla="*/ 859131 w 1895785"/>
                <a:gd name="connsiteY8" fmla="*/ 439068 h 585424"/>
                <a:gd name="connsiteX9" fmla="*/ 292712 w 1895785"/>
                <a:gd name="connsiteY9" fmla="*/ 439068 h 585424"/>
                <a:gd name="connsiteX10" fmla="*/ 292712 w 1895785"/>
                <a:gd name="connsiteY10" fmla="*/ 585424 h 585424"/>
                <a:gd name="connsiteX11" fmla="*/ 0 w 1895785"/>
                <a:gd name="connsiteY11" fmla="*/ 292712 h 585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95785" h="585424" fill="none" extrusionOk="0">
                  <a:moveTo>
                    <a:pt x="0" y="292712"/>
                  </a:moveTo>
                  <a:cubicBezTo>
                    <a:pt x="70099" y="208976"/>
                    <a:pt x="172130" y="118757"/>
                    <a:pt x="292712" y="0"/>
                  </a:cubicBezTo>
                  <a:cubicBezTo>
                    <a:pt x="286998" y="45554"/>
                    <a:pt x="293384" y="101725"/>
                    <a:pt x="292712" y="146356"/>
                  </a:cubicBezTo>
                  <a:cubicBezTo>
                    <a:pt x="540922" y="160222"/>
                    <a:pt x="661004" y="155555"/>
                    <a:pt x="827070" y="146356"/>
                  </a:cubicBezTo>
                  <a:cubicBezTo>
                    <a:pt x="993136" y="137157"/>
                    <a:pt x="1157821" y="170483"/>
                    <a:pt x="1377458" y="146356"/>
                  </a:cubicBezTo>
                  <a:cubicBezTo>
                    <a:pt x="1597095" y="122229"/>
                    <a:pt x="1742830" y="123895"/>
                    <a:pt x="1895785" y="146356"/>
                  </a:cubicBezTo>
                  <a:cubicBezTo>
                    <a:pt x="1903358" y="221549"/>
                    <a:pt x="1904737" y="364126"/>
                    <a:pt x="1895785" y="439068"/>
                  </a:cubicBezTo>
                  <a:cubicBezTo>
                    <a:pt x="1672959" y="429601"/>
                    <a:pt x="1607475" y="448111"/>
                    <a:pt x="1345397" y="439068"/>
                  </a:cubicBezTo>
                  <a:cubicBezTo>
                    <a:pt x="1083319" y="430025"/>
                    <a:pt x="1019221" y="461273"/>
                    <a:pt x="859131" y="439068"/>
                  </a:cubicBezTo>
                  <a:cubicBezTo>
                    <a:pt x="699041" y="416863"/>
                    <a:pt x="488899" y="419535"/>
                    <a:pt x="292712" y="439068"/>
                  </a:cubicBezTo>
                  <a:cubicBezTo>
                    <a:pt x="287990" y="493400"/>
                    <a:pt x="286804" y="515434"/>
                    <a:pt x="292712" y="585424"/>
                  </a:cubicBezTo>
                  <a:cubicBezTo>
                    <a:pt x="183590" y="450185"/>
                    <a:pt x="139242" y="403082"/>
                    <a:pt x="0" y="292712"/>
                  </a:cubicBezTo>
                  <a:close/>
                </a:path>
                <a:path w="1895785" h="585424" stroke="0" extrusionOk="0">
                  <a:moveTo>
                    <a:pt x="0" y="292712"/>
                  </a:moveTo>
                  <a:cubicBezTo>
                    <a:pt x="138962" y="159460"/>
                    <a:pt x="146133" y="127539"/>
                    <a:pt x="292712" y="0"/>
                  </a:cubicBezTo>
                  <a:cubicBezTo>
                    <a:pt x="287437" y="31120"/>
                    <a:pt x="294121" y="99314"/>
                    <a:pt x="292712" y="146356"/>
                  </a:cubicBezTo>
                  <a:cubicBezTo>
                    <a:pt x="422611" y="123356"/>
                    <a:pt x="696186" y="170352"/>
                    <a:pt x="811039" y="146356"/>
                  </a:cubicBezTo>
                  <a:cubicBezTo>
                    <a:pt x="925892" y="122360"/>
                    <a:pt x="1115885" y="143648"/>
                    <a:pt x="1313335" y="146356"/>
                  </a:cubicBezTo>
                  <a:cubicBezTo>
                    <a:pt x="1510785" y="149064"/>
                    <a:pt x="1739029" y="146464"/>
                    <a:pt x="1895785" y="146356"/>
                  </a:cubicBezTo>
                  <a:cubicBezTo>
                    <a:pt x="1888311" y="291726"/>
                    <a:pt x="1883569" y="342128"/>
                    <a:pt x="1895785" y="439068"/>
                  </a:cubicBezTo>
                  <a:cubicBezTo>
                    <a:pt x="1702032" y="441087"/>
                    <a:pt x="1553910" y="466840"/>
                    <a:pt x="1329366" y="439068"/>
                  </a:cubicBezTo>
                  <a:cubicBezTo>
                    <a:pt x="1104822" y="411296"/>
                    <a:pt x="1047584" y="416895"/>
                    <a:pt x="795008" y="439068"/>
                  </a:cubicBezTo>
                  <a:cubicBezTo>
                    <a:pt x="542432" y="461241"/>
                    <a:pt x="534312" y="431728"/>
                    <a:pt x="292712" y="439068"/>
                  </a:cubicBezTo>
                  <a:cubicBezTo>
                    <a:pt x="298424" y="473678"/>
                    <a:pt x="297763" y="548261"/>
                    <a:pt x="292712" y="585424"/>
                  </a:cubicBezTo>
                  <a:cubicBezTo>
                    <a:pt x="152296" y="467923"/>
                    <a:pt x="95130" y="395064"/>
                    <a:pt x="0" y="292712"/>
                  </a:cubicBezTo>
                  <a:close/>
                </a:path>
              </a:pathLst>
            </a:custGeom>
            <a:solidFill>
              <a:srgbClr val="6AB3DE"/>
            </a:solidFill>
            <a:ln>
              <a:extLst>
                <a:ext uri="{C807C97D-BFC1-408E-A445-0C87EB9F89A2}">
                  <ask:lineSketchStyleProps xmlns:ask="http://schemas.microsoft.com/office/drawing/2018/sketchyshapes" sd="3651287871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Koostöö juhendajaga</a:t>
              </a:r>
            </a:p>
          </p:txBody>
        </p:sp>
        <p:sp>
          <p:nvSpPr>
            <p:cNvPr id="195" name="Nool: vasaknool 194">
              <a:extLst>
                <a:ext uri="{FF2B5EF4-FFF2-40B4-BE49-F238E27FC236}">
                  <a16:creationId xmlns:a16="http://schemas.microsoft.com/office/drawing/2014/main" id="{3C717769-6636-46BC-BA7C-14A5F6DE237E}"/>
                </a:ext>
              </a:extLst>
            </p:cNvPr>
            <p:cNvSpPr/>
            <p:nvPr/>
          </p:nvSpPr>
          <p:spPr>
            <a:xfrm>
              <a:off x="10233182" y="2719153"/>
              <a:ext cx="1818502" cy="673312"/>
            </a:xfrm>
            <a:custGeom>
              <a:avLst/>
              <a:gdLst>
                <a:gd name="connsiteX0" fmla="*/ 0 w 1818502"/>
                <a:gd name="connsiteY0" fmla="*/ 336656 h 673312"/>
                <a:gd name="connsiteX1" fmla="*/ 336656 w 1818502"/>
                <a:gd name="connsiteY1" fmla="*/ 0 h 673312"/>
                <a:gd name="connsiteX2" fmla="*/ 336656 w 1818502"/>
                <a:gd name="connsiteY2" fmla="*/ 168328 h 673312"/>
                <a:gd name="connsiteX3" fmla="*/ 860242 w 1818502"/>
                <a:gd name="connsiteY3" fmla="*/ 168328 h 673312"/>
                <a:gd name="connsiteX4" fmla="*/ 1309735 w 1818502"/>
                <a:gd name="connsiteY4" fmla="*/ 168328 h 673312"/>
                <a:gd name="connsiteX5" fmla="*/ 1818502 w 1818502"/>
                <a:gd name="connsiteY5" fmla="*/ 168328 h 673312"/>
                <a:gd name="connsiteX6" fmla="*/ 1818502 w 1818502"/>
                <a:gd name="connsiteY6" fmla="*/ 504984 h 673312"/>
                <a:gd name="connsiteX7" fmla="*/ 1294916 w 1818502"/>
                <a:gd name="connsiteY7" fmla="*/ 504984 h 673312"/>
                <a:gd name="connsiteX8" fmla="*/ 800968 w 1818502"/>
                <a:gd name="connsiteY8" fmla="*/ 504984 h 673312"/>
                <a:gd name="connsiteX9" fmla="*/ 336656 w 1818502"/>
                <a:gd name="connsiteY9" fmla="*/ 504984 h 673312"/>
                <a:gd name="connsiteX10" fmla="*/ 336656 w 1818502"/>
                <a:gd name="connsiteY10" fmla="*/ 673312 h 673312"/>
                <a:gd name="connsiteX11" fmla="*/ 0 w 1818502"/>
                <a:gd name="connsiteY11" fmla="*/ 336656 h 673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18502" h="673312" fill="none" extrusionOk="0">
                  <a:moveTo>
                    <a:pt x="0" y="336656"/>
                  </a:moveTo>
                  <a:cubicBezTo>
                    <a:pt x="116903" y="205227"/>
                    <a:pt x="241978" y="109860"/>
                    <a:pt x="336656" y="0"/>
                  </a:cubicBezTo>
                  <a:cubicBezTo>
                    <a:pt x="336973" y="59141"/>
                    <a:pt x="335021" y="85824"/>
                    <a:pt x="336656" y="168328"/>
                  </a:cubicBezTo>
                  <a:cubicBezTo>
                    <a:pt x="593431" y="182316"/>
                    <a:pt x="666299" y="172428"/>
                    <a:pt x="860242" y="168328"/>
                  </a:cubicBezTo>
                  <a:cubicBezTo>
                    <a:pt x="1054185" y="164228"/>
                    <a:pt x="1193240" y="172030"/>
                    <a:pt x="1309735" y="168328"/>
                  </a:cubicBezTo>
                  <a:cubicBezTo>
                    <a:pt x="1426230" y="164626"/>
                    <a:pt x="1708483" y="157614"/>
                    <a:pt x="1818502" y="168328"/>
                  </a:cubicBezTo>
                  <a:cubicBezTo>
                    <a:pt x="1817953" y="318021"/>
                    <a:pt x="1824831" y="394089"/>
                    <a:pt x="1818502" y="504984"/>
                  </a:cubicBezTo>
                  <a:cubicBezTo>
                    <a:pt x="1712003" y="484069"/>
                    <a:pt x="1515146" y="480382"/>
                    <a:pt x="1294916" y="504984"/>
                  </a:cubicBezTo>
                  <a:cubicBezTo>
                    <a:pt x="1074686" y="529586"/>
                    <a:pt x="994227" y="508329"/>
                    <a:pt x="800968" y="504984"/>
                  </a:cubicBezTo>
                  <a:cubicBezTo>
                    <a:pt x="607709" y="501639"/>
                    <a:pt x="526816" y="489944"/>
                    <a:pt x="336656" y="504984"/>
                  </a:cubicBezTo>
                  <a:cubicBezTo>
                    <a:pt x="337803" y="552224"/>
                    <a:pt x="338253" y="626631"/>
                    <a:pt x="336656" y="673312"/>
                  </a:cubicBezTo>
                  <a:cubicBezTo>
                    <a:pt x="211611" y="552342"/>
                    <a:pt x="154729" y="490479"/>
                    <a:pt x="0" y="336656"/>
                  </a:cubicBezTo>
                  <a:close/>
                </a:path>
                <a:path w="1818502" h="673312" stroke="0" extrusionOk="0">
                  <a:moveTo>
                    <a:pt x="0" y="336656"/>
                  </a:moveTo>
                  <a:cubicBezTo>
                    <a:pt x="91276" y="255802"/>
                    <a:pt x="222906" y="125108"/>
                    <a:pt x="336656" y="0"/>
                  </a:cubicBezTo>
                  <a:cubicBezTo>
                    <a:pt x="328762" y="38371"/>
                    <a:pt x="337410" y="111019"/>
                    <a:pt x="336656" y="168328"/>
                  </a:cubicBezTo>
                  <a:cubicBezTo>
                    <a:pt x="453669" y="178420"/>
                    <a:pt x="712344" y="179372"/>
                    <a:pt x="860242" y="168328"/>
                  </a:cubicBezTo>
                  <a:cubicBezTo>
                    <a:pt x="1008140" y="157284"/>
                    <a:pt x="1177433" y="145735"/>
                    <a:pt x="1339372" y="168328"/>
                  </a:cubicBezTo>
                  <a:cubicBezTo>
                    <a:pt x="1501311" y="190922"/>
                    <a:pt x="1658719" y="145414"/>
                    <a:pt x="1818502" y="168328"/>
                  </a:cubicBezTo>
                  <a:cubicBezTo>
                    <a:pt x="1821895" y="281057"/>
                    <a:pt x="1803107" y="409621"/>
                    <a:pt x="1818502" y="504984"/>
                  </a:cubicBezTo>
                  <a:cubicBezTo>
                    <a:pt x="1625344" y="486612"/>
                    <a:pt x="1438790" y="494042"/>
                    <a:pt x="1294916" y="504984"/>
                  </a:cubicBezTo>
                  <a:cubicBezTo>
                    <a:pt x="1151042" y="515926"/>
                    <a:pt x="991036" y="485515"/>
                    <a:pt x="771331" y="504984"/>
                  </a:cubicBezTo>
                  <a:cubicBezTo>
                    <a:pt x="551626" y="524453"/>
                    <a:pt x="486329" y="492234"/>
                    <a:pt x="336656" y="504984"/>
                  </a:cubicBezTo>
                  <a:cubicBezTo>
                    <a:pt x="333389" y="552601"/>
                    <a:pt x="335919" y="615832"/>
                    <a:pt x="336656" y="673312"/>
                  </a:cubicBezTo>
                  <a:cubicBezTo>
                    <a:pt x="225172" y="557875"/>
                    <a:pt x="112134" y="430360"/>
                    <a:pt x="0" y="336656"/>
                  </a:cubicBezTo>
                  <a:close/>
                </a:path>
              </a:pathLst>
            </a:custGeom>
            <a:solidFill>
              <a:srgbClr val="2DBE7D"/>
            </a:solidFill>
            <a:ln>
              <a:extLst>
                <a:ext uri="{C807C97D-BFC1-408E-A445-0C87EB9F89A2}">
                  <ask:lineSketchStyleProps xmlns:ask="http://schemas.microsoft.com/office/drawing/2018/sketchyshapes" sd="3954525675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Digitaip.ee</a:t>
              </a:r>
            </a:p>
          </p:txBody>
        </p:sp>
        <p:sp>
          <p:nvSpPr>
            <p:cNvPr id="196" name="Ovaal 195">
              <a:extLst>
                <a:ext uri="{FF2B5EF4-FFF2-40B4-BE49-F238E27FC236}">
                  <a16:creationId xmlns:a16="http://schemas.microsoft.com/office/drawing/2014/main" id="{1E94ADD8-D0AF-4033-BD3A-806A489B8B3D}"/>
                </a:ext>
              </a:extLst>
            </p:cNvPr>
            <p:cNvSpPr/>
            <p:nvPr/>
          </p:nvSpPr>
          <p:spPr>
            <a:xfrm>
              <a:off x="11849100" y="1436695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97" name="Ovaal 196">
              <a:extLst>
                <a:ext uri="{FF2B5EF4-FFF2-40B4-BE49-F238E27FC236}">
                  <a16:creationId xmlns:a16="http://schemas.microsoft.com/office/drawing/2014/main" id="{BA764866-2A96-4405-A207-C8CA28CF2FFE}"/>
                </a:ext>
              </a:extLst>
            </p:cNvPr>
            <p:cNvSpPr/>
            <p:nvPr/>
          </p:nvSpPr>
          <p:spPr>
            <a:xfrm>
              <a:off x="10233183" y="1460590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</p:grpSp>
      <p:grpSp>
        <p:nvGrpSpPr>
          <p:cNvPr id="119" name="Rühm 118">
            <a:extLst>
              <a:ext uri="{FF2B5EF4-FFF2-40B4-BE49-F238E27FC236}">
                <a16:creationId xmlns:a16="http://schemas.microsoft.com/office/drawing/2014/main" id="{F28F6EBF-76D5-49F8-82E8-CC91581A9BF8}"/>
              </a:ext>
            </a:extLst>
          </p:cNvPr>
          <p:cNvGrpSpPr/>
          <p:nvPr/>
        </p:nvGrpSpPr>
        <p:grpSpPr>
          <a:xfrm>
            <a:off x="125303" y="3097926"/>
            <a:ext cx="1536650" cy="789331"/>
            <a:chOff x="2261422" y="5591100"/>
            <a:chExt cx="2031645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39" name="Ristkülik 138">
              <a:extLst>
                <a:ext uri="{FF2B5EF4-FFF2-40B4-BE49-F238E27FC236}">
                  <a16:creationId xmlns:a16="http://schemas.microsoft.com/office/drawing/2014/main" id="{13F9649F-EA3C-4B1A-AED4-A4CF9DF4EB6D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40" name="Ristkülik 139">
              <a:extLst>
                <a:ext uri="{FF2B5EF4-FFF2-40B4-BE49-F238E27FC236}">
                  <a16:creationId xmlns:a16="http://schemas.microsoft.com/office/drawing/2014/main" id="{7A3780CF-4806-4960-9824-B7E6BDEE0DE7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00908D4C-37EC-49AC-ACE2-821CEDB42586}"/>
                </a:ext>
              </a:extLst>
            </p:cNvPr>
            <p:cNvSpPr txBox="1"/>
            <p:nvPr/>
          </p:nvSpPr>
          <p:spPr>
            <a:xfrm>
              <a:off x="2261422" y="5713776"/>
              <a:ext cx="2031645" cy="319251"/>
            </a:xfrm>
            <a:custGeom>
              <a:avLst/>
              <a:gdLst>
                <a:gd name="connsiteX0" fmla="*/ 0 w 2031645"/>
                <a:gd name="connsiteY0" fmla="*/ 0 h 319251"/>
                <a:gd name="connsiteX1" fmla="*/ 2031645 w 2031645"/>
                <a:gd name="connsiteY1" fmla="*/ 0 h 319251"/>
                <a:gd name="connsiteX2" fmla="*/ 2031645 w 2031645"/>
                <a:gd name="connsiteY2" fmla="*/ 319251 h 319251"/>
                <a:gd name="connsiteX3" fmla="*/ 0 w 2031645"/>
                <a:gd name="connsiteY3" fmla="*/ 319251 h 319251"/>
                <a:gd name="connsiteX4" fmla="*/ 0 w 2031645"/>
                <a:gd name="connsiteY4" fmla="*/ 0 h 319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1645" h="319251" fill="none" extrusionOk="0">
                  <a:moveTo>
                    <a:pt x="0" y="0"/>
                  </a:moveTo>
                  <a:cubicBezTo>
                    <a:pt x="555720" y="-86046"/>
                    <a:pt x="1413679" y="58771"/>
                    <a:pt x="2031645" y="0"/>
                  </a:cubicBezTo>
                  <a:cubicBezTo>
                    <a:pt x="2013761" y="150063"/>
                    <a:pt x="2057537" y="211418"/>
                    <a:pt x="2031645" y="319251"/>
                  </a:cubicBezTo>
                  <a:cubicBezTo>
                    <a:pt x="1323660" y="357820"/>
                    <a:pt x="222541" y="229879"/>
                    <a:pt x="0" y="319251"/>
                  </a:cubicBezTo>
                  <a:cubicBezTo>
                    <a:pt x="-28582" y="170479"/>
                    <a:pt x="11843" y="157483"/>
                    <a:pt x="0" y="0"/>
                  </a:cubicBezTo>
                  <a:close/>
                </a:path>
                <a:path w="2031645" h="319251" stroke="0" extrusionOk="0">
                  <a:moveTo>
                    <a:pt x="0" y="0"/>
                  </a:moveTo>
                  <a:cubicBezTo>
                    <a:pt x="580161" y="-108589"/>
                    <a:pt x="1193376" y="35042"/>
                    <a:pt x="2031645" y="0"/>
                  </a:cubicBezTo>
                  <a:cubicBezTo>
                    <a:pt x="2004847" y="105889"/>
                    <a:pt x="2034166" y="180749"/>
                    <a:pt x="2031645" y="319251"/>
                  </a:cubicBezTo>
                  <a:cubicBezTo>
                    <a:pt x="1769853" y="396179"/>
                    <a:pt x="817229" y="299220"/>
                    <a:pt x="0" y="319251"/>
                  </a:cubicBezTo>
                  <a:cubicBezTo>
                    <a:pt x="10630" y="175929"/>
                    <a:pt x="17430" y="52711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LOOVTÖÖ ALGUS</a:t>
              </a:r>
            </a:p>
          </p:txBody>
        </p:sp>
      </p:grpSp>
      <p:sp>
        <p:nvSpPr>
          <p:cNvPr id="51" name="Ovaal 50">
            <a:extLst>
              <a:ext uri="{FF2B5EF4-FFF2-40B4-BE49-F238E27FC236}">
                <a16:creationId xmlns:a16="http://schemas.microsoft.com/office/drawing/2014/main" id="{A32AE1DA-CBEC-4E18-BDED-AB80B9BEC001}"/>
              </a:ext>
            </a:extLst>
          </p:cNvPr>
          <p:cNvSpPr/>
          <p:nvPr/>
        </p:nvSpPr>
        <p:spPr>
          <a:xfrm>
            <a:off x="32104" y="3566751"/>
            <a:ext cx="170524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B7381B02-85E1-4C47-982C-379B4B6C31E3}"/>
              </a:ext>
            </a:extLst>
          </p:cNvPr>
          <p:cNvSpPr txBox="1"/>
          <p:nvPr/>
        </p:nvSpPr>
        <p:spPr>
          <a:xfrm>
            <a:off x="272243" y="3591345"/>
            <a:ext cx="130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chemeClr val="accent6">
                    <a:lumMod val="50000"/>
                  </a:schemeClr>
                </a:solidFill>
              </a:rPr>
              <a:t>SEPTEMBER</a:t>
            </a:r>
          </a:p>
        </p:txBody>
      </p:sp>
      <p:sp>
        <p:nvSpPr>
          <p:cNvPr id="20" name="Ristkülik: ümarnurkne 19">
            <a:extLst>
              <a:ext uri="{FF2B5EF4-FFF2-40B4-BE49-F238E27FC236}">
                <a16:creationId xmlns:a16="http://schemas.microsoft.com/office/drawing/2014/main" id="{57A8C862-07B4-4798-8783-107AA3223F0B}"/>
              </a:ext>
            </a:extLst>
          </p:cNvPr>
          <p:cNvSpPr/>
          <p:nvPr/>
        </p:nvSpPr>
        <p:spPr>
          <a:xfrm>
            <a:off x="231791" y="3973232"/>
            <a:ext cx="2501850" cy="426367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1. Teema ja juhendaja on valitud</a:t>
            </a:r>
          </a:p>
        </p:txBody>
      </p:sp>
      <p:sp>
        <p:nvSpPr>
          <p:cNvPr id="53" name="Jutumull: pilv 52">
            <a:extLst>
              <a:ext uri="{FF2B5EF4-FFF2-40B4-BE49-F238E27FC236}">
                <a16:creationId xmlns:a16="http://schemas.microsoft.com/office/drawing/2014/main" id="{29E0372F-4DDF-4909-AA97-EB2C58D70786}"/>
              </a:ext>
            </a:extLst>
          </p:cNvPr>
          <p:cNvSpPr/>
          <p:nvPr/>
        </p:nvSpPr>
        <p:spPr>
          <a:xfrm>
            <a:off x="2384335" y="3557978"/>
            <a:ext cx="926926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1-3</a:t>
            </a:r>
          </a:p>
        </p:txBody>
      </p:sp>
      <p:sp>
        <p:nvSpPr>
          <p:cNvPr id="173" name="Jutumull: pilv 172">
            <a:extLst>
              <a:ext uri="{FF2B5EF4-FFF2-40B4-BE49-F238E27FC236}">
                <a16:creationId xmlns:a16="http://schemas.microsoft.com/office/drawing/2014/main" id="{33C82478-BFAA-43DF-93FA-336A3E951A20}"/>
              </a:ext>
            </a:extLst>
          </p:cNvPr>
          <p:cNvSpPr/>
          <p:nvPr/>
        </p:nvSpPr>
        <p:spPr>
          <a:xfrm>
            <a:off x="2560342" y="4324148"/>
            <a:ext cx="926926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4-5</a:t>
            </a:r>
          </a:p>
        </p:txBody>
      </p:sp>
      <p:grpSp>
        <p:nvGrpSpPr>
          <p:cNvPr id="83" name="Rühm 82">
            <a:extLst>
              <a:ext uri="{FF2B5EF4-FFF2-40B4-BE49-F238E27FC236}">
                <a16:creationId xmlns:a16="http://schemas.microsoft.com/office/drawing/2014/main" id="{F2E25549-C185-4754-BCF8-2AD08BC5A54C}"/>
              </a:ext>
            </a:extLst>
          </p:cNvPr>
          <p:cNvGrpSpPr/>
          <p:nvPr/>
        </p:nvGrpSpPr>
        <p:grpSpPr>
          <a:xfrm>
            <a:off x="-3633" y="5196486"/>
            <a:ext cx="1536883" cy="837720"/>
            <a:chOff x="2909726" y="4528711"/>
            <a:chExt cx="1536883" cy="837720"/>
          </a:xfrm>
        </p:grpSpPr>
        <p:grpSp>
          <p:nvGrpSpPr>
            <p:cNvPr id="85" name="Rühm 84">
              <a:extLst>
                <a:ext uri="{FF2B5EF4-FFF2-40B4-BE49-F238E27FC236}">
                  <a16:creationId xmlns:a16="http://schemas.microsoft.com/office/drawing/2014/main" id="{1C043635-0E4E-41EA-9B73-07C70C246F36}"/>
                </a:ext>
              </a:extLst>
            </p:cNvPr>
            <p:cNvGrpSpPr/>
            <p:nvPr/>
          </p:nvGrpSpPr>
          <p:grpSpPr>
            <a:xfrm>
              <a:off x="2949870" y="4528711"/>
              <a:ext cx="1496739" cy="522320"/>
              <a:chOff x="-19725" y="3994445"/>
              <a:chExt cx="1902273" cy="847938"/>
            </a:xfrm>
          </p:grpSpPr>
          <p:grpSp>
            <p:nvGrpSpPr>
              <p:cNvPr id="88" name="Rühm 87">
                <a:extLst>
                  <a:ext uri="{FF2B5EF4-FFF2-40B4-BE49-F238E27FC236}">
                    <a16:creationId xmlns:a16="http://schemas.microsoft.com/office/drawing/2014/main" id="{21370370-1365-4254-902E-8EC2889182AB}"/>
                  </a:ext>
                </a:extLst>
              </p:cNvPr>
              <p:cNvGrpSpPr/>
              <p:nvPr/>
            </p:nvGrpSpPr>
            <p:grpSpPr>
              <a:xfrm>
                <a:off x="161390" y="3994445"/>
                <a:ext cx="1721158" cy="675646"/>
                <a:chOff x="-8868" y="3426173"/>
                <a:chExt cx="1721158" cy="675646"/>
              </a:xfrm>
            </p:grpSpPr>
            <p:grpSp>
              <p:nvGrpSpPr>
                <p:cNvPr id="90" name="Rühm 89">
                  <a:extLst>
                    <a:ext uri="{FF2B5EF4-FFF2-40B4-BE49-F238E27FC236}">
                      <a16:creationId xmlns:a16="http://schemas.microsoft.com/office/drawing/2014/main" id="{50C2B2F2-446B-45B0-9A70-9E5ADE1DCE30}"/>
                    </a:ext>
                  </a:extLst>
                </p:cNvPr>
                <p:cNvGrpSpPr/>
                <p:nvPr/>
              </p:nvGrpSpPr>
              <p:grpSpPr>
                <a:xfrm>
                  <a:off x="16490" y="3426173"/>
                  <a:ext cx="1288071" cy="675646"/>
                  <a:chOff x="244901" y="5558229"/>
                  <a:chExt cx="1288071" cy="675646"/>
                </a:xfrm>
              </p:grpSpPr>
              <p:grpSp>
                <p:nvGrpSpPr>
                  <p:cNvPr id="94" name="Rühm 93">
                    <a:extLst>
                      <a:ext uri="{FF2B5EF4-FFF2-40B4-BE49-F238E27FC236}">
                        <a16:creationId xmlns:a16="http://schemas.microsoft.com/office/drawing/2014/main" id="{8A859DFD-27BC-4695-AF4B-B583AEED139C}"/>
                      </a:ext>
                    </a:extLst>
                  </p:cNvPr>
                  <p:cNvGrpSpPr/>
                  <p:nvPr/>
                </p:nvGrpSpPr>
                <p:grpSpPr>
                  <a:xfrm>
                    <a:off x="244901" y="5561284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22" name="Ovaal 121">
                      <a:extLst>
                        <a:ext uri="{FF2B5EF4-FFF2-40B4-BE49-F238E27FC236}">
                          <a16:creationId xmlns:a16="http://schemas.microsoft.com/office/drawing/2014/main" id="{E997BC2A-1485-48DC-8626-13FC0C34158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6484" y="58824"/>
                            <a:pt x="48310" y="-4968"/>
                            <a:pt x="109538" y="0"/>
                          </a:cubicBezTo>
                          <a:cubicBezTo>
                            <a:pt x="167333" y="-12111"/>
                            <a:pt x="234821" y="62187"/>
                            <a:pt x="219076" y="150020"/>
                          </a:cubicBezTo>
                          <a:cubicBezTo>
                            <a:pt x="221890" y="230724"/>
                            <a:pt x="171003" y="291250"/>
                            <a:pt x="109538" y="300040"/>
                          </a:cubicBezTo>
                          <a:cubicBezTo>
                            <a:pt x="42086" y="297965"/>
                            <a:pt x="-12417" y="223435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-3600" y="63295"/>
                            <a:pt x="51410" y="-12975"/>
                            <a:pt x="109538" y="0"/>
                          </a:cubicBezTo>
                          <a:cubicBezTo>
                            <a:pt x="182617" y="14148"/>
                            <a:pt x="213075" y="57826"/>
                            <a:pt x="219076" y="150020"/>
                          </a:cubicBezTo>
                          <a:cubicBezTo>
                            <a:pt x="220562" y="230984"/>
                            <a:pt x="163990" y="309695"/>
                            <a:pt x="109538" y="300040"/>
                          </a:cubicBezTo>
                          <a:cubicBezTo>
                            <a:pt x="60025" y="296408"/>
                            <a:pt x="2366" y="240119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61367085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23" name="Vooskeemikujund &quot;viivitus&quot; 122">
                      <a:extLst>
                        <a:ext uri="{FF2B5EF4-FFF2-40B4-BE49-F238E27FC236}">
                          <a16:creationId xmlns:a16="http://schemas.microsoft.com/office/drawing/2014/main" id="{C1E0EA55-4F1E-4567-85DB-CAD97ECF824A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69246" y="3101"/>
                            <a:pt x="119480" y="7157"/>
                            <a:pt x="184666" y="0"/>
                          </a:cubicBezTo>
                          <a:cubicBezTo>
                            <a:pt x="269567" y="6660"/>
                            <a:pt x="376529" y="49832"/>
                            <a:pt x="369332" y="150768"/>
                          </a:cubicBezTo>
                          <a:cubicBezTo>
                            <a:pt x="345099" y="239858"/>
                            <a:pt x="289590" y="288716"/>
                            <a:pt x="184666" y="301536"/>
                          </a:cubicBezTo>
                          <a:cubicBezTo>
                            <a:pt x="104278" y="301167"/>
                            <a:pt x="67606" y="298697"/>
                            <a:pt x="0" y="301536"/>
                          </a:cubicBezTo>
                          <a:cubicBezTo>
                            <a:pt x="13698" y="210216"/>
                            <a:pt x="-3759" y="106851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53427" y="-3890"/>
                            <a:pt x="145688" y="4368"/>
                            <a:pt x="184666" y="0"/>
                          </a:cubicBezTo>
                          <a:cubicBezTo>
                            <a:pt x="300270" y="4419"/>
                            <a:pt x="362568" y="52414"/>
                            <a:pt x="369332" y="150768"/>
                          </a:cubicBezTo>
                          <a:cubicBezTo>
                            <a:pt x="383511" y="230726"/>
                            <a:pt x="303236" y="319786"/>
                            <a:pt x="184666" y="301536"/>
                          </a:cubicBezTo>
                          <a:cubicBezTo>
                            <a:pt x="107679" y="308106"/>
                            <a:pt x="91718" y="304493"/>
                            <a:pt x="0" y="301536"/>
                          </a:cubicBezTo>
                          <a:cubicBezTo>
                            <a:pt x="-12068" y="203860"/>
                            <a:pt x="14454" y="104300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4049099605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5" name="Rühm 94">
                    <a:extLst>
                      <a:ext uri="{FF2B5EF4-FFF2-40B4-BE49-F238E27FC236}">
                        <a16:creationId xmlns:a16="http://schemas.microsoft.com/office/drawing/2014/main" id="{33872CA6-EF3D-4F9D-A5F7-F4E64CB1454C}"/>
                      </a:ext>
                    </a:extLst>
                  </p:cNvPr>
                  <p:cNvGrpSpPr/>
                  <p:nvPr/>
                </p:nvGrpSpPr>
                <p:grpSpPr>
                  <a:xfrm>
                    <a:off x="492952" y="5562724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10" name="Ovaal 109">
                      <a:extLst>
                        <a:ext uri="{FF2B5EF4-FFF2-40B4-BE49-F238E27FC236}">
                          <a16:creationId xmlns:a16="http://schemas.microsoft.com/office/drawing/2014/main" id="{B22AF8A0-3AD0-433D-8BF6-7BD7541E4F9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2024" y="67483"/>
                            <a:pt x="45546" y="4306"/>
                            <a:pt x="109538" y="0"/>
                          </a:cubicBezTo>
                          <a:cubicBezTo>
                            <a:pt x="165477" y="-3868"/>
                            <a:pt x="215332" y="56769"/>
                            <a:pt x="219076" y="150020"/>
                          </a:cubicBezTo>
                          <a:cubicBezTo>
                            <a:pt x="225313" y="234208"/>
                            <a:pt x="159522" y="291964"/>
                            <a:pt x="109538" y="300040"/>
                          </a:cubicBezTo>
                          <a:cubicBezTo>
                            <a:pt x="50832" y="313056"/>
                            <a:pt x="6143" y="234406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-3993" y="52992"/>
                            <a:pt x="39601" y="-10199"/>
                            <a:pt x="109538" y="0"/>
                          </a:cubicBezTo>
                          <a:cubicBezTo>
                            <a:pt x="175806" y="-1105"/>
                            <a:pt x="225804" y="68284"/>
                            <a:pt x="219076" y="150020"/>
                          </a:cubicBezTo>
                          <a:cubicBezTo>
                            <a:pt x="206586" y="232562"/>
                            <a:pt x="172633" y="305005"/>
                            <a:pt x="109538" y="300040"/>
                          </a:cubicBezTo>
                          <a:cubicBezTo>
                            <a:pt x="55088" y="282024"/>
                            <a:pt x="-12807" y="218411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76358852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11" name="Vooskeemikujund &quot;viivitus&quot; 110">
                      <a:extLst>
                        <a:ext uri="{FF2B5EF4-FFF2-40B4-BE49-F238E27FC236}">
                          <a16:creationId xmlns:a16="http://schemas.microsoft.com/office/drawing/2014/main" id="{CBB63489-C530-46C6-B6A0-FE90627357D1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88813" y="2372"/>
                            <a:pt x="131137" y="-4136"/>
                            <a:pt x="184666" y="0"/>
                          </a:cubicBezTo>
                          <a:cubicBezTo>
                            <a:pt x="276702" y="-7599"/>
                            <a:pt x="359333" y="74841"/>
                            <a:pt x="369332" y="150768"/>
                          </a:cubicBezTo>
                          <a:cubicBezTo>
                            <a:pt x="361374" y="236902"/>
                            <a:pt x="293337" y="281641"/>
                            <a:pt x="184666" y="301536"/>
                          </a:cubicBezTo>
                          <a:cubicBezTo>
                            <a:pt x="144991" y="299229"/>
                            <a:pt x="59856" y="295883"/>
                            <a:pt x="0" y="301536"/>
                          </a:cubicBezTo>
                          <a:cubicBezTo>
                            <a:pt x="-12455" y="174480"/>
                            <a:pt x="1613" y="143682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42817" y="6479"/>
                            <a:pt x="114527" y="-7277"/>
                            <a:pt x="184666" y="0"/>
                          </a:cubicBezTo>
                          <a:cubicBezTo>
                            <a:pt x="292245" y="-5351"/>
                            <a:pt x="363598" y="66555"/>
                            <a:pt x="369332" y="150768"/>
                          </a:cubicBezTo>
                          <a:cubicBezTo>
                            <a:pt x="360684" y="246496"/>
                            <a:pt x="277110" y="279361"/>
                            <a:pt x="184666" y="301536"/>
                          </a:cubicBezTo>
                          <a:cubicBezTo>
                            <a:pt x="141915" y="310182"/>
                            <a:pt x="70695" y="301527"/>
                            <a:pt x="0" y="301536"/>
                          </a:cubicBezTo>
                          <a:cubicBezTo>
                            <a:pt x="-6364" y="185186"/>
                            <a:pt x="-14121" y="71245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165379890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6" name="Rühm 95">
                    <a:extLst>
                      <a:ext uri="{FF2B5EF4-FFF2-40B4-BE49-F238E27FC236}">
                        <a16:creationId xmlns:a16="http://schemas.microsoft.com/office/drawing/2014/main" id="{B21A851D-5E80-4BD4-918D-8AA77021EB75}"/>
                      </a:ext>
                    </a:extLst>
                  </p:cNvPr>
                  <p:cNvGrpSpPr/>
                  <p:nvPr/>
                </p:nvGrpSpPr>
                <p:grpSpPr>
                  <a:xfrm>
                    <a:off x="720769" y="5564503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07" name="Ovaal 106">
                      <a:extLst>
                        <a:ext uri="{FF2B5EF4-FFF2-40B4-BE49-F238E27FC236}">
                          <a16:creationId xmlns:a16="http://schemas.microsoft.com/office/drawing/2014/main" id="{EC598F0D-EE48-4121-B374-907EAE62744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1530" y="67574"/>
                            <a:pt x="49083" y="-9206"/>
                            <a:pt x="109538" y="0"/>
                          </a:cubicBezTo>
                          <a:cubicBezTo>
                            <a:pt x="164069" y="5672"/>
                            <a:pt x="221176" y="65585"/>
                            <a:pt x="219076" y="150020"/>
                          </a:cubicBezTo>
                          <a:cubicBezTo>
                            <a:pt x="221262" y="245895"/>
                            <a:pt x="165941" y="311496"/>
                            <a:pt x="109538" y="300040"/>
                          </a:cubicBezTo>
                          <a:cubicBezTo>
                            <a:pt x="46515" y="283335"/>
                            <a:pt x="-19865" y="237957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4869" y="55910"/>
                            <a:pt x="48616" y="-7075"/>
                            <a:pt x="109538" y="0"/>
                          </a:cubicBezTo>
                          <a:cubicBezTo>
                            <a:pt x="165992" y="3165"/>
                            <a:pt x="225801" y="75649"/>
                            <a:pt x="219076" y="150020"/>
                          </a:cubicBezTo>
                          <a:cubicBezTo>
                            <a:pt x="219310" y="228102"/>
                            <a:pt x="168631" y="285036"/>
                            <a:pt x="109538" y="300040"/>
                          </a:cubicBezTo>
                          <a:cubicBezTo>
                            <a:pt x="47689" y="289310"/>
                            <a:pt x="-1507" y="238379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2642516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8" name="Vooskeemikujund &quot;viivitus&quot; 107">
                      <a:extLst>
                        <a:ext uri="{FF2B5EF4-FFF2-40B4-BE49-F238E27FC236}">
                          <a16:creationId xmlns:a16="http://schemas.microsoft.com/office/drawing/2014/main" id="{E7A2CEC6-1589-423E-97B8-E503E9067D3C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76594" y="-5319"/>
                            <a:pt x="137955" y="445"/>
                            <a:pt x="184666" y="0"/>
                          </a:cubicBezTo>
                          <a:cubicBezTo>
                            <a:pt x="304677" y="-3680"/>
                            <a:pt x="359021" y="53699"/>
                            <a:pt x="369332" y="150768"/>
                          </a:cubicBezTo>
                          <a:cubicBezTo>
                            <a:pt x="357331" y="227044"/>
                            <a:pt x="281663" y="303670"/>
                            <a:pt x="184666" y="301536"/>
                          </a:cubicBezTo>
                          <a:cubicBezTo>
                            <a:pt x="146208" y="309466"/>
                            <a:pt x="73711" y="296628"/>
                            <a:pt x="0" y="301536"/>
                          </a:cubicBezTo>
                          <a:cubicBezTo>
                            <a:pt x="578" y="231142"/>
                            <a:pt x="-5419" y="81890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4648" y="-8064"/>
                            <a:pt x="121139" y="4576"/>
                            <a:pt x="184666" y="0"/>
                          </a:cubicBezTo>
                          <a:cubicBezTo>
                            <a:pt x="269569" y="-6621"/>
                            <a:pt x="372624" y="59741"/>
                            <a:pt x="369332" y="150768"/>
                          </a:cubicBezTo>
                          <a:cubicBezTo>
                            <a:pt x="362305" y="234823"/>
                            <a:pt x="288897" y="304965"/>
                            <a:pt x="184666" y="301536"/>
                          </a:cubicBezTo>
                          <a:cubicBezTo>
                            <a:pt x="137737" y="306254"/>
                            <a:pt x="76655" y="309414"/>
                            <a:pt x="0" y="301536"/>
                          </a:cubicBezTo>
                          <a:cubicBezTo>
                            <a:pt x="8718" y="211646"/>
                            <a:pt x="515" y="126386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41025786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9" name="Rühm 98">
                    <a:extLst>
                      <a:ext uri="{FF2B5EF4-FFF2-40B4-BE49-F238E27FC236}">
                        <a16:creationId xmlns:a16="http://schemas.microsoft.com/office/drawing/2014/main" id="{572FDDFF-B5AD-4C87-9A32-838291DCFB96}"/>
                      </a:ext>
                    </a:extLst>
                  </p:cNvPr>
                  <p:cNvGrpSpPr/>
                  <p:nvPr/>
                </p:nvGrpSpPr>
                <p:grpSpPr>
                  <a:xfrm>
                    <a:off x="972332" y="5558229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05" name="Ovaal 104">
                      <a:extLst>
                        <a:ext uri="{FF2B5EF4-FFF2-40B4-BE49-F238E27FC236}">
                          <a16:creationId xmlns:a16="http://schemas.microsoft.com/office/drawing/2014/main" id="{D330BCF4-F6F5-4152-A84E-6128B39ED1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1790" y="61373"/>
                            <a:pt x="40273" y="4436"/>
                            <a:pt x="109538" y="0"/>
                          </a:cubicBezTo>
                          <a:cubicBezTo>
                            <a:pt x="177077" y="4671"/>
                            <a:pt x="216447" y="67000"/>
                            <a:pt x="219076" y="150020"/>
                          </a:cubicBezTo>
                          <a:cubicBezTo>
                            <a:pt x="217020" y="224924"/>
                            <a:pt x="156589" y="305137"/>
                            <a:pt x="109538" y="300040"/>
                          </a:cubicBezTo>
                          <a:cubicBezTo>
                            <a:pt x="38798" y="306085"/>
                            <a:pt x="-1039" y="253072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1624" y="52671"/>
                            <a:pt x="49728" y="1557"/>
                            <a:pt x="109538" y="0"/>
                          </a:cubicBezTo>
                          <a:cubicBezTo>
                            <a:pt x="171516" y="-3315"/>
                            <a:pt x="215021" y="61532"/>
                            <a:pt x="219076" y="150020"/>
                          </a:cubicBezTo>
                          <a:cubicBezTo>
                            <a:pt x="229961" y="227995"/>
                            <a:pt x="168247" y="294744"/>
                            <a:pt x="109538" y="300040"/>
                          </a:cubicBezTo>
                          <a:cubicBezTo>
                            <a:pt x="61598" y="293668"/>
                            <a:pt x="-3121" y="231680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74820364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6" name="Vooskeemikujund &quot;viivitus&quot; 105">
                      <a:extLst>
                        <a:ext uri="{FF2B5EF4-FFF2-40B4-BE49-F238E27FC236}">
                          <a16:creationId xmlns:a16="http://schemas.microsoft.com/office/drawing/2014/main" id="{5428D95F-CD83-4058-9CEC-EB9BBFF07DC0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68580" y="-5405"/>
                            <a:pt x="124746" y="7612"/>
                            <a:pt x="184666" y="0"/>
                          </a:cubicBezTo>
                          <a:cubicBezTo>
                            <a:pt x="277453" y="-351"/>
                            <a:pt x="354111" y="75349"/>
                            <a:pt x="369332" y="150768"/>
                          </a:cubicBezTo>
                          <a:cubicBezTo>
                            <a:pt x="363668" y="236596"/>
                            <a:pt x="281911" y="298658"/>
                            <a:pt x="184666" y="301536"/>
                          </a:cubicBezTo>
                          <a:cubicBezTo>
                            <a:pt x="101261" y="295456"/>
                            <a:pt x="82078" y="296693"/>
                            <a:pt x="0" y="301536"/>
                          </a:cubicBezTo>
                          <a:cubicBezTo>
                            <a:pt x="-9760" y="218613"/>
                            <a:pt x="15037" y="60602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6496" y="-3362"/>
                            <a:pt x="136938" y="-8998"/>
                            <a:pt x="184666" y="0"/>
                          </a:cubicBezTo>
                          <a:cubicBezTo>
                            <a:pt x="277835" y="-11577"/>
                            <a:pt x="356934" y="56810"/>
                            <a:pt x="369332" y="150768"/>
                          </a:cubicBezTo>
                          <a:cubicBezTo>
                            <a:pt x="385933" y="224656"/>
                            <a:pt x="288997" y="302991"/>
                            <a:pt x="184666" y="301536"/>
                          </a:cubicBezTo>
                          <a:cubicBezTo>
                            <a:pt x="104063" y="304900"/>
                            <a:pt x="55096" y="306582"/>
                            <a:pt x="0" y="301536"/>
                          </a:cubicBezTo>
                          <a:cubicBezTo>
                            <a:pt x="3544" y="214700"/>
                            <a:pt x="-13375" y="113173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3368087458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102" name="Rühm 101">
                    <a:extLst>
                      <a:ext uri="{FF2B5EF4-FFF2-40B4-BE49-F238E27FC236}">
                        <a16:creationId xmlns:a16="http://schemas.microsoft.com/office/drawing/2014/main" id="{D643D75C-0FEA-4F39-9F92-265CEBEB0919}"/>
                      </a:ext>
                    </a:extLst>
                  </p:cNvPr>
                  <p:cNvGrpSpPr/>
                  <p:nvPr/>
                </p:nvGrpSpPr>
                <p:grpSpPr>
                  <a:xfrm>
                    <a:off x="1231436" y="5558798"/>
                    <a:ext cx="301536" cy="669373"/>
                    <a:chOff x="282619" y="5543544"/>
                    <a:chExt cx="301536" cy="669373"/>
                  </a:xfrm>
                </p:grpSpPr>
                <p:sp>
                  <p:nvSpPr>
                    <p:cNvPr id="103" name="Ovaal 102">
                      <a:extLst>
                        <a:ext uri="{FF2B5EF4-FFF2-40B4-BE49-F238E27FC236}">
                          <a16:creationId xmlns:a16="http://schemas.microsoft.com/office/drawing/2014/main" id="{01F95375-F371-4569-B227-A7859220165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4"/>
                      <a:ext cx="219074" cy="300040"/>
                    </a:xfrm>
                    <a:custGeom>
                      <a:avLst/>
                      <a:gdLst>
                        <a:gd name="connsiteX0" fmla="*/ 0 w 219074"/>
                        <a:gd name="connsiteY0" fmla="*/ 150020 h 300040"/>
                        <a:gd name="connsiteX1" fmla="*/ 109537 w 219074"/>
                        <a:gd name="connsiteY1" fmla="*/ 0 h 300040"/>
                        <a:gd name="connsiteX2" fmla="*/ 219074 w 219074"/>
                        <a:gd name="connsiteY2" fmla="*/ 150020 h 300040"/>
                        <a:gd name="connsiteX3" fmla="*/ 109537 w 219074"/>
                        <a:gd name="connsiteY3" fmla="*/ 300040 h 300040"/>
                        <a:gd name="connsiteX4" fmla="*/ 0 w 219074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4" h="300040" fill="none" extrusionOk="0">
                          <a:moveTo>
                            <a:pt x="0" y="150020"/>
                          </a:moveTo>
                          <a:cubicBezTo>
                            <a:pt x="-8410" y="65871"/>
                            <a:pt x="46142" y="-388"/>
                            <a:pt x="109537" y="0"/>
                          </a:cubicBezTo>
                          <a:cubicBezTo>
                            <a:pt x="168965" y="1684"/>
                            <a:pt x="216815" y="65970"/>
                            <a:pt x="219074" y="150020"/>
                          </a:cubicBezTo>
                          <a:cubicBezTo>
                            <a:pt x="221832" y="219010"/>
                            <a:pt x="174250" y="286532"/>
                            <a:pt x="109537" y="300040"/>
                          </a:cubicBezTo>
                          <a:cubicBezTo>
                            <a:pt x="53009" y="297048"/>
                            <a:pt x="-14972" y="225816"/>
                            <a:pt x="0" y="150020"/>
                          </a:cubicBezTo>
                          <a:close/>
                        </a:path>
                        <a:path w="219074" h="300040" stroke="0" extrusionOk="0">
                          <a:moveTo>
                            <a:pt x="0" y="150020"/>
                          </a:moveTo>
                          <a:cubicBezTo>
                            <a:pt x="-4313" y="71352"/>
                            <a:pt x="51854" y="-9241"/>
                            <a:pt x="109537" y="0"/>
                          </a:cubicBezTo>
                          <a:cubicBezTo>
                            <a:pt x="160694" y="-1285"/>
                            <a:pt x="222608" y="71264"/>
                            <a:pt x="219074" y="150020"/>
                          </a:cubicBezTo>
                          <a:cubicBezTo>
                            <a:pt x="219574" y="243360"/>
                            <a:pt x="164699" y="308904"/>
                            <a:pt x="109537" y="300040"/>
                          </a:cubicBezTo>
                          <a:cubicBezTo>
                            <a:pt x="48138" y="307753"/>
                            <a:pt x="-4940" y="227730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963294900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4" name="Vooskeemikujund &quot;viivitus&quot; 103">
                      <a:extLst>
                        <a:ext uri="{FF2B5EF4-FFF2-40B4-BE49-F238E27FC236}">
                          <a16:creationId xmlns:a16="http://schemas.microsoft.com/office/drawing/2014/main" id="{2BD76EE5-B426-4185-96ED-D8A6C7A9B576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91170" y="3156"/>
                            <a:pt x="136735" y="-5939"/>
                            <a:pt x="184666" y="0"/>
                          </a:cubicBezTo>
                          <a:cubicBezTo>
                            <a:pt x="291350" y="-14140"/>
                            <a:pt x="362450" y="76592"/>
                            <a:pt x="369332" y="150768"/>
                          </a:cubicBezTo>
                          <a:cubicBezTo>
                            <a:pt x="367050" y="232567"/>
                            <a:pt x="290701" y="306222"/>
                            <a:pt x="184666" y="301536"/>
                          </a:cubicBezTo>
                          <a:cubicBezTo>
                            <a:pt x="100636" y="294028"/>
                            <a:pt x="71673" y="301212"/>
                            <a:pt x="0" y="301536"/>
                          </a:cubicBezTo>
                          <a:cubicBezTo>
                            <a:pt x="-5529" y="212974"/>
                            <a:pt x="-12417" y="128295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8238" y="-7929"/>
                            <a:pt x="118651" y="-4745"/>
                            <a:pt x="184666" y="0"/>
                          </a:cubicBezTo>
                          <a:cubicBezTo>
                            <a:pt x="300048" y="-11873"/>
                            <a:pt x="369938" y="69428"/>
                            <a:pt x="369332" y="150768"/>
                          </a:cubicBezTo>
                          <a:cubicBezTo>
                            <a:pt x="373280" y="229216"/>
                            <a:pt x="274800" y="286688"/>
                            <a:pt x="184666" y="301536"/>
                          </a:cubicBezTo>
                          <a:cubicBezTo>
                            <a:pt x="108706" y="304978"/>
                            <a:pt x="88222" y="309010"/>
                            <a:pt x="0" y="301536"/>
                          </a:cubicBezTo>
                          <a:cubicBezTo>
                            <a:pt x="-3079" y="192969"/>
                            <a:pt x="-6376" y="88129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418198116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</p:grpSp>
            <p:sp>
              <p:nvSpPr>
                <p:cNvPr id="91" name="TextBox 90">
                  <a:extLst>
                    <a:ext uri="{FF2B5EF4-FFF2-40B4-BE49-F238E27FC236}">
                      <a16:creationId xmlns:a16="http://schemas.microsoft.com/office/drawing/2014/main" id="{D3603CDA-7DC1-4F37-8029-A3620BBD1BD5}"/>
                    </a:ext>
                  </a:extLst>
                </p:cNvPr>
                <p:cNvSpPr txBox="1"/>
                <p:nvPr/>
              </p:nvSpPr>
              <p:spPr>
                <a:xfrm>
                  <a:off x="-8868" y="3795788"/>
                  <a:ext cx="172115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et-EE" sz="1000" dirty="0">
                    <a:latin typeface="Axure Handwriting" panose="020B0402020200020204" pitchFamily="34" charset="0"/>
                  </a:endParaRPr>
                </a:p>
              </p:txBody>
            </p:sp>
          </p:grpSp>
          <p:sp>
            <p:nvSpPr>
              <p:cNvPr id="89" name="Ristkülik: ümarnurkne 35">
                <a:extLst>
                  <a:ext uri="{FF2B5EF4-FFF2-40B4-BE49-F238E27FC236}">
                    <a16:creationId xmlns:a16="http://schemas.microsoft.com/office/drawing/2014/main" id="{BD233559-BA93-45E1-944C-2AB62486469B}"/>
                  </a:ext>
                </a:extLst>
              </p:cNvPr>
              <p:cNvSpPr/>
              <p:nvPr/>
            </p:nvSpPr>
            <p:spPr>
              <a:xfrm>
                <a:off x="-19725" y="4385278"/>
                <a:ext cx="1666598" cy="457105"/>
              </a:xfrm>
              <a:custGeom>
                <a:avLst/>
                <a:gdLst>
                  <a:gd name="connsiteX0" fmla="*/ 0 w 1586001"/>
                  <a:gd name="connsiteY0" fmla="*/ 40001 h 240003"/>
                  <a:gd name="connsiteX1" fmla="*/ 40001 w 1586001"/>
                  <a:gd name="connsiteY1" fmla="*/ 0 h 240003"/>
                  <a:gd name="connsiteX2" fmla="*/ 1546000 w 1586001"/>
                  <a:gd name="connsiteY2" fmla="*/ 0 h 240003"/>
                  <a:gd name="connsiteX3" fmla="*/ 1586001 w 1586001"/>
                  <a:gd name="connsiteY3" fmla="*/ 40001 h 240003"/>
                  <a:gd name="connsiteX4" fmla="*/ 1586001 w 1586001"/>
                  <a:gd name="connsiteY4" fmla="*/ 200002 h 240003"/>
                  <a:gd name="connsiteX5" fmla="*/ 1546000 w 1586001"/>
                  <a:gd name="connsiteY5" fmla="*/ 240003 h 240003"/>
                  <a:gd name="connsiteX6" fmla="*/ 40001 w 1586001"/>
                  <a:gd name="connsiteY6" fmla="*/ 240003 h 240003"/>
                  <a:gd name="connsiteX7" fmla="*/ 0 w 1586001"/>
                  <a:gd name="connsiteY7" fmla="*/ 200002 h 240003"/>
                  <a:gd name="connsiteX8" fmla="*/ 0 w 1586001"/>
                  <a:gd name="connsiteY8" fmla="*/ 40001 h 240003"/>
                  <a:gd name="connsiteX0" fmla="*/ 0 w 1757451"/>
                  <a:gd name="connsiteY0" fmla="*/ 126856 h 326858"/>
                  <a:gd name="connsiteX1" fmla="*/ 40001 w 1757451"/>
                  <a:gd name="connsiteY1" fmla="*/ 86855 h 326858"/>
                  <a:gd name="connsiteX2" fmla="*/ 1546000 w 1757451"/>
                  <a:gd name="connsiteY2" fmla="*/ 86855 h 326858"/>
                  <a:gd name="connsiteX3" fmla="*/ 1757451 w 1757451"/>
                  <a:gd name="connsiteY3" fmla="*/ 3031 h 326858"/>
                  <a:gd name="connsiteX4" fmla="*/ 1586001 w 1757451"/>
                  <a:gd name="connsiteY4" fmla="*/ 286857 h 326858"/>
                  <a:gd name="connsiteX5" fmla="*/ 1546000 w 1757451"/>
                  <a:gd name="connsiteY5" fmla="*/ 326858 h 326858"/>
                  <a:gd name="connsiteX6" fmla="*/ 40001 w 1757451"/>
                  <a:gd name="connsiteY6" fmla="*/ 326858 h 326858"/>
                  <a:gd name="connsiteX7" fmla="*/ 0 w 1757451"/>
                  <a:gd name="connsiteY7" fmla="*/ 286857 h 326858"/>
                  <a:gd name="connsiteX8" fmla="*/ 0 w 1757451"/>
                  <a:gd name="connsiteY8" fmla="*/ 126856 h 326858"/>
                  <a:gd name="connsiteX0" fmla="*/ 0 w 1786026"/>
                  <a:gd name="connsiteY0" fmla="*/ 41131 h 326858"/>
                  <a:gd name="connsiteX1" fmla="*/ 68576 w 1786026"/>
                  <a:gd name="connsiteY1" fmla="*/ 86855 h 326858"/>
                  <a:gd name="connsiteX2" fmla="*/ 157457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68576 w 1786026"/>
                  <a:gd name="connsiteY1" fmla="*/ 86855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135251 w 1786026"/>
                  <a:gd name="connsiteY1" fmla="*/ 115430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135251 w 1786026"/>
                  <a:gd name="connsiteY1" fmla="*/ 115430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230501 w 1786026"/>
                  <a:gd name="connsiteY6" fmla="*/ 298283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36383"/>
                  <a:gd name="connsiteX1" fmla="*/ 135251 w 1786026"/>
                  <a:gd name="connsiteY1" fmla="*/ 115430 h 336383"/>
                  <a:gd name="connsiteX2" fmla="*/ 1517425 w 1786026"/>
                  <a:gd name="connsiteY2" fmla="*/ 86855 h 336383"/>
                  <a:gd name="connsiteX3" fmla="*/ 1786026 w 1786026"/>
                  <a:gd name="connsiteY3" fmla="*/ 3031 h 336383"/>
                  <a:gd name="connsiteX4" fmla="*/ 1614576 w 1786026"/>
                  <a:gd name="connsiteY4" fmla="*/ 286857 h 336383"/>
                  <a:gd name="connsiteX5" fmla="*/ 1574575 w 1786026"/>
                  <a:gd name="connsiteY5" fmla="*/ 326858 h 336383"/>
                  <a:gd name="connsiteX6" fmla="*/ 220976 w 1786026"/>
                  <a:gd name="connsiteY6" fmla="*/ 336383 h 336383"/>
                  <a:gd name="connsiteX7" fmla="*/ 28575 w 1786026"/>
                  <a:gd name="connsiteY7" fmla="*/ 286857 h 336383"/>
                  <a:gd name="connsiteX8" fmla="*/ 0 w 1786026"/>
                  <a:gd name="connsiteY8" fmla="*/ 41131 h 336383"/>
                  <a:gd name="connsiteX0" fmla="*/ 0 w 1786026"/>
                  <a:gd name="connsiteY0" fmla="*/ 41131 h 336383"/>
                  <a:gd name="connsiteX1" fmla="*/ 135251 w 1786026"/>
                  <a:gd name="connsiteY1" fmla="*/ 115430 h 336383"/>
                  <a:gd name="connsiteX2" fmla="*/ 1517425 w 1786026"/>
                  <a:gd name="connsiteY2" fmla="*/ 86855 h 336383"/>
                  <a:gd name="connsiteX3" fmla="*/ 1786026 w 1786026"/>
                  <a:gd name="connsiteY3" fmla="*/ 3031 h 336383"/>
                  <a:gd name="connsiteX4" fmla="*/ 1614576 w 1786026"/>
                  <a:gd name="connsiteY4" fmla="*/ 286857 h 336383"/>
                  <a:gd name="connsiteX5" fmla="*/ 1574575 w 1786026"/>
                  <a:gd name="connsiteY5" fmla="*/ 326858 h 336383"/>
                  <a:gd name="connsiteX6" fmla="*/ 220976 w 1786026"/>
                  <a:gd name="connsiteY6" fmla="*/ 336383 h 336383"/>
                  <a:gd name="connsiteX7" fmla="*/ 95250 w 1786026"/>
                  <a:gd name="connsiteY7" fmla="*/ 277332 h 336383"/>
                  <a:gd name="connsiteX8" fmla="*/ 0 w 178602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4300 w 1805076"/>
                  <a:gd name="connsiteY7" fmla="*/ 277332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4300 w 1805076"/>
                  <a:gd name="connsiteY7" fmla="*/ 277332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85725 w 1805076"/>
                  <a:gd name="connsiteY7" fmla="*/ 267807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74570 w 1805076"/>
                  <a:gd name="connsiteY4" fmla="*/ 266386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85725 w 1805076"/>
                  <a:gd name="connsiteY7" fmla="*/ 267807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74570 w 1805076"/>
                  <a:gd name="connsiteY4" fmla="*/ 266386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9845 w 1805076"/>
                  <a:gd name="connsiteY7" fmla="*/ 281455 h 336383"/>
                  <a:gd name="connsiteX8" fmla="*/ 0 w 1805076"/>
                  <a:gd name="connsiteY8" fmla="*/ 41131 h 33638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674570 w 1805076"/>
                  <a:gd name="connsiteY4" fmla="*/ 266386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638834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41792"/>
                  <a:gd name="connsiteX1" fmla="*/ 140654 w 1805076"/>
                  <a:gd name="connsiteY1" fmla="*/ 128411 h 341792"/>
                  <a:gd name="connsiteX2" fmla="*/ 1604715 w 1805076"/>
                  <a:gd name="connsiteY2" fmla="*/ 120308 h 341792"/>
                  <a:gd name="connsiteX3" fmla="*/ 1805076 w 1805076"/>
                  <a:gd name="connsiteY3" fmla="*/ 2364 h 341792"/>
                  <a:gd name="connsiteX4" fmla="*/ 1715514 w 1805076"/>
                  <a:gd name="connsiteY4" fmla="*/ 231600 h 341792"/>
                  <a:gd name="connsiteX5" fmla="*/ 1593625 w 1805076"/>
                  <a:gd name="connsiteY5" fmla="*/ 326191 h 341792"/>
                  <a:gd name="connsiteX6" fmla="*/ 240026 w 1805076"/>
                  <a:gd name="connsiteY6" fmla="*/ 335716 h 341792"/>
                  <a:gd name="connsiteX7" fmla="*/ 119845 w 1805076"/>
                  <a:gd name="connsiteY7" fmla="*/ 280788 h 341792"/>
                  <a:gd name="connsiteX8" fmla="*/ 0 w 1805076"/>
                  <a:gd name="connsiteY8" fmla="*/ 40464 h 341792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7409"/>
                  <a:gd name="connsiteY0" fmla="*/ 40464 h 366477"/>
                  <a:gd name="connsiteX1" fmla="*/ 140654 w 1807409"/>
                  <a:gd name="connsiteY1" fmla="*/ 128411 h 366477"/>
                  <a:gd name="connsiteX2" fmla="*/ 1604715 w 1807409"/>
                  <a:gd name="connsiteY2" fmla="*/ 120308 h 366477"/>
                  <a:gd name="connsiteX3" fmla="*/ 1805076 w 1807409"/>
                  <a:gd name="connsiteY3" fmla="*/ 2364 h 366477"/>
                  <a:gd name="connsiteX4" fmla="*/ 1715514 w 1807409"/>
                  <a:gd name="connsiteY4" fmla="*/ 231600 h 366477"/>
                  <a:gd name="connsiteX5" fmla="*/ 1805076 w 1807409"/>
                  <a:gd name="connsiteY5" fmla="*/ 351701 h 366477"/>
                  <a:gd name="connsiteX6" fmla="*/ 240026 w 1807409"/>
                  <a:gd name="connsiteY6" fmla="*/ 335716 h 366477"/>
                  <a:gd name="connsiteX7" fmla="*/ 119845 w 1807409"/>
                  <a:gd name="connsiteY7" fmla="*/ 280788 h 366477"/>
                  <a:gd name="connsiteX8" fmla="*/ 0 w 1807409"/>
                  <a:gd name="connsiteY8" fmla="*/ 40464 h 366477"/>
                  <a:gd name="connsiteX0" fmla="*/ 0 w 1805076"/>
                  <a:gd name="connsiteY0" fmla="*/ 40464 h 384462"/>
                  <a:gd name="connsiteX1" fmla="*/ 140654 w 1805076"/>
                  <a:gd name="connsiteY1" fmla="*/ 128411 h 384462"/>
                  <a:gd name="connsiteX2" fmla="*/ 1604715 w 1805076"/>
                  <a:gd name="connsiteY2" fmla="*/ 120308 h 384462"/>
                  <a:gd name="connsiteX3" fmla="*/ 1805076 w 1805076"/>
                  <a:gd name="connsiteY3" fmla="*/ 2364 h 384462"/>
                  <a:gd name="connsiteX4" fmla="*/ 1715514 w 1805076"/>
                  <a:gd name="connsiteY4" fmla="*/ 231600 h 384462"/>
                  <a:gd name="connsiteX5" fmla="*/ 1750829 w 1805076"/>
                  <a:gd name="connsiteY5" fmla="*/ 374211 h 384462"/>
                  <a:gd name="connsiteX6" fmla="*/ 240026 w 1805076"/>
                  <a:gd name="connsiteY6" fmla="*/ 335716 h 384462"/>
                  <a:gd name="connsiteX7" fmla="*/ 119845 w 1805076"/>
                  <a:gd name="connsiteY7" fmla="*/ 280788 h 384462"/>
                  <a:gd name="connsiteX8" fmla="*/ 0 w 1805076"/>
                  <a:gd name="connsiteY8" fmla="*/ 40464 h 384462"/>
                  <a:gd name="connsiteX0" fmla="*/ 0 w 1805076"/>
                  <a:gd name="connsiteY0" fmla="*/ 40464 h 349264"/>
                  <a:gd name="connsiteX1" fmla="*/ 140654 w 1805076"/>
                  <a:gd name="connsiteY1" fmla="*/ 128411 h 349264"/>
                  <a:gd name="connsiteX2" fmla="*/ 1604715 w 1805076"/>
                  <a:gd name="connsiteY2" fmla="*/ 120308 h 349264"/>
                  <a:gd name="connsiteX3" fmla="*/ 1805076 w 1805076"/>
                  <a:gd name="connsiteY3" fmla="*/ 2364 h 349264"/>
                  <a:gd name="connsiteX4" fmla="*/ 1715514 w 1805076"/>
                  <a:gd name="connsiteY4" fmla="*/ 231600 h 349264"/>
                  <a:gd name="connsiteX5" fmla="*/ 1610402 w 1805076"/>
                  <a:gd name="connsiteY5" fmla="*/ 319619 h 349264"/>
                  <a:gd name="connsiteX6" fmla="*/ 240026 w 1805076"/>
                  <a:gd name="connsiteY6" fmla="*/ 335716 h 349264"/>
                  <a:gd name="connsiteX7" fmla="*/ 119845 w 1805076"/>
                  <a:gd name="connsiteY7" fmla="*/ 280788 h 349264"/>
                  <a:gd name="connsiteX8" fmla="*/ 0 w 1805076"/>
                  <a:gd name="connsiteY8" fmla="*/ 40464 h 3492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05076" h="349264">
                    <a:moveTo>
                      <a:pt x="0" y="40464"/>
                    </a:moveTo>
                    <a:cubicBezTo>
                      <a:pt x="0" y="18372"/>
                      <a:pt x="118562" y="128411"/>
                      <a:pt x="140654" y="128411"/>
                    </a:cubicBezTo>
                    <a:cubicBezTo>
                      <a:pt x="610477" y="212145"/>
                      <a:pt x="1174341" y="210438"/>
                      <a:pt x="1604715" y="120308"/>
                    </a:cubicBezTo>
                    <a:cubicBezTo>
                      <a:pt x="1626807" y="120308"/>
                      <a:pt x="1805076" y="-19728"/>
                      <a:pt x="1805076" y="2364"/>
                    </a:cubicBezTo>
                    <a:cubicBezTo>
                      <a:pt x="1805076" y="55698"/>
                      <a:pt x="1787783" y="169495"/>
                      <a:pt x="1715514" y="231600"/>
                    </a:cubicBezTo>
                    <a:cubicBezTo>
                      <a:pt x="1684311" y="285501"/>
                      <a:pt x="1632494" y="319619"/>
                      <a:pt x="1610402" y="319619"/>
                    </a:cubicBezTo>
                    <a:cubicBezTo>
                      <a:pt x="1159202" y="350089"/>
                      <a:pt x="718521" y="359836"/>
                      <a:pt x="240026" y="335716"/>
                    </a:cubicBezTo>
                    <a:cubicBezTo>
                      <a:pt x="217934" y="335716"/>
                      <a:pt x="215380" y="343824"/>
                      <a:pt x="119845" y="280788"/>
                    </a:cubicBezTo>
                    <a:cubicBezTo>
                      <a:pt x="45778" y="193856"/>
                      <a:pt x="39948" y="120572"/>
                      <a:pt x="0" y="4046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4">
                      <a:lumMod val="67000"/>
                    </a:schemeClr>
                  </a:gs>
                  <a:gs pos="48000">
                    <a:schemeClr val="accent4">
                      <a:lumMod val="97000"/>
                      <a:lumOff val="3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 dirty="0"/>
              </a:p>
            </p:txBody>
          </p:sp>
        </p:grp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A33B50DC-E88D-4981-B362-CE3C73C3952E}"/>
                </a:ext>
              </a:extLst>
            </p:cNvPr>
            <p:cNvSpPr txBox="1"/>
            <p:nvPr/>
          </p:nvSpPr>
          <p:spPr>
            <a:xfrm>
              <a:off x="2909726" y="4835516"/>
              <a:ext cx="1379764" cy="530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050" dirty="0">
                  <a:solidFill>
                    <a:schemeClr val="accent2">
                      <a:lumMod val="50000"/>
                    </a:schemeClr>
                  </a:solidFill>
                  <a:latin typeface="Axure Handwriting" panose="020B0402020200020204" pitchFamily="34" charset="0"/>
                </a:rPr>
                <a:t>Loovtööde tegijad</a:t>
              </a:r>
            </a:p>
            <a:p>
              <a:endParaRPr lang="et-EE" dirty="0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2BE0D89-931B-03E1-735C-2F43D51D7F24}"/>
              </a:ext>
            </a:extLst>
          </p:cNvPr>
          <p:cNvSpPr txBox="1"/>
          <p:nvPr/>
        </p:nvSpPr>
        <p:spPr>
          <a:xfrm>
            <a:off x="10378943" y="3345332"/>
            <a:ext cx="1555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FF0000"/>
                </a:solidFill>
              </a:rPr>
              <a:t>5. DETSEMBER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E1244D-CBBC-F5F9-44C6-FF5DA1823917}"/>
              </a:ext>
            </a:extLst>
          </p:cNvPr>
          <p:cNvSpPr txBox="1"/>
          <p:nvPr/>
        </p:nvSpPr>
        <p:spPr>
          <a:xfrm>
            <a:off x="10478003" y="2287418"/>
            <a:ext cx="1672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FF0000"/>
                </a:solidFill>
              </a:rPr>
              <a:t>12. DETSEMBER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E5ED4A-BA4E-4C5C-F636-BA9CF4843397}"/>
              </a:ext>
            </a:extLst>
          </p:cNvPr>
          <p:cNvSpPr txBox="1"/>
          <p:nvPr/>
        </p:nvSpPr>
        <p:spPr>
          <a:xfrm>
            <a:off x="10291637" y="1389346"/>
            <a:ext cx="1414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FF0000"/>
                </a:solidFill>
              </a:rPr>
              <a:t>10. JAANUAR</a:t>
            </a:r>
          </a:p>
        </p:txBody>
      </p:sp>
    </p:spTree>
    <p:extLst>
      <p:ext uri="{BB962C8B-B14F-4D97-AF65-F5344CB8AC3E}">
        <p14:creationId xmlns:p14="http://schemas.microsoft.com/office/powerpoint/2010/main" val="41084416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98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ol: kõver ülesnool 2">
            <a:extLst>
              <a:ext uri="{FF2B5EF4-FFF2-40B4-BE49-F238E27FC236}">
                <a16:creationId xmlns:a16="http://schemas.microsoft.com/office/drawing/2014/main" id="{624E59E7-1346-49F9-9BCE-826CCD7B5A7A}"/>
              </a:ext>
            </a:extLst>
          </p:cNvPr>
          <p:cNvSpPr/>
          <p:nvPr/>
        </p:nvSpPr>
        <p:spPr>
          <a:xfrm>
            <a:off x="218454" y="1859884"/>
            <a:ext cx="11813706" cy="4755090"/>
          </a:xfrm>
          <a:custGeom>
            <a:avLst/>
            <a:gdLst>
              <a:gd name="connsiteX0" fmla="*/ 10690568 w 11919757"/>
              <a:gd name="connsiteY0" fmla="*/ 0 h 4986164"/>
              <a:gd name="connsiteX1" fmla="*/ 11759918 w 11919757"/>
              <a:gd name="connsiteY1" fmla="*/ 1246541 h 4986164"/>
              <a:gd name="connsiteX2" fmla="*/ 11153999 w 11919757"/>
              <a:gd name="connsiteY2" fmla="*/ 1246541 h 4986164"/>
              <a:gd name="connsiteX3" fmla="*/ 5656919 w 11919757"/>
              <a:gd name="connsiteY3" fmla="*/ 4947793 h 4986164"/>
              <a:gd name="connsiteX4" fmla="*/ 9907458 w 11919757"/>
              <a:gd name="connsiteY4" fmla="*/ 1246541 h 4986164"/>
              <a:gd name="connsiteX5" fmla="*/ 9301539 w 11919757"/>
              <a:gd name="connsiteY5" fmla="*/ 1246541 h 4986164"/>
              <a:gd name="connsiteX6" fmla="*/ 10690568 w 11919757"/>
              <a:gd name="connsiteY6" fmla="*/ 0 h 4986164"/>
              <a:gd name="connsiteX0" fmla="*/ 5033649 w 11919757"/>
              <a:gd name="connsiteY0" fmla="*/ 4986164 h 4986164"/>
              <a:gd name="connsiteX1" fmla="*/ 0 w 11919757"/>
              <a:gd name="connsiteY1" fmla="*/ 0 h 4986164"/>
              <a:gd name="connsiteX2" fmla="*/ 1246541 w 11919757"/>
              <a:gd name="connsiteY2" fmla="*/ 0 h 4986164"/>
              <a:gd name="connsiteX3" fmla="*/ 6280190 w 11919757"/>
              <a:gd name="connsiteY3" fmla="*/ 4986164 h 4986164"/>
              <a:gd name="connsiteX4" fmla="*/ 5033649 w 11919757"/>
              <a:gd name="connsiteY4" fmla="*/ 4986164 h 4986164"/>
              <a:gd name="connsiteX0" fmla="*/ 5656919 w 11919757"/>
              <a:gd name="connsiteY0" fmla="*/ 4947793 h 4986164"/>
              <a:gd name="connsiteX1" fmla="*/ 9907458 w 11919757"/>
              <a:gd name="connsiteY1" fmla="*/ 1246541 h 4986164"/>
              <a:gd name="connsiteX2" fmla="*/ 9301539 w 11919757"/>
              <a:gd name="connsiteY2" fmla="*/ 1246541 h 4986164"/>
              <a:gd name="connsiteX3" fmla="*/ 10690568 w 11919757"/>
              <a:gd name="connsiteY3" fmla="*/ 0 h 4986164"/>
              <a:gd name="connsiteX4" fmla="*/ 11759918 w 11919757"/>
              <a:gd name="connsiteY4" fmla="*/ 1246541 h 4986164"/>
              <a:gd name="connsiteX5" fmla="*/ 11153999 w 11919757"/>
              <a:gd name="connsiteY5" fmla="*/ 1246541 h 4986164"/>
              <a:gd name="connsiteX6" fmla="*/ 6280189 w 11919757"/>
              <a:gd name="connsiteY6" fmla="*/ 4986164 h 4986164"/>
              <a:gd name="connsiteX7" fmla="*/ 5033649 w 11919757"/>
              <a:gd name="connsiteY7" fmla="*/ 4986164 h 4986164"/>
              <a:gd name="connsiteX8" fmla="*/ 0 w 11919757"/>
              <a:gd name="connsiteY8" fmla="*/ 0 h 4986164"/>
              <a:gd name="connsiteX9" fmla="*/ 1246541 w 11919757"/>
              <a:gd name="connsiteY9" fmla="*/ 0 h 4986164"/>
              <a:gd name="connsiteX10" fmla="*/ 6280190 w 11919757"/>
              <a:gd name="connsiteY10" fmla="*/ 4986164 h 4986164"/>
              <a:gd name="connsiteX0" fmla="*/ 10690568 w 11759918"/>
              <a:gd name="connsiteY0" fmla="*/ 0 h 4986521"/>
              <a:gd name="connsiteX1" fmla="*/ 11759918 w 11759918"/>
              <a:gd name="connsiteY1" fmla="*/ 1246541 h 4986521"/>
              <a:gd name="connsiteX2" fmla="*/ 11153999 w 11759918"/>
              <a:gd name="connsiteY2" fmla="*/ 1246541 h 4986521"/>
              <a:gd name="connsiteX3" fmla="*/ 5656919 w 11759918"/>
              <a:gd name="connsiteY3" fmla="*/ 4947793 h 4986521"/>
              <a:gd name="connsiteX4" fmla="*/ 9907458 w 11759918"/>
              <a:gd name="connsiteY4" fmla="*/ 1246541 h 4986521"/>
              <a:gd name="connsiteX5" fmla="*/ 9301539 w 11759918"/>
              <a:gd name="connsiteY5" fmla="*/ 1246541 h 4986521"/>
              <a:gd name="connsiteX6" fmla="*/ 10690568 w 11759918"/>
              <a:gd name="connsiteY6" fmla="*/ 0 h 4986521"/>
              <a:gd name="connsiteX0" fmla="*/ 5033649 w 11759918"/>
              <a:gd name="connsiteY0" fmla="*/ 4986164 h 4986521"/>
              <a:gd name="connsiteX1" fmla="*/ 0 w 11759918"/>
              <a:gd name="connsiteY1" fmla="*/ 0 h 4986521"/>
              <a:gd name="connsiteX2" fmla="*/ 1246541 w 11759918"/>
              <a:gd name="connsiteY2" fmla="*/ 0 h 4986521"/>
              <a:gd name="connsiteX3" fmla="*/ 6280190 w 11759918"/>
              <a:gd name="connsiteY3" fmla="*/ 4986164 h 4986521"/>
              <a:gd name="connsiteX4" fmla="*/ 5033649 w 11759918"/>
              <a:gd name="connsiteY4" fmla="*/ 4986164 h 4986521"/>
              <a:gd name="connsiteX0" fmla="*/ 5656919 w 11759918"/>
              <a:gd name="connsiteY0" fmla="*/ 4947793 h 4986521"/>
              <a:gd name="connsiteX1" fmla="*/ 9907458 w 11759918"/>
              <a:gd name="connsiteY1" fmla="*/ 1246541 h 4986521"/>
              <a:gd name="connsiteX2" fmla="*/ 9301539 w 11759918"/>
              <a:gd name="connsiteY2" fmla="*/ 1246541 h 4986521"/>
              <a:gd name="connsiteX3" fmla="*/ 10690568 w 11759918"/>
              <a:gd name="connsiteY3" fmla="*/ 0 h 4986521"/>
              <a:gd name="connsiteX4" fmla="*/ 11759918 w 11759918"/>
              <a:gd name="connsiteY4" fmla="*/ 1246541 h 4986521"/>
              <a:gd name="connsiteX5" fmla="*/ 11153999 w 11759918"/>
              <a:gd name="connsiteY5" fmla="*/ 1246541 h 4986521"/>
              <a:gd name="connsiteX6" fmla="*/ 6280189 w 11759918"/>
              <a:gd name="connsiteY6" fmla="*/ 4986164 h 4986521"/>
              <a:gd name="connsiteX7" fmla="*/ 5033649 w 11759918"/>
              <a:gd name="connsiteY7" fmla="*/ 4986164 h 4986521"/>
              <a:gd name="connsiteX8" fmla="*/ 0 w 11759918"/>
              <a:gd name="connsiteY8" fmla="*/ 0 h 4986521"/>
              <a:gd name="connsiteX9" fmla="*/ 1354118 w 11759918"/>
              <a:gd name="connsiteY9" fmla="*/ 2133600 h 4986521"/>
              <a:gd name="connsiteX10" fmla="*/ 6280190 w 11759918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291364 w 11804741"/>
              <a:gd name="connsiteY2" fmla="*/ 0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434799 w 11804741"/>
              <a:gd name="connsiteY2" fmla="*/ 2124635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96353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60494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5001581"/>
              <a:gd name="connsiteX1" fmla="*/ 11813706 w 11813706"/>
              <a:gd name="connsiteY1" fmla="*/ 1246541 h 5001581"/>
              <a:gd name="connsiteX2" fmla="*/ 11207787 w 11813706"/>
              <a:gd name="connsiteY2" fmla="*/ 1246541 h 5001581"/>
              <a:gd name="connsiteX3" fmla="*/ 5710707 w 11813706"/>
              <a:gd name="connsiteY3" fmla="*/ 4947793 h 5001581"/>
              <a:gd name="connsiteX4" fmla="*/ 9961246 w 11813706"/>
              <a:gd name="connsiteY4" fmla="*/ 1246541 h 5001581"/>
              <a:gd name="connsiteX5" fmla="*/ 9355327 w 11813706"/>
              <a:gd name="connsiteY5" fmla="*/ 1246541 h 5001581"/>
              <a:gd name="connsiteX6" fmla="*/ 10744356 w 11813706"/>
              <a:gd name="connsiteY6" fmla="*/ 0 h 5001581"/>
              <a:gd name="connsiteX0" fmla="*/ 5087437 w 11813706"/>
              <a:gd name="connsiteY0" fmla="*/ 4986164 h 5001581"/>
              <a:gd name="connsiteX1" fmla="*/ 0 w 11813706"/>
              <a:gd name="connsiteY1" fmla="*/ 2151529 h 5001581"/>
              <a:gd name="connsiteX2" fmla="*/ 1443764 w 11813706"/>
              <a:gd name="connsiteY2" fmla="*/ 2124635 h 5001581"/>
              <a:gd name="connsiteX3" fmla="*/ 6333978 w 11813706"/>
              <a:gd name="connsiteY3" fmla="*/ 4986164 h 5001581"/>
              <a:gd name="connsiteX4" fmla="*/ 5087437 w 11813706"/>
              <a:gd name="connsiteY4" fmla="*/ 4986164 h 5001581"/>
              <a:gd name="connsiteX0" fmla="*/ 5092143 w 11813706"/>
              <a:gd name="connsiteY0" fmla="*/ 5001581 h 5001581"/>
              <a:gd name="connsiteX1" fmla="*/ 9961246 w 11813706"/>
              <a:gd name="connsiteY1" fmla="*/ 1246541 h 5001581"/>
              <a:gd name="connsiteX2" fmla="*/ 9355327 w 11813706"/>
              <a:gd name="connsiteY2" fmla="*/ 1246541 h 5001581"/>
              <a:gd name="connsiteX3" fmla="*/ 10744356 w 11813706"/>
              <a:gd name="connsiteY3" fmla="*/ 0 h 5001581"/>
              <a:gd name="connsiteX4" fmla="*/ 11813706 w 11813706"/>
              <a:gd name="connsiteY4" fmla="*/ 1246541 h 5001581"/>
              <a:gd name="connsiteX5" fmla="*/ 11207787 w 11813706"/>
              <a:gd name="connsiteY5" fmla="*/ 1246541 h 5001581"/>
              <a:gd name="connsiteX6" fmla="*/ 6333977 w 11813706"/>
              <a:gd name="connsiteY6" fmla="*/ 4986164 h 5001581"/>
              <a:gd name="connsiteX7" fmla="*/ 5087437 w 11813706"/>
              <a:gd name="connsiteY7" fmla="*/ 4986164 h 5001581"/>
              <a:gd name="connsiteX8" fmla="*/ 8965 w 11813706"/>
              <a:gd name="connsiteY8" fmla="*/ 2160494 h 5001581"/>
              <a:gd name="connsiteX9" fmla="*/ 1407906 w 11813706"/>
              <a:gd name="connsiteY9" fmla="*/ 2133600 h 5001581"/>
              <a:gd name="connsiteX10" fmla="*/ 6333978 w 11813706"/>
              <a:gd name="connsiteY10" fmla="*/ 4986164 h 5001581"/>
              <a:gd name="connsiteX0" fmla="*/ 10744356 w 11813706"/>
              <a:gd name="connsiteY0" fmla="*/ 0 h 5030470"/>
              <a:gd name="connsiteX1" fmla="*/ 11813706 w 11813706"/>
              <a:gd name="connsiteY1" fmla="*/ 1246541 h 5030470"/>
              <a:gd name="connsiteX2" fmla="*/ 11207787 w 11813706"/>
              <a:gd name="connsiteY2" fmla="*/ 1246541 h 5030470"/>
              <a:gd name="connsiteX3" fmla="*/ 5101107 w 11813706"/>
              <a:gd name="connsiteY3" fmla="*/ 4992616 h 5030470"/>
              <a:gd name="connsiteX4" fmla="*/ 9961246 w 11813706"/>
              <a:gd name="connsiteY4" fmla="*/ 1246541 h 5030470"/>
              <a:gd name="connsiteX5" fmla="*/ 9355327 w 11813706"/>
              <a:gd name="connsiteY5" fmla="*/ 1246541 h 5030470"/>
              <a:gd name="connsiteX6" fmla="*/ 10744356 w 11813706"/>
              <a:gd name="connsiteY6" fmla="*/ 0 h 5030470"/>
              <a:gd name="connsiteX0" fmla="*/ 5087437 w 11813706"/>
              <a:gd name="connsiteY0" fmla="*/ 4986164 h 5030470"/>
              <a:gd name="connsiteX1" fmla="*/ 0 w 11813706"/>
              <a:gd name="connsiteY1" fmla="*/ 2151529 h 5030470"/>
              <a:gd name="connsiteX2" fmla="*/ 1443764 w 11813706"/>
              <a:gd name="connsiteY2" fmla="*/ 2124635 h 5030470"/>
              <a:gd name="connsiteX3" fmla="*/ 6333978 w 11813706"/>
              <a:gd name="connsiteY3" fmla="*/ 4986164 h 5030470"/>
              <a:gd name="connsiteX4" fmla="*/ 5087437 w 11813706"/>
              <a:gd name="connsiteY4" fmla="*/ 4986164 h 5030470"/>
              <a:gd name="connsiteX0" fmla="*/ 5092143 w 11813706"/>
              <a:gd name="connsiteY0" fmla="*/ 5001581 h 5030470"/>
              <a:gd name="connsiteX1" fmla="*/ 9961246 w 11813706"/>
              <a:gd name="connsiteY1" fmla="*/ 1246541 h 5030470"/>
              <a:gd name="connsiteX2" fmla="*/ 9355327 w 11813706"/>
              <a:gd name="connsiteY2" fmla="*/ 1246541 h 5030470"/>
              <a:gd name="connsiteX3" fmla="*/ 10744356 w 11813706"/>
              <a:gd name="connsiteY3" fmla="*/ 0 h 5030470"/>
              <a:gd name="connsiteX4" fmla="*/ 11813706 w 11813706"/>
              <a:gd name="connsiteY4" fmla="*/ 1246541 h 5030470"/>
              <a:gd name="connsiteX5" fmla="*/ 11207787 w 11813706"/>
              <a:gd name="connsiteY5" fmla="*/ 1246541 h 5030470"/>
              <a:gd name="connsiteX6" fmla="*/ 6333977 w 11813706"/>
              <a:gd name="connsiteY6" fmla="*/ 4986164 h 5030470"/>
              <a:gd name="connsiteX7" fmla="*/ 5087437 w 11813706"/>
              <a:gd name="connsiteY7" fmla="*/ 4986164 h 5030470"/>
              <a:gd name="connsiteX8" fmla="*/ 8965 w 11813706"/>
              <a:gd name="connsiteY8" fmla="*/ 2160494 h 5030470"/>
              <a:gd name="connsiteX9" fmla="*/ 1407906 w 11813706"/>
              <a:gd name="connsiteY9" fmla="*/ 2133600 h 5030470"/>
              <a:gd name="connsiteX10" fmla="*/ 6333978 w 11813706"/>
              <a:gd name="connsiteY10" fmla="*/ 4986164 h 5030470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333978 w 11813706"/>
              <a:gd name="connsiteY10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9507 w 11813706"/>
              <a:gd name="connsiteY10" fmla="*/ 496823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0543 w 11813706"/>
              <a:gd name="connsiteY10" fmla="*/ 4977199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8" fmla="*/ 1407906 w 11813706"/>
              <a:gd name="connsiteY8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207787 w 11813706"/>
              <a:gd name="connsiteY4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763598 w 11813706"/>
              <a:gd name="connsiteY4" fmla="*/ 1103106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08258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154684 w 11813706"/>
              <a:gd name="connsiteY3" fmla="*/ 4690329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13706" h="4755090" stroke="0" extrusionOk="0">
                <a:moveTo>
                  <a:pt x="10627815" y="0"/>
                </a:moveTo>
                <a:lnTo>
                  <a:pt x="11813706" y="1004494"/>
                </a:lnTo>
                <a:lnTo>
                  <a:pt x="11207787" y="1004494"/>
                </a:lnTo>
                <a:cubicBezTo>
                  <a:pt x="10575147" y="3431586"/>
                  <a:pt x="7522548" y="4845797"/>
                  <a:pt x="5101107" y="4750569"/>
                </a:cubicBezTo>
                <a:cubicBezTo>
                  <a:pt x="7150267" y="4497285"/>
                  <a:pt x="9444983" y="2985109"/>
                  <a:pt x="9961246" y="1004494"/>
                </a:cubicBezTo>
                <a:lnTo>
                  <a:pt x="9355327" y="1004494"/>
                </a:lnTo>
                <a:lnTo>
                  <a:pt x="10627815" y="0"/>
                </a:lnTo>
                <a:close/>
              </a:path>
              <a:path w="11813706" h="4755090" fill="darkenLess" stroke="0" extrusionOk="0">
                <a:moveTo>
                  <a:pt x="5051578" y="4744117"/>
                </a:moveTo>
                <a:cubicBezTo>
                  <a:pt x="2352252" y="4788940"/>
                  <a:pt x="0" y="4663264"/>
                  <a:pt x="0" y="1909482"/>
                </a:cubicBezTo>
                <a:lnTo>
                  <a:pt x="1443764" y="1882588"/>
                </a:lnTo>
                <a:cubicBezTo>
                  <a:pt x="1443764" y="4636370"/>
                  <a:pt x="3374676" y="4690329"/>
                  <a:pt x="6154684" y="4690329"/>
                </a:cubicBezTo>
                <a:cubicBezTo>
                  <a:pt x="5727217" y="4690329"/>
                  <a:pt x="5550762" y="4681364"/>
                  <a:pt x="5051578" y="4744117"/>
                </a:cubicBezTo>
                <a:close/>
              </a:path>
              <a:path w="11813706" h="4755090" fill="none" extrusionOk="0">
                <a:moveTo>
                  <a:pt x="9961246" y="1004494"/>
                </a:moveTo>
                <a:lnTo>
                  <a:pt x="9355327" y="1004494"/>
                </a:lnTo>
                <a:lnTo>
                  <a:pt x="11813706" y="1004494"/>
                </a:lnTo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>
              <a:solidFill>
                <a:schemeClr val="tx1"/>
              </a:solidFill>
            </a:endParaRPr>
          </a:p>
        </p:txBody>
      </p:sp>
      <p:sp>
        <p:nvSpPr>
          <p:cNvPr id="121" name="Ristkülik 120">
            <a:extLst>
              <a:ext uri="{FF2B5EF4-FFF2-40B4-BE49-F238E27FC236}">
                <a16:creationId xmlns:a16="http://schemas.microsoft.com/office/drawing/2014/main" id="{A449048D-7F96-49CE-BA63-0016656A94C2}"/>
              </a:ext>
            </a:extLst>
          </p:cNvPr>
          <p:cNvSpPr/>
          <p:nvPr/>
        </p:nvSpPr>
        <p:spPr>
          <a:xfrm>
            <a:off x="-86791" y="1273873"/>
            <a:ext cx="12467141" cy="5712879"/>
          </a:xfrm>
          <a:custGeom>
            <a:avLst/>
            <a:gdLst>
              <a:gd name="connsiteX0" fmla="*/ 0 w 12467141"/>
              <a:gd name="connsiteY0" fmla="*/ 0 h 5712879"/>
              <a:gd name="connsiteX1" fmla="*/ 443276 w 12467141"/>
              <a:gd name="connsiteY1" fmla="*/ 0 h 5712879"/>
              <a:gd name="connsiteX2" fmla="*/ 1011224 w 12467141"/>
              <a:gd name="connsiteY2" fmla="*/ 0 h 5712879"/>
              <a:gd name="connsiteX3" fmla="*/ 1828514 w 12467141"/>
              <a:gd name="connsiteY3" fmla="*/ 0 h 5712879"/>
              <a:gd name="connsiteX4" fmla="*/ 2770476 w 12467141"/>
              <a:gd name="connsiteY4" fmla="*/ 0 h 5712879"/>
              <a:gd name="connsiteX5" fmla="*/ 3213752 w 12467141"/>
              <a:gd name="connsiteY5" fmla="*/ 0 h 5712879"/>
              <a:gd name="connsiteX6" fmla="*/ 3532357 w 12467141"/>
              <a:gd name="connsiteY6" fmla="*/ 0 h 5712879"/>
              <a:gd name="connsiteX7" fmla="*/ 4474318 w 12467141"/>
              <a:gd name="connsiteY7" fmla="*/ 0 h 5712879"/>
              <a:gd name="connsiteX8" fmla="*/ 4792923 w 12467141"/>
              <a:gd name="connsiteY8" fmla="*/ 0 h 5712879"/>
              <a:gd name="connsiteX9" fmla="*/ 5610213 w 12467141"/>
              <a:gd name="connsiteY9" fmla="*/ 0 h 5712879"/>
              <a:gd name="connsiteX10" fmla="*/ 5928818 w 12467141"/>
              <a:gd name="connsiteY10" fmla="*/ 0 h 5712879"/>
              <a:gd name="connsiteX11" fmla="*/ 6621437 w 12467141"/>
              <a:gd name="connsiteY11" fmla="*/ 0 h 5712879"/>
              <a:gd name="connsiteX12" fmla="*/ 7314056 w 12467141"/>
              <a:gd name="connsiteY12" fmla="*/ 0 h 5712879"/>
              <a:gd name="connsiteX13" fmla="*/ 8006675 w 12467141"/>
              <a:gd name="connsiteY13" fmla="*/ 0 h 5712879"/>
              <a:gd name="connsiteX14" fmla="*/ 8948637 w 12467141"/>
              <a:gd name="connsiteY14" fmla="*/ 0 h 5712879"/>
              <a:gd name="connsiteX15" fmla="*/ 9890599 w 12467141"/>
              <a:gd name="connsiteY15" fmla="*/ 0 h 5712879"/>
              <a:gd name="connsiteX16" fmla="*/ 10583217 w 12467141"/>
              <a:gd name="connsiteY16" fmla="*/ 0 h 5712879"/>
              <a:gd name="connsiteX17" fmla="*/ 11151165 w 12467141"/>
              <a:gd name="connsiteY17" fmla="*/ 0 h 5712879"/>
              <a:gd name="connsiteX18" fmla="*/ 11719113 w 12467141"/>
              <a:gd name="connsiteY18" fmla="*/ 0 h 5712879"/>
              <a:gd name="connsiteX19" fmla="*/ 12467141 w 12467141"/>
              <a:gd name="connsiteY19" fmla="*/ 0 h 5712879"/>
              <a:gd name="connsiteX20" fmla="*/ 12467141 w 12467141"/>
              <a:gd name="connsiteY20" fmla="*/ 749022 h 5712879"/>
              <a:gd name="connsiteX21" fmla="*/ 12467141 w 12467141"/>
              <a:gd name="connsiteY21" fmla="*/ 1440915 h 5712879"/>
              <a:gd name="connsiteX22" fmla="*/ 12467141 w 12467141"/>
              <a:gd name="connsiteY22" fmla="*/ 1961422 h 5712879"/>
              <a:gd name="connsiteX23" fmla="*/ 12467141 w 12467141"/>
              <a:gd name="connsiteY23" fmla="*/ 2539057 h 5712879"/>
              <a:gd name="connsiteX24" fmla="*/ 12467141 w 12467141"/>
              <a:gd name="connsiteY24" fmla="*/ 3059564 h 5712879"/>
              <a:gd name="connsiteX25" fmla="*/ 12467141 w 12467141"/>
              <a:gd name="connsiteY25" fmla="*/ 3522942 h 5712879"/>
              <a:gd name="connsiteX26" fmla="*/ 12467141 w 12467141"/>
              <a:gd name="connsiteY26" fmla="*/ 4214835 h 5712879"/>
              <a:gd name="connsiteX27" fmla="*/ 12467141 w 12467141"/>
              <a:gd name="connsiteY27" fmla="*/ 4792471 h 5712879"/>
              <a:gd name="connsiteX28" fmla="*/ 12467141 w 12467141"/>
              <a:gd name="connsiteY28" fmla="*/ 5712879 h 5712879"/>
              <a:gd name="connsiteX29" fmla="*/ 11899193 w 12467141"/>
              <a:gd name="connsiteY29" fmla="*/ 5712879 h 5712879"/>
              <a:gd name="connsiteX30" fmla="*/ 11580589 w 12467141"/>
              <a:gd name="connsiteY30" fmla="*/ 5712879 h 5712879"/>
              <a:gd name="connsiteX31" fmla="*/ 11261984 w 12467141"/>
              <a:gd name="connsiteY31" fmla="*/ 5712879 h 5712879"/>
              <a:gd name="connsiteX32" fmla="*/ 10694037 w 12467141"/>
              <a:gd name="connsiteY32" fmla="*/ 5712879 h 5712879"/>
              <a:gd name="connsiteX33" fmla="*/ 10250760 w 12467141"/>
              <a:gd name="connsiteY33" fmla="*/ 5712879 h 5712879"/>
              <a:gd name="connsiteX34" fmla="*/ 9682813 w 12467141"/>
              <a:gd name="connsiteY34" fmla="*/ 5712879 h 5712879"/>
              <a:gd name="connsiteX35" fmla="*/ 8740851 w 12467141"/>
              <a:gd name="connsiteY35" fmla="*/ 5712879 h 5712879"/>
              <a:gd name="connsiteX36" fmla="*/ 8048232 w 12467141"/>
              <a:gd name="connsiteY36" fmla="*/ 5712879 h 5712879"/>
              <a:gd name="connsiteX37" fmla="*/ 7480285 w 12467141"/>
              <a:gd name="connsiteY37" fmla="*/ 5712879 h 5712879"/>
              <a:gd name="connsiteX38" fmla="*/ 6787666 w 12467141"/>
              <a:gd name="connsiteY38" fmla="*/ 5712879 h 5712879"/>
              <a:gd name="connsiteX39" fmla="*/ 5970375 w 12467141"/>
              <a:gd name="connsiteY39" fmla="*/ 5712879 h 5712879"/>
              <a:gd name="connsiteX40" fmla="*/ 5028414 w 12467141"/>
              <a:gd name="connsiteY40" fmla="*/ 5712879 h 5712879"/>
              <a:gd name="connsiteX41" fmla="*/ 4585137 w 12467141"/>
              <a:gd name="connsiteY41" fmla="*/ 5712879 h 5712879"/>
              <a:gd name="connsiteX42" fmla="*/ 4017190 w 12467141"/>
              <a:gd name="connsiteY42" fmla="*/ 5712879 h 5712879"/>
              <a:gd name="connsiteX43" fmla="*/ 3075228 w 12467141"/>
              <a:gd name="connsiteY43" fmla="*/ 5712879 h 5712879"/>
              <a:gd name="connsiteX44" fmla="*/ 2133266 w 12467141"/>
              <a:gd name="connsiteY44" fmla="*/ 5712879 h 5712879"/>
              <a:gd name="connsiteX45" fmla="*/ 1814662 w 12467141"/>
              <a:gd name="connsiteY45" fmla="*/ 5712879 h 5712879"/>
              <a:gd name="connsiteX46" fmla="*/ 1122043 w 12467141"/>
              <a:gd name="connsiteY46" fmla="*/ 5712879 h 5712879"/>
              <a:gd name="connsiteX47" fmla="*/ 0 w 12467141"/>
              <a:gd name="connsiteY47" fmla="*/ 5712879 h 5712879"/>
              <a:gd name="connsiteX48" fmla="*/ 0 w 12467141"/>
              <a:gd name="connsiteY48" fmla="*/ 5078115 h 5712879"/>
              <a:gd name="connsiteX49" fmla="*/ 0 w 12467141"/>
              <a:gd name="connsiteY49" fmla="*/ 4329093 h 5712879"/>
              <a:gd name="connsiteX50" fmla="*/ 0 w 12467141"/>
              <a:gd name="connsiteY50" fmla="*/ 3580071 h 5712879"/>
              <a:gd name="connsiteX51" fmla="*/ 0 w 12467141"/>
              <a:gd name="connsiteY51" fmla="*/ 3059564 h 5712879"/>
              <a:gd name="connsiteX52" fmla="*/ 0 w 12467141"/>
              <a:gd name="connsiteY52" fmla="*/ 2310542 h 5712879"/>
              <a:gd name="connsiteX53" fmla="*/ 0 w 12467141"/>
              <a:gd name="connsiteY53" fmla="*/ 1561520 h 5712879"/>
              <a:gd name="connsiteX54" fmla="*/ 0 w 12467141"/>
              <a:gd name="connsiteY54" fmla="*/ 812498 h 5712879"/>
              <a:gd name="connsiteX55" fmla="*/ 0 w 12467141"/>
              <a:gd name="connsiteY55" fmla="*/ 0 h 5712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467141" h="5712879" fill="none" extrusionOk="0">
                <a:moveTo>
                  <a:pt x="0" y="0"/>
                </a:moveTo>
                <a:cubicBezTo>
                  <a:pt x="153780" y="12435"/>
                  <a:pt x="339318" y="-1607"/>
                  <a:pt x="443276" y="0"/>
                </a:cubicBezTo>
                <a:cubicBezTo>
                  <a:pt x="547234" y="1607"/>
                  <a:pt x="775270" y="-3161"/>
                  <a:pt x="1011224" y="0"/>
                </a:cubicBezTo>
                <a:cubicBezTo>
                  <a:pt x="1247178" y="3161"/>
                  <a:pt x="1577588" y="33387"/>
                  <a:pt x="1828514" y="0"/>
                </a:cubicBezTo>
                <a:cubicBezTo>
                  <a:pt x="2079440" y="-33387"/>
                  <a:pt x="2439963" y="44315"/>
                  <a:pt x="2770476" y="0"/>
                </a:cubicBezTo>
                <a:cubicBezTo>
                  <a:pt x="3100989" y="-44315"/>
                  <a:pt x="3090277" y="4806"/>
                  <a:pt x="3213752" y="0"/>
                </a:cubicBezTo>
                <a:cubicBezTo>
                  <a:pt x="3337227" y="-4806"/>
                  <a:pt x="3408405" y="-12180"/>
                  <a:pt x="3532357" y="0"/>
                </a:cubicBezTo>
                <a:cubicBezTo>
                  <a:pt x="3656310" y="12180"/>
                  <a:pt x="4222534" y="7611"/>
                  <a:pt x="4474318" y="0"/>
                </a:cubicBezTo>
                <a:cubicBezTo>
                  <a:pt x="4726102" y="-7611"/>
                  <a:pt x="4705364" y="-1576"/>
                  <a:pt x="4792923" y="0"/>
                </a:cubicBezTo>
                <a:cubicBezTo>
                  <a:pt x="4880483" y="1576"/>
                  <a:pt x="5314034" y="-11474"/>
                  <a:pt x="5610213" y="0"/>
                </a:cubicBezTo>
                <a:cubicBezTo>
                  <a:pt x="5906392" y="11474"/>
                  <a:pt x="5791016" y="-4831"/>
                  <a:pt x="5928818" y="0"/>
                </a:cubicBezTo>
                <a:cubicBezTo>
                  <a:pt x="6066621" y="4831"/>
                  <a:pt x="6443027" y="-18450"/>
                  <a:pt x="6621437" y="0"/>
                </a:cubicBezTo>
                <a:cubicBezTo>
                  <a:pt x="6799847" y="18450"/>
                  <a:pt x="7057230" y="-21612"/>
                  <a:pt x="7314056" y="0"/>
                </a:cubicBezTo>
                <a:cubicBezTo>
                  <a:pt x="7570882" y="21612"/>
                  <a:pt x="7761040" y="-16715"/>
                  <a:pt x="8006675" y="0"/>
                </a:cubicBezTo>
                <a:cubicBezTo>
                  <a:pt x="8252310" y="16715"/>
                  <a:pt x="8666320" y="-45864"/>
                  <a:pt x="8948637" y="0"/>
                </a:cubicBezTo>
                <a:cubicBezTo>
                  <a:pt x="9230954" y="45864"/>
                  <a:pt x="9488565" y="42635"/>
                  <a:pt x="9890599" y="0"/>
                </a:cubicBezTo>
                <a:cubicBezTo>
                  <a:pt x="10292633" y="-42635"/>
                  <a:pt x="10291957" y="14117"/>
                  <a:pt x="10583217" y="0"/>
                </a:cubicBezTo>
                <a:cubicBezTo>
                  <a:pt x="10874477" y="-14117"/>
                  <a:pt x="10968348" y="-16131"/>
                  <a:pt x="11151165" y="0"/>
                </a:cubicBezTo>
                <a:cubicBezTo>
                  <a:pt x="11333982" y="16131"/>
                  <a:pt x="11557209" y="-8431"/>
                  <a:pt x="11719113" y="0"/>
                </a:cubicBezTo>
                <a:cubicBezTo>
                  <a:pt x="11881017" y="8431"/>
                  <a:pt x="12200218" y="-7226"/>
                  <a:pt x="12467141" y="0"/>
                </a:cubicBezTo>
                <a:cubicBezTo>
                  <a:pt x="12453588" y="156572"/>
                  <a:pt x="12495416" y="464544"/>
                  <a:pt x="12467141" y="749022"/>
                </a:cubicBezTo>
                <a:cubicBezTo>
                  <a:pt x="12438866" y="1033500"/>
                  <a:pt x="12465801" y="1300305"/>
                  <a:pt x="12467141" y="1440915"/>
                </a:cubicBezTo>
                <a:cubicBezTo>
                  <a:pt x="12468481" y="1581525"/>
                  <a:pt x="12486241" y="1760515"/>
                  <a:pt x="12467141" y="1961422"/>
                </a:cubicBezTo>
                <a:cubicBezTo>
                  <a:pt x="12448041" y="2162329"/>
                  <a:pt x="12450643" y="2339421"/>
                  <a:pt x="12467141" y="2539057"/>
                </a:cubicBezTo>
                <a:cubicBezTo>
                  <a:pt x="12483639" y="2738694"/>
                  <a:pt x="12487590" y="2860729"/>
                  <a:pt x="12467141" y="3059564"/>
                </a:cubicBezTo>
                <a:cubicBezTo>
                  <a:pt x="12446692" y="3258399"/>
                  <a:pt x="12469816" y="3296314"/>
                  <a:pt x="12467141" y="3522942"/>
                </a:cubicBezTo>
                <a:cubicBezTo>
                  <a:pt x="12464466" y="3749570"/>
                  <a:pt x="12459778" y="3916490"/>
                  <a:pt x="12467141" y="4214835"/>
                </a:cubicBezTo>
                <a:cubicBezTo>
                  <a:pt x="12474504" y="4513180"/>
                  <a:pt x="12449509" y="4656556"/>
                  <a:pt x="12467141" y="4792471"/>
                </a:cubicBezTo>
                <a:cubicBezTo>
                  <a:pt x="12484773" y="4928386"/>
                  <a:pt x="12499452" y="5288271"/>
                  <a:pt x="12467141" y="5712879"/>
                </a:cubicBezTo>
                <a:cubicBezTo>
                  <a:pt x="12335570" y="5704028"/>
                  <a:pt x="12147852" y="5710606"/>
                  <a:pt x="11899193" y="5712879"/>
                </a:cubicBezTo>
                <a:cubicBezTo>
                  <a:pt x="11650534" y="5715152"/>
                  <a:pt x="11681534" y="5713399"/>
                  <a:pt x="11580589" y="5712879"/>
                </a:cubicBezTo>
                <a:cubicBezTo>
                  <a:pt x="11479644" y="5712359"/>
                  <a:pt x="11366655" y="5727642"/>
                  <a:pt x="11261984" y="5712879"/>
                </a:cubicBezTo>
                <a:cubicBezTo>
                  <a:pt x="11157313" y="5698116"/>
                  <a:pt x="10893234" y="5736963"/>
                  <a:pt x="10694037" y="5712879"/>
                </a:cubicBezTo>
                <a:cubicBezTo>
                  <a:pt x="10494840" y="5688795"/>
                  <a:pt x="10361724" y="5708646"/>
                  <a:pt x="10250760" y="5712879"/>
                </a:cubicBezTo>
                <a:cubicBezTo>
                  <a:pt x="10139796" y="5717112"/>
                  <a:pt x="9900726" y="5695308"/>
                  <a:pt x="9682813" y="5712879"/>
                </a:cubicBezTo>
                <a:cubicBezTo>
                  <a:pt x="9464900" y="5730450"/>
                  <a:pt x="9160700" y="5757365"/>
                  <a:pt x="8740851" y="5712879"/>
                </a:cubicBezTo>
                <a:cubicBezTo>
                  <a:pt x="8321002" y="5668393"/>
                  <a:pt x="8195363" y="5698303"/>
                  <a:pt x="8048232" y="5712879"/>
                </a:cubicBezTo>
                <a:cubicBezTo>
                  <a:pt x="7901101" y="5727455"/>
                  <a:pt x="7626737" y="5690090"/>
                  <a:pt x="7480285" y="5712879"/>
                </a:cubicBezTo>
                <a:cubicBezTo>
                  <a:pt x="7333833" y="5735668"/>
                  <a:pt x="7041367" y="5723112"/>
                  <a:pt x="6787666" y="5712879"/>
                </a:cubicBezTo>
                <a:cubicBezTo>
                  <a:pt x="6533965" y="5702646"/>
                  <a:pt x="6286930" y="5675115"/>
                  <a:pt x="5970375" y="5712879"/>
                </a:cubicBezTo>
                <a:cubicBezTo>
                  <a:pt x="5653820" y="5750643"/>
                  <a:pt x="5232916" y="5732346"/>
                  <a:pt x="5028414" y="5712879"/>
                </a:cubicBezTo>
                <a:cubicBezTo>
                  <a:pt x="4823912" y="5693412"/>
                  <a:pt x="4702636" y="5708581"/>
                  <a:pt x="4585137" y="5712879"/>
                </a:cubicBezTo>
                <a:cubicBezTo>
                  <a:pt x="4467638" y="5717177"/>
                  <a:pt x="4238169" y="5696624"/>
                  <a:pt x="4017190" y="5712879"/>
                </a:cubicBezTo>
                <a:cubicBezTo>
                  <a:pt x="3796211" y="5729134"/>
                  <a:pt x="3530253" y="5719076"/>
                  <a:pt x="3075228" y="5712879"/>
                </a:cubicBezTo>
                <a:cubicBezTo>
                  <a:pt x="2620203" y="5706682"/>
                  <a:pt x="2483982" y="5704328"/>
                  <a:pt x="2133266" y="5712879"/>
                </a:cubicBezTo>
                <a:cubicBezTo>
                  <a:pt x="1782550" y="5721430"/>
                  <a:pt x="1879879" y="5697660"/>
                  <a:pt x="1814662" y="5712879"/>
                </a:cubicBezTo>
                <a:cubicBezTo>
                  <a:pt x="1749445" y="5728098"/>
                  <a:pt x="1361661" y="5700387"/>
                  <a:pt x="1122043" y="5712879"/>
                </a:cubicBezTo>
                <a:cubicBezTo>
                  <a:pt x="882425" y="5725371"/>
                  <a:pt x="292288" y="5683482"/>
                  <a:pt x="0" y="5712879"/>
                </a:cubicBezTo>
                <a:cubicBezTo>
                  <a:pt x="18744" y="5547807"/>
                  <a:pt x="-22007" y="5208653"/>
                  <a:pt x="0" y="5078115"/>
                </a:cubicBezTo>
                <a:cubicBezTo>
                  <a:pt x="22007" y="4947577"/>
                  <a:pt x="-2956" y="4525014"/>
                  <a:pt x="0" y="4329093"/>
                </a:cubicBezTo>
                <a:cubicBezTo>
                  <a:pt x="2956" y="4133172"/>
                  <a:pt x="20049" y="3832943"/>
                  <a:pt x="0" y="3580071"/>
                </a:cubicBezTo>
                <a:cubicBezTo>
                  <a:pt x="-20049" y="3327199"/>
                  <a:pt x="-25807" y="3255224"/>
                  <a:pt x="0" y="3059564"/>
                </a:cubicBezTo>
                <a:cubicBezTo>
                  <a:pt x="25807" y="2863904"/>
                  <a:pt x="-35804" y="2498545"/>
                  <a:pt x="0" y="2310542"/>
                </a:cubicBezTo>
                <a:cubicBezTo>
                  <a:pt x="35804" y="2122539"/>
                  <a:pt x="46" y="1906497"/>
                  <a:pt x="0" y="1561520"/>
                </a:cubicBezTo>
                <a:cubicBezTo>
                  <a:pt x="-46" y="1216543"/>
                  <a:pt x="-21339" y="1117122"/>
                  <a:pt x="0" y="812498"/>
                </a:cubicBezTo>
                <a:cubicBezTo>
                  <a:pt x="21339" y="507874"/>
                  <a:pt x="15697" y="220559"/>
                  <a:pt x="0" y="0"/>
                </a:cubicBezTo>
                <a:close/>
              </a:path>
              <a:path w="12467141" h="5712879" stroke="0" extrusionOk="0">
                <a:moveTo>
                  <a:pt x="0" y="0"/>
                </a:moveTo>
                <a:cubicBezTo>
                  <a:pt x="320008" y="-5661"/>
                  <a:pt x="643867" y="28809"/>
                  <a:pt x="941962" y="0"/>
                </a:cubicBezTo>
                <a:cubicBezTo>
                  <a:pt x="1240057" y="-28809"/>
                  <a:pt x="1265776" y="644"/>
                  <a:pt x="1509909" y="0"/>
                </a:cubicBezTo>
                <a:cubicBezTo>
                  <a:pt x="1754042" y="-644"/>
                  <a:pt x="2054596" y="-12074"/>
                  <a:pt x="2202528" y="0"/>
                </a:cubicBezTo>
                <a:cubicBezTo>
                  <a:pt x="2350460" y="12074"/>
                  <a:pt x="2466549" y="-7747"/>
                  <a:pt x="2645804" y="0"/>
                </a:cubicBezTo>
                <a:cubicBezTo>
                  <a:pt x="2825059" y="7747"/>
                  <a:pt x="3202919" y="-39158"/>
                  <a:pt x="3587766" y="0"/>
                </a:cubicBezTo>
                <a:cubicBezTo>
                  <a:pt x="3972613" y="39158"/>
                  <a:pt x="4155949" y="19642"/>
                  <a:pt x="4405056" y="0"/>
                </a:cubicBezTo>
                <a:cubicBezTo>
                  <a:pt x="4654163" y="-19642"/>
                  <a:pt x="4677816" y="10239"/>
                  <a:pt x="4848333" y="0"/>
                </a:cubicBezTo>
                <a:cubicBezTo>
                  <a:pt x="5018850" y="-10239"/>
                  <a:pt x="5097820" y="19995"/>
                  <a:pt x="5291609" y="0"/>
                </a:cubicBezTo>
                <a:cubicBezTo>
                  <a:pt x="5485398" y="-19995"/>
                  <a:pt x="5695964" y="23659"/>
                  <a:pt x="5984228" y="0"/>
                </a:cubicBezTo>
                <a:cubicBezTo>
                  <a:pt x="6272492" y="-23659"/>
                  <a:pt x="6494050" y="33725"/>
                  <a:pt x="6801518" y="0"/>
                </a:cubicBezTo>
                <a:cubicBezTo>
                  <a:pt x="7108986" y="-33725"/>
                  <a:pt x="7060988" y="-3814"/>
                  <a:pt x="7244794" y="0"/>
                </a:cubicBezTo>
                <a:cubicBezTo>
                  <a:pt x="7428600" y="3814"/>
                  <a:pt x="7549301" y="19524"/>
                  <a:pt x="7688070" y="0"/>
                </a:cubicBezTo>
                <a:cubicBezTo>
                  <a:pt x="7826839" y="-19524"/>
                  <a:pt x="8001348" y="12090"/>
                  <a:pt x="8131346" y="0"/>
                </a:cubicBezTo>
                <a:cubicBezTo>
                  <a:pt x="8261344" y="-12090"/>
                  <a:pt x="8666739" y="26654"/>
                  <a:pt x="9073308" y="0"/>
                </a:cubicBezTo>
                <a:cubicBezTo>
                  <a:pt x="9479877" y="-26654"/>
                  <a:pt x="9428996" y="11343"/>
                  <a:pt x="9765927" y="0"/>
                </a:cubicBezTo>
                <a:cubicBezTo>
                  <a:pt x="10102858" y="-11343"/>
                  <a:pt x="9971287" y="-4672"/>
                  <a:pt x="10084532" y="0"/>
                </a:cubicBezTo>
                <a:cubicBezTo>
                  <a:pt x="10197778" y="4672"/>
                  <a:pt x="10818897" y="-38116"/>
                  <a:pt x="11026494" y="0"/>
                </a:cubicBezTo>
                <a:cubicBezTo>
                  <a:pt x="11234091" y="38116"/>
                  <a:pt x="11332363" y="11291"/>
                  <a:pt x="11469770" y="0"/>
                </a:cubicBezTo>
                <a:cubicBezTo>
                  <a:pt x="11607177" y="-11291"/>
                  <a:pt x="11690892" y="-1091"/>
                  <a:pt x="11788374" y="0"/>
                </a:cubicBezTo>
                <a:cubicBezTo>
                  <a:pt x="11885856" y="1091"/>
                  <a:pt x="12280572" y="-16190"/>
                  <a:pt x="12467141" y="0"/>
                </a:cubicBezTo>
                <a:cubicBezTo>
                  <a:pt x="12483009" y="112702"/>
                  <a:pt x="12486765" y="248923"/>
                  <a:pt x="12467141" y="463378"/>
                </a:cubicBezTo>
                <a:cubicBezTo>
                  <a:pt x="12447517" y="677833"/>
                  <a:pt x="12488340" y="902694"/>
                  <a:pt x="12467141" y="1098142"/>
                </a:cubicBezTo>
                <a:cubicBezTo>
                  <a:pt x="12445942" y="1293590"/>
                  <a:pt x="12481179" y="1542486"/>
                  <a:pt x="12467141" y="1675778"/>
                </a:cubicBezTo>
                <a:cubicBezTo>
                  <a:pt x="12453103" y="1809070"/>
                  <a:pt x="12477472" y="1980191"/>
                  <a:pt x="12467141" y="2196285"/>
                </a:cubicBezTo>
                <a:cubicBezTo>
                  <a:pt x="12456810" y="2412379"/>
                  <a:pt x="12484725" y="2650477"/>
                  <a:pt x="12467141" y="2831049"/>
                </a:cubicBezTo>
                <a:cubicBezTo>
                  <a:pt x="12449557" y="3011621"/>
                  <a:pt x="12486365" y="3361031"/>
                  <a:pt x="12467141" y="3580071"/>
                </a:cubicBezTo>
                <a:cubicBezTo>
                  <a:pt x="12447917" y="3799111"/>
                  <a:pt x="12494064" y="4104524"/>
                  <a:pt x="12467141" y="4271964"/>
                </a:cubicBezTo>
                <a:cubicBezTo>
                  <a:pt x="12440218" y="4439404"/>
                  <a:pt x="12452914" y="4572118"/>
                  <a:pt x="12467141" y="4792471"/>
                </a:cubicBezTo>
                <a:cubicBezTo>
                  <a:pt x="12481368" y="5012824"/>
                  <a:pt x="12497542" y="5423756"/>
                  <a:pt x="12467141" y="5712879"/>
                </a:cubicBezTo>
                <a:cubicBezTo>
                  <a:pt x="12292893" y="5709559"/>
                  <a:pt x="12060498" y="5726239"/>
                  <a:pt x="11899193" y="5712879"/>
                </a:cubicBezTo>
                <a:cubicBezTo>
                  <a:pt x="11737888" y="5699519"/>
                  <a:pt x="11622789" y="5715364"/>
                  <a:pt x="11455917" y="5712879"/>
                </a:cubicBezTo>
                <a:cubicBezTo>
                  <a:pt x="11289045" y="5710394"/>
                  <a:pt x="11023849" y="5726026"/>
                  <a:pt x="10638627" y="5712879"/>
                </a:cubicBezTo>
                <a:cubicBezTo>
                  <a:pt x="10253405" y="5699733"/>
                  <a:pt x="10262178" y="5736129"/>
                  <a:pt x="9946008" y="5712879"/>
                </a:cubicBezTo>
                <a:cubicBezTo>
                  <a:pt x="9629838" y="5689629"/>
                  <a:pt x="9215497" y="5714334"/>
                  <a:pt x="9004046" y="5712879"/>
                </a:cubicBezTo>
                <a:cubicBezTo>
                  <a:pt x="8792595" y="5711424"/>
                  <a:pt x="8642777" y="5707916"/>
                  <a:pt x="8311427" y="5712879"/>
                </a:cubicBezTo>
                <a:cubicBezTo>
                  <a:pt x="7980077" y="5717842"/>
                  <a:pt x="7658917" y="5679574"/>
                  <a:pt x="7369466" y="5712879"/>
                </a:cubicBezTo>
                <a:cubicBezTo>
                  <a:pt x="7080015" y="5746184"/>
                  <a:pt x="7187027" y="5701957"/>
                  <a:pt x="7050861" y="5712879"/>
                </a:cubicBezTo>
                <a:cubicBezTo>
                  <a:pt x="6914695" y="5723801"/>
                  <a:pt x="6843672" y="5718876"/>
                  <a:pt x="6732256" y="5712879"/>
                </a:cubicBezTo>
                <a:cubicBezTo>
                  <a:pt x="6620841" y="5706882"/>
                  <a:pt x="6494237" y="5727771"/>
                  <a:pt x="6413651" y="5712879"/>
                </a:cubicBezTo>
                <a:cubicBezTo>
                  <a:pt x="6333065" y="5697987"/>
                  <a:pt x="5999077" y="5688091"/>
                  <a:pt x="5721032" y="5712879"/>
                </a:cubicBezTo>
                <a:cubicBezTo>
                  <a:pt x="5442987" y="5737667"/>
                  <a:pt x="5339325" y="5724635"/>
                  <a:pt x="5153085" y="5712879"/>
                </a:cubicBezTo>
                <a:cubicBezTo>
                  <a:pt x="4966845" y="5701123"/>
                  <a:pt x="4745235" y="5739661"/>
                  <a:pt x="4460466" y="5712879"/>
                </a:cubicBezTo>
                <a:cubicBezTo>
                  <a:pt x="4175697" y="5686097"/>
                  <a:pt x="4212821" y="5704915"/>
                  <a:pt x="4141861" y="5712879"/>
                </a:cubicBezTo>
                <a:cubicBezTo>
                  <a:pt x="4070901" y="5720843"/>
                  <a:pt x="3727114" y="5690783"/>
                  <a:pt x="3449242" y="5712879"/>
                </a:cubicBezTo>
                <a:cubicBezTo>
                  <a:pt x="3171370" y="5734975"/>
                  <a:pt x="3212531" y="5715344"/>
                  <a:pt x="3130638" y="5712879"/>
                </a:cubicBezTo>
                <a:cubicBezTo>
                  <a:pt x="3048745" y="5710414"/>
                  <a:pt x="2815248" y="5722445"/>
                  <a:pt x="2687362" y="5712879"/>
                </a:cubicBezTo>
                <a:cubicBezTo>
                  <a:pt x="2559476" y="5703313"/>
                  <a:pt x="2521717" y="5701044"/>
                  <a:pt x="2368757" y="5712879"/>
                </a:cubicBezTo>
                <a:cubicBezTo>
                  <a:pt x="2215798" y="5724714"/>
                  <a:pt x="1751815" y="5718198"/>
                  <a:pt x="1426795" y="5712879"/>
                </a:cubicBezTo>
                <a:cubicBezTo>
                  <a:pt x="1101775" y="5707560"/>
                  <a:pt x="1105446" y="5721064"/>
                  <a:pt x="983519" y="5712879"/>
                </a:cubicBezTo>
                <a:cubicBezTo>
                  <a:pt x="861592" y="5704694"/>
                  <a:pt x="467487" y="5665811"/>
                  <a:pt x="0" y="5712879"/>
                </a:cubicBezTo>
                <a:cubicBezTo>
                  <a:pt x="-33111" y="5503628"/>
                  <a:pt x="-12087" y="5361930"/>
                  <a:pt x="0" y="5020986"/>
                </a:cubicBezTo>
                <a:cubicBezTo>
                  <a:pt x="12087" y="4680042"/>
                  <a:pt x="-18143" y="4628731"/>
                  <a:pt x="0" y="4271964"/>
                </a:cubicBezTo>
                <a:cubicBezTo>
                  <a:pt x="18143" y="3915197"/>
                  <a:pt x="-18081" y="4017976"/>
                  <a:pt x="0" y="3808586"/>
                </a:cubicBezTo>
                <a:cubicBezTo>
                  <a:pt x="18081" y="3599196"/>
                  <a:pt x="28773" y="3452594"/>
                  <a:pt x="0" y="3230950"/>
                </a:cubicBezTo>
                <a:cubicBezTo>
                  <a:pt x="-28773" y="3009306"/>
                  <a:pt x="-12550" y="2746551"/>
                  <a:pt x="0" y="2481929"/>
                </a:cubicBezTo>
                <a:cubicBezTo>
                  <a:pt x="12550" y="2217307"/>
                  <a:pt x="-5790" y="2132067"/>
                  <a:pt x="0" y="1904293"/>
                </a:cubicBezTo>
                <a:cubicBezTo>
                  <a:pt x="5790" y="1676519"/>
                  <a:pt x="-16938" y="1506194"/>
                  <a:pt x="0" y="1326657"/>
                </a:cubicBezTo>
                <a:cubicBezTo>
                  <a:pt x="16938" y="1147120"/>
                  <a:pt x="-32924" y="944576"/>
                  <a:pt x="0" y="634764"/>
                </a:cubicBezTo>
                <a:cubicBezTo>
                  <a:pt x="32924" y="324952"/>
                  <a:pt x="-12179" y="180843"/>
                  <a:pt x="0" y="0"/>
                </a:cubicBezTo>
                <a:close/>
              </a:path>
            </a:pathLst>
          </a:custGeom>
          <a:solidFill>
            <a:srgbClr val="0070C0">
              <a:alpha val="50000"/>
            </a:srgb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14042596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/>
          </a:p>
        </p:txBody>
      </p:sp>
      <p:sp>
        <p:nvSpPr>
          <p:cNvPr id="84" name="Ristkülik: ümarnurkne 83">
            <a:extLst>
              <a:ext uri="{FF2B5EF4-FFF2-40B4-BE49-F238E27FC236}">
                <a16:creationId xmlns:a16="http://schemas.microsoft.com/office/drawing/2014/main" id="{F606C205-DCBB-4F60-8EA7-4FD7EFF292EC}"/>
              </a:ext>
            </a:extLst>
          </p:cNvPr>
          <p:cNvSpPr/>
          <p:nvPr/>
        </p:nvSpPr>
        <p:spPr>
          <a:xfrm>
            <a:off x="25052" y="20819"/>
            <a:ext cx="5134802" cy="3308916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5138A76-A4DF-47CC-B05A-8E1EF36A4B62}"/>
              </a:ext>
            </a:extLst>
          </p:cNvPr>
          <p:cNvSpPr txBox="1"/>
          <p:nvPr/>
        </p:nvSpPr>
        <p:spPr>
          <a:xfrm>
            <a:off x="1882549" y="1247346"/>
            <a:ext cx="3010924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t-EE" sz="1200" dirty="0">
                <a:latin typeface="Axure Handwriting" panose="020B0402020200020204" pitchFamily="34" charset="0"/>
              </a:rPr>
              <a:t>Loovtöö sooritamine on vajalik põhikooli lõpetamiseks.</a:t>
            </a:r>
          </a:p>
          <a:p>
            <a:r>
              <a:rPr lang="et-EE" sz="1200" dirty="0">
                <a:latin typeface="Axure Handwriting" panose="020B0402020200020204" pitchFamily="34" charset="0"/>
              </a:rPr>
              <a:t>ÕPIME JA ARENDAME OSKUSI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Ajaplaneerimise oskus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Tähtaegadest kinnipidamise oskus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Eneseväljendusoskus ja -julgus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Esinemisoskus ja -julgus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Tehtu analüüs ja järelduste tegemine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Loovuse rakendamine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… õpime midagi uut</a:t>
            </a:r>
          </a:p>
        </p:txBody>
      </p:sp>
      <p:grpSp>
        <p:nvGrpSpPr>
          <p:cNvPr id="13" name="Rühm 12">
            <a:extLst>
              <a:ext uri="{FF2B5EF4-FFF2-40B4-BE49-F238E27FC236}">
                <a16:creationId xmlns:a16="http://schemas.microsoft.com/office/drawing/2014/main" id="{191AAA14-F028-4AA0-AB7B-4802314B7BA1}"/>
              </a:ext>
            </a:extLst>
          </p:cNvPr>
          <p:cNvGrpSpPr/>
          <p:nvPr/>
        </p:nvGrpSpPr>
        <p:grpSpPr>
          <a:xfrm>
            <a:off x="35242" y="901625"/>
            <a:ext cx="1715133" cy="1195783"/>
            <a:chOff x="107384" y="2243627"/>
            <a:chExt cx="1715133" cy="1195783"/>
          </a:xfrm>
        </p:grpSpPr>
        <p:sp>
          <p:nvSpPr>
            <p:cNvPr id="10" name="Jutumull: ümarnurk-ristkülik 9">
              <a:extLst>
                <a:ext uri="{FF2B5EF4-FFF2-40B4-BE49-F238E27FC236}">
                  <a16:creationId xmlns:a16="http://schemas.microsoft.com/office/drawing/2014/main" id="{3114B8FD-DEF5-4768-8521-0CCB300E2284}"/>
                </a:ext>
              </a:extLst>
            </p:cNvPr>
            <p:cNvSpPr/>
            <p:nvPr/>
          </p:nvSpPr>
          <p:spPr>
            <a:xfrm>
              <a:off x="107384" y="2543886"/>
              <a:ext cx="1715133" cy="895524"/>
            </a:xfrm>
            <a:prstGeom prst="wedgeRoundRectCallout">
              <a:avLst>
                <a:gd name="adj1" fmla="val 35051"/>
                <a:gd name="adj2" fmla="val 64635"/>
                <a:gd name="adj3" fmla="val 16667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t-EE" sz="1100" b="1" dirty="0">
                  <a:latin typeface="Axure Handwriting" panose="020B0402020200020204" pitchFamily="34" charset="0"/>
                </a:rPr>
                <a:t>LOOVTÖÖ</a:t>
              </a:r>
              <a:r>
                <a:rPr lang="et-EE" sz="1100" dirty="0">
                  <a:latin typeface="Axure Handwriting" panose="020B0402020200020204" pitchFamily="34" charset="0"/>
                </a:rPr>
                <a:t> 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uurimus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projekt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kunstitöö</a:t>
              </a:r>
              <a:endParaRPr lang="fi-FI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või</a:t>
              </a:r>
              <a:r>
                <a:rPr lang="fi-FI" sz="1100" dirty="0">
                  <a:latin typeface="Axure Handwriting" panose="020B0402020200020204" pitchFamily="34" charset="0"/>
                </a:rPr>
                <a:t> muu </a:t>
              </a:r>
              <a:r>
                <a:rPr lang="fi-FI" sz="1100" dirty="0" err="1">
                  <a:latin typeface="Axure Handwriting" panose="020B0402020200020204" pitchFamily="34" charset="0"/>
                </a:rPr>
                <a:t>taoline</a:t>
              </a:r>
              <a:endParaRPr lang="et-EE" sz="1100" dirty="0">
                <a:latin typeface="Axure Handwriting" panose="020B0402020200020204" pitchFamily="34" charset="0"/>
              </a:endParaRP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14476BFE-E906-4515-852F-B997E7948D22}"/>
                </a:ext>
              </a:extLst>
            </p:cNvPr>
            <p:cNvSpPr txBox="1"/>
            <p:nvPr/>
          </p:nvSpPr>
          <p:spPr>
            <a:xfrm>
              <a:off x="107384" y="2243627"/>
              <a:ext cx="6719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dirty="0">
                  <a:latin typeface="Axure Handwriting" panose="020B0402020200020204" pitchFamily="34" charset="0"/>
                </a:rPr>
                <a:t>Mis?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17C1DF3-4F75-4A9B-B6D5-B725862313DA}"/>
              </a:ext>
            </a:extLst>
          </p:cNvPr>
          <p:cNvSpPr txBox="1"/>
          <p:nvPr/>
        </p:nvSpPr>
        <p:spPr>
          <a:xfrm>
            <a:off x="2066989" y="939203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Miks?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F64633-0F0D-4D24-8B99-93814F78892B}"/>
              </a:ext>
            </a:extLst>
          </p:cNvPr>
          <p:cNvSpPr txBox="1"/>
          <p:nvPr/>
        </p:nvSpPr>
        <p:spPr>
          <a:xfrm>
            <a:off x="55041" y="2224811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Kes?</a:t>
            </a:r>
          </a:p>
        </p:txBody>
      </p:sp>
      <p:sp>
        <p:nvSpPr>
          <p:cNvPr id="21" name="Ristkülik: ümarnurkne 20">
            <a:extLst>
              <a:ext uri="{FF2B5EF4-FFF2-40B4-BE49-F238E27FC236}">
                <a16:creationId xmlns:a16="http://schemas.microsoft.com/office/drawing/2014/main" id="{0B004407-45D6-42C4-A830-5020CFC2C8D1}"/>
              </a:ext>
            </a:extLst>
          </p:cNvPr>
          <p:cNvSpPr/>
          <p:nvPr/>
        </p:nvSpPr>
        <p:spPr>
          <a:xfrm>
            <a:off x="678010" y="4702882"/>
            <a:ext cx="2144730" cy="403278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2. Sissejuhatus on olemas</a:t>
            </a:r>
            <a:endParaRPr lang="et-EE" dirty="0">
              <a:latin typeface="Axure Handwriting" panose="020B0402020200020204" pitchFamily="34" charset="0"/>
            </a:endParaRPr>
          </a:p>
        </p:txBody>
      </p:sp>
      <p:grpSp>
        <p:nvGrpSpPr>
          <p:cNvPr id="11" name="Rühm 10">
            <a:extLst>
              <a:ext uri="{FF2B5EF4-FFF2-40B4-BE49-F238E27FC236}">
                <a16:creationId xmlns:a16="http://schemas.microsoft.com/office/drawing/2014/main" id="{266A0C8A-6105-4532-B3ED-252E9BA016A4}"/>
              </a:ext>
            </a:extLst>
          </p:cNvPr>
          <p:cNvGrpSpPr/>
          <p:nvPr/>
        </p:nvGrpSpPr>
        <p:grpSpPr>
          <a:xfrm>
            <a:off x="831016" y="2300339"/>
            <a:ext cx="578740" cy="383154"/>
            <a:chOff x="1343973" y="4366146"/>
            <a:chExt cx="782387" cy="520404"/>
          </a:xfrm>
        </p:grpSpPr>
        <p:grpSp>
          <p:nvGrpSpPr>
            <p:cNvPr id="71" name="Rühm 70">
              <a:extLst>
                <a:ext uri="{FF2B5EF4-FFF2-40B4-BE49-F238E27FC236}">
                  <a16:creationId xmlns:a16="http://schemas.microsoft.com/office/drawing/2014/main" id="{D66FA6F0-B63E-4F75-A3D2-5D4E70484862}"/>
                </a:ext>
              </a:extLst>
            </p:cNvPr>
            <p:cNvGrpSpPr/>
            <p:nvPr/>
          </p:nvGrpSpPr>
          <p:grpSpPr>
            <a:xfrm>
              <a:off x="1343973" y="4366146"/>
              <a:ext cx="252253" cy="520404"/>
              <a:chOff x="282619" y="5543545"/>
              <a:chExt cx="301536" cy="669372"/>
            </a:xfrm>
          </p:grpSpPr>
          <p:sp>
            <p:nvSpPr>
              <p:cNvPr id="72" name="Ovaal 71">
                <a:extLst>
                  <a:ext uri="{FF2B5EF4-FFF2-40B4-BE49-F238E27FC236}">
                    <a16:creationId xmlns:a16="http://schemas.microsoft.com/office/drawing/2014/main" id="{65131F35-A3BF-4594-B9D0-6980994FC488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-7395" y="70039"/>
                      <a:pt x="45517" y="7904"/>
                      <a:pt x="109538" y="0"/>
                    </a:cubicBezTo>
                    <a:cubicBezTo>
                      <a:pt x="157350" y="10101"/>
                      <a:pt x="236499" y="69713"/>
                      <a:pt x="219076" y="150020"/>
                    </a:cubicBezTo>
                    <a:cubicBezTo>
                      <a:pt x="209533" y="228757"/>
                      <a:pt x="181259" y="305370"/>
                      <a:pt x="109538" y="300040"/>
                    </a:cubicBezTo>
                    <a:cubicBezTo>
                      <a:pt x="60493" y="301187"/>
                      <a:pt x="9356" y="225880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11317" y="61273"/>
                      <a:pt x="48892" y="-6353"/>
                      <a:pt x="109538" y="0"/>
                    </a:cubicBezTo>
                    <a:cubicBezTo>
                      <a:pt x="172373" y="10939"/>
                      <a:pt x="216506" y="84476"/>
                      <a:pt x="219076" y="150020"/>
                    </a:cubicBezTo>
                    <a:cubicBezTo>
                      <a:pt x="213465" y="231825"/>
                      <a:pt x="162863" y="296014"/>
                      <a:pt x="109538" y="300040"/>
                    </a:cubicBezTo>
                    <a:cubicBezTo>
                      <a:pt x="51684" y="304938"/>
                      <a:pt x="2146" y="225857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3917585345">
                      <a:prstGeom prst="ellipse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3" name="Vooskeemikujund &quot;viivitus&quot; 72">
                <a:extLst>
                  <a:ext uri="{FF2B5EF4-FFF2-40B4-BE49-F238E27FC236}">
                    <a16:creationId xmlns:a16="http://schemas.microsoft.com/office/drawing/2014/main" id="{E8178B56-AB39-4D3B-AAEB-B6B4240D2A84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90043" y="-2544"/>
                      <a:pt x="134717" y="-4430"/>
                      <a:pt x="184666" y="0"/>
                    </a:cubicBezTo>
                    <a:cubicBezTo>
                      <a:pt x="283230" y="19896"/>
                      <a:pt x="363336" y="71511"/>
                      <a:pt x="369332" y="150768"/>
                    </a:cubicBezTo>
                    <a:cubicBezTo>
                      <a:pt x="373371" y="235499"/>
                      <a:pt x="286885" y="320864"/>
                      <a:pt x="184666" y="301536"/>
                    </a:cubicBezTo>
                    <a:cubicBezTo>
                      <a:pt x="140940" y="294122"/>
                      <a:pt x="54564" y="310322"/>
                      <a:pt x="0" y="301536"/>
                    </a:cubicBezTo>
                    <a:cubicBezTo>
                      <a:pt x="6238" y="161657"/>
                      <a:pt x="5909" y="93906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85645" y="5500"/>
                      <a:pt x="121803" y="-4468"/>
                      <a:pt x="184666" y="0"/>
                    </a:cubicBezTo>
                    <a:cubicBezTo>
                      <a:pt x="278620" y="4876"/>
                      <a:pt x="386273" y="74967"/>
                      <a:pt x="369332" y="150768"/>
                    </a:cubicBezTo>
                    <a:cubicBezTo>
                      <a:pt x="392126" y="226096"/>
                      <a:pt x="286270" y="311449"/>
                      <a:pt x="184666" y="301536"/>
                    </a:cubicBezTo>
                    <a:cubicBezTo>
                      <a:pt x="122398" y="306645"/>
                      <a:pt x="53644" y="309199"/>
                      <a:pt x="0" y="301536"/>
                    </a:cubicBezTo>
                    <a:cubicBezTo>
                      <a:pt x="-13945" y="202028"/>
                      <a:pt x="-14977" y="100635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1035231457">
                      <a:prstGeom prst="flowChartDelay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grpSp>
          <p:nvGrpSpPr>
            <p:cNvPr id="74" name="Rühm 73">
              <a:extLst>
                <a:ext uri="{FF2B5EF4-FFF2-40B4-BE49-F238E27FC236}">
                  <a16:creationId xmlns:a16="http://schemas.microsoft.com/office/drawing/2014/main" id="{26FE367C-E0A9-4C4D-B5D1-8FC12E66E53C}"/>
                </a:ext>
              </a:extLst>
            </p:cNvPr>
            <p:cNvGrpSpPr/>
            <p:nvPr/>
          </p:nvGrpSpPr>
          <p:grpSpPr>
            <a:xfrm>
              <a:off x="1604756" y="4366146"/>
              <a:ext cx="252253" cy="520404"/>
              <a:chOff x="282619" y="5543545"/>
              <a:chExt cx="301536" cy="669372"/>
            </a:xfrm>
          </p:grpSpPr>
          <p:sp>
            <p:nvSpPr>
              <p:cNvPr id="75" name="Ovaal 74">
                <a:extLst>
                  <a:ext uri="{FF2B5EF4-FFF2-40B4-BE49-F238E27FC236}">
                    <a16:creationId xmlns:a16="http://schemas.microsoft.com/office/drawing/2014/main" id="{C28BAE79-C6DB-4295-B241-7D98AB1FD8A9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2098" y="66904"/>
                      <a:pt x="49508" y="-1468"/>
                      <a:pt x="109538" y="0"/>
                    </a:cubicBezTo>
                    <a:cubicBezTo>
                      <a:pt x="174231" y="-2887"/>
                      <a:pt x="230419" y="70081"/>
                      <a:pt x="219076" y="150020"/>
                    </a:cubicBezTo>
                    <a:cubicBezTo>
                      <a:pt x="228259" y="228578"/>
                      <a:pt x="165637" y="306934"/>
                      <a:pt x="109538" y="300040"/>
                    </a:cubicBezTo>
                    <a:cubicBezTo>
                      <a:pt x="43935" y="290548"/>
                      <a:pt x="-9771" y="237774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3417" y="61987"/>
                      <a:pt x="52785" y="993"/>
                      <a:pt x="109538" y="0"/>
                    </a:cubicBezTo>
                    <a:cubicBezTo>
                      <a:pt x="163642" y="7724"/>
                      <a:pt x="223905" y="57083"/>
                      <a:pt x="219076" y="150020"/>
                    </a:cubicBezTo>
                    <a:cubicBezTo>
                      <a:pt x="217553" y="231494"/>
                      <a:pt x="175221" y="301618"/>
                      <a:pt x="109538" y="300040"/>
                    </a:cubicBezTo>
                    <a:cubicBezTo>
                      <a:pt x="45350" y="299127"/>
                      <a:pt x="16055" y="230144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3915929437">
                      <a:prstGeom prst="ellipse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6" name="Vooskeemikujund &quot;viivitus&quot; 75">
                <a:extLst>
                  <a:ext uri="{FF2B5EF4-FFF2-40B4-BE49-F238E27FC236}">
                    <a16:creationId xmlns:a16="http://schemas.microsoft.com/office/drawing/2014/main" id="{1806D3A3-9E08-4AFA-8C19-5485B1920639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71027" y="16008"/>
                      <a:pt x="162275" y="-14314"/>
                      <a:pt x="184666" y="0"/>
                    </a:cubicBezTo>
                    <a:cubicBezTo>
                      <a:pt x="294154" y="12708"/>
                      <a:pt x="369814" y="70810"/>
                      <a:pt x="369332" y="150768"/>
                    </a:cubicBezTo>
                    <a:cubicBezTo>
                      <a:pt x="377297" y="249846"/>
                      <a:pt x="299965" y="295160"/>
                      <a:pt x="184666" y="301536"/>
                    </a:cubicBezTo>
                    <a:cubicBezTo>
                      <a:pt x="144287" y="315538"/>
                      <a:pt x="80353" y="313872"/>
                      <a:pt x="0" y="301536"/>
                    </a:cubicBezTo>
                    <a:cubicBezTo>
                      <a:pt x="-9330" y="261369"/>
                      <a:pt x="19416" y="74316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25395" y="3675"/>
                      <a:pt x="136488" y="-12787"/>
                      <a:pt x="184666" y="0"/>
                    </a:cubicBezTo>
                    <a:cubicBezTo>
                      <a:pt x="295766" y="7503"/>
                      <a:pt x="365283" y="67832"/>
                      <a:pt x="369332" y="150768"/>
                    </a:cubicBezTo>
                    <a:cubicBezTo>
                      <a:pt x="355548" y="234758"/>
                      <a:pt x="272669" y="313588"/>
                      <a:pt x="184666" y="301536"/>
                    </a:cubicBezTo>
                    <a:cubicBezTo>
                      <a:pt x="148057" y="305117"/>
                      <a:pt x="70688" y="315265"/>
                      <a:pt x="0" y="301536"/>
                    </a:cubicBezTo>
                    <a:cubicBezTo>
                      <a:pt x="19784" y="270823"/>
                      <a:pt x="-14819" y="62627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979891324">
                      <a:prstGeom prst="flowChartDelay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grpSp>
          <p:nvGrpSpPr>
            <p:cNvPr id="77" name="Rühm 76">
              <a:extLst>
                <a:ext uri="{FF2B5EF4-FFF2-40B4-BE49-F238E27FC236}">
                  <a16:creationId xmlns:a16="http://schemas.microsoft.com/office/drawing/2014/main" id="{B4F5DA2A-4932-4628-8E75-A99427227E0F}"/>
                </a:ext>
              </a:extLst>
            </p:cNvPr>
            <p:cNvGrpSpPr/>
            <p:nvPr/>
          </p:nvGrpSpPr>
          <p:grpSpPr>
            <a:xfrm>
              <a:off x="1874107" y="4366146"/>
              <a:ext cx="252253" cy="520404"/>
              <a:chOff x="282619" y="5543545"/>
              <a:chExt cx="301536" cy="669372"/>
            </a:xfrm>
          </p:grpSpPr>
          <p:sp>
            <p:nvSpPr>
              <p:cNvPr id="78" name="Ovaal 77">
                <a:extLst>
                  <a:ext uri="{FF2B5EF4-FFF2-40B4-BE49-F238E27FC236}">
                    <a16:creationId xmlns:a16="http://schemas.microsoft.com/office/drawing/2014/main" id="{B8BF9C71-A600-4F8D-9C46-971F694C16B7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-2334" y="60759"/>
                      <a:pt x="49439" y="1623"/>
                      <a:pt x="109538" y="0"/>
                    </a:cubicBezTo>
                    <a:cubicBezTo>
                      <a:pt x="164219" y="931"/>
                      <a:pt x="218030" y="69006"/>
                      <a:pt x="219076" y="150020"/>
                    </a:cubicBezTo>
                    <a:cubicBezTo>
                      <a:pt x="217492" y="236554"/>
                      <a:pt x="172629" y="301498"/>
                      <a:pt x="109538" y="300040"/>
                    </a:cubicBezTo>
                    <a:cubicBezTo>
                      <a:pt x="42928" y="301431"/>
                      <a:pt x="12394" y="233863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1379" y="67485"/>
                      <a:pt x="40927" y="10587"/>
                      <a:pt x="109538" y="0"/>
                    </a:cubicBezTo>
                    <a:cubicBezTo>
                      <a:pt x="181769" y="-14847"/>
                      <a:pt x="239541" y="68776"/>
                      <a:pt x="219076" y="150020"/>
                    </a:cubicBezTo>
                    <a:cubicBezTo>
                      <a:pt x="221209" y="230519"/>
                      <a:pt x="161963" y="311281"/>
                      <a:pt x="109538" y="300040"/>
                    </a:cubicBezTo>
                    <a:cubicBezTo>
                      <a:pt x="52000" y="298918"/>
                      <a:pt x="-6459" y="225233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2228546805">
                      <a:prstGeom prst="ellipse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9" name="Vooskeemikujund &quot;viivitus&quot; 78">
                <a:extLst>
                  <a:ext uri="{FF2B5EF4-FFF2-40B4-BE49-F238E27FC236}">
                    <a16:creationId xmlns:a16="http://schemas.microsoft.com/office/drawing/2014/main" id="{05016422-2246-43BB-9B9D-F104381BCF26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43496" y="-5644"/>
                      <a:pt x="126406" y="-7624"/>
                      <a:pt x="184666" y="0"/>
                    </a:cubicBezTo>
                    <a:cubicBezTo>
                      <a:pt x="274206" y="10449"/>
                      <a:pt x="366483" y="67031"/>
                      <a:pt x="369332" y="150768"/>
                    </a:cubicBezTo>
                    <a:cubicBezTo>
                      <a:pt x="362000" y="242406"/>
                      <a:pt x="282295" y="291341"/>
                      <a:pt x="184666" y="301536"/>
                    </a:cubicBezTo>
                    <a:cubicBezTo>
                      <a:pt x="97288" y="302226"/>
                      <a:pt x="71703" y="293711"/>
                      <a:pt x="0" y="301536"/>
                    </a:cubicBezTo>
                    <a:cubicBezTo>
                      <a:pt x="-2372" y="213709"/>
                      <a:pt x="14452" y="120397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63797" y="4334"/>
                      <a:pt x="145459" y="6756"/>
                      <a:pt x="184666" y="0"/>
                    </a:cubicBezTo>
                    <a:cubicBezTo>
                      <a:pt x="279346" y="2784"/>
                      <a:pt x="384591" y="70643"/>
                      <a:pt x="369332" y="150768"/>
                    </a:cubicBezTo>
                    <a:cubicBezTo>
                      <a:pt x="347307" y="244804"/>
                      <a:pt x="266166" y="296652"/>
                      <a:pt x="184666" y="301536"/>
                    </a:cubicBezTo>
                    <a:cubicBezTo>
                      <a:pt x="110099" y="294817"/>
                      <a:pt x="55599" y="308807"/>
                      <a:pt x="0" y="301536"/>
                    </a:cubicBezTo>
                    <a:cubicBezTo>
                      <a:pt x="9396" y="237078"/>
                      <a:pt x="-5802" y="126410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1712796701">
                      <a:prstGeom prst="flowChartDelay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CF2A6B86-A7EE-4721-A507-835C9A0B3CC2}"/>
              </a:ext>
            </a:extLst>
          </p:cNvPr>
          <p:cNvSpPr txBox="1"/>
          <p:nvPr/>
        </p:nvSpPr>
        <p:spPr>
          <a:xfrm>
            <a:off x="32104" y="2693524"/>
            <a:ext cx="1920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200" dirty="0">
                <a:latin typeface="Axure Handwriting" panose="020B0402020200020204" pitchFamily="34" charset="0"/>
              </a:rPr>
              <a:t>8. KLASSIDE ÕPILASED</a:t>
            </a:r>
          </a:p>
        </p:txBody>
      </p:sp>
      <p:grpSp>
        <p:nvGrpSpPr>
          <p:cNvPr id="17" name="Rühm 16">
            <a:extLst>
              <a:ext uri="{FF2B5EF4-FFF2-40B4-BE49-F238E27FC236}">
                <a16:creationId xmlns:a16="http://schemas.microsoft.com/office/drawing/2014/main" id="{19C3097A-6203-4BE1-881C-4DAED1D037DC}"/>
              </a:ext>
            </a:extLst>
          </p:cNvPr>
          <p:cNvGrpSpPr/>
          <p:nvPr/>
        </p:nvGrpSpPr>
        <p:grpSpPr>
          <a:xfrm>
            <a:off x="225310" y="30238"/>
            <a:ext cx="1767334" cy="743019"/>
            <a:chOff x="292344" y="1151767"/>
            <a:chExt cx="1767334" cy="743019"/>
          </a:xfrm>
        </p:grpSpPr>
        <p:sp>
          <p:nvSpPr>
            <p:cNvPr id="97" name="Võrdkülgne kolmnurk 96">
              <a:extLst>
                <a:ext uri="{FF2B5EF4-FFF2-40B4-BE49-F238E27FC236}">
                  <a16:creationId xmlns:a16="http://schemas.microsoft.com/office/drawing/2014/main" id="{049D88B9-DDA7-4A53-BBE7-56D9A9766BB1}"/>
                </a:ext>
              </a:extLst>
            </p:cNvPr>
            <p:cNvSpPr/>
            <p:nvPr/>
          </p:nvSpPr>
          <p:spPr>
            <a:xfrm>
              <a:off x="292344" y="1224655"/>
              <a:ext cx="1767334" cy="30484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grpSp>
          <p:nvGrpSpPr>
            <p:cNvPr id="16" name="Rühm 15">
              <a:extLst>
                <a:ext uri="{FF2B5EF4-FFF2-40B4-BE49-F238E27FC236}">
                  <a16:creationId xmlns:a16="http://schemas.microsoft.com/office/drawing/2014/main" id="{22388E40-D0E2-4280-B112-A0AE9209C002}"/>
                </a:ext>
              </a:extLst>
            </p:cNvPr>
            <p:cNvGrpSpPr/>
            <p:nvPr/>
          </p:nvGrpSpPr>
          <p:grpSpPr>
            <a:xfrm>
              <a:off x="292344" y="1151767"/>
              <a:ext cx="1746006" cy="743019"/>
              <a:chOff x="292344" y="1151767"/>
              <a:chExt cx="1746006" cy="743019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F598BDD-F2FF-4E11-99E6-3C1AE7721777}"/>
                  </a:ext>
                </a:extLst>
              </p:cNvPr>
              <p:cNvSpPr txBox="1"/>
              <p:nvPr/>
            </p:nvSpPr>
            <p:spPr>
              <a:xfrm>
                <a:off x="292344" y="1433121"/>
                <a:ext cx="1746006" cy="461665"/>
              </a:xfrm>
              <a:custGeom>
                <a:avLst/>
                <a:gdLst>
                  <a:gd name="connsiteX0" fmla="*/ 0 w 1746006"/>
                  <a:gd name="connsiteY0" fmla="*/ 0 h 461665"/>
                  <a:gd name="connsiteX1" fmla="*/ 547082 w 1746006"/>
                  <a:gd name="connsiteY1" fmla="*/ 0 h 461665"/>
                  <a:gd name="connsiteX2" fmla="*/ 1094164 w 1746006"/>
                  <a:gd name="connsiteY2" fmla="*/ 0 h 461665"/>
                  <a:gd name="connsiteX3" fmla="*/ 1746006 w 1746006"/>
                  <a:gd name="connsiteY3" fmla="*/ 0 h 461665"/>
                  <a:gd name="connsiteX4" fmla="*/ 1746006 w 1746006"/>
                  <a:gd name="connsiteY4" fmla="*/ 461665 h 461665"/>
                  <a:gd name="connsiteX5" fmla="*/ 1146544 w 1746006"/>
                  <a:gd name="connsiteY5" fmla="*/ 461665 h 461665"/>
                  <a:gd name="connsiteX6" fmla="*/ 547082 w 1746006"/>
                  <a:gd name="connsiteY6" fmla="*/ 461665 h 461665"/>
                  <a:gd name="connsiteX7" fmla="*/ 0 w 1746006"/>
                  <a:gd name="connsiteY7" fmla="*/ 461665 h 461665"/>
                  <a:gd name="connsiteX8" fmla="*/ 0 w 1746006"/>
                  <a:gd name="connsiteY8" fmla="*/ 0 h 461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46006" h="461665" fill="none" extrusionOk="0">
                    <a:moveTo>
                      <a:pt x="0" y="0"/>
                    </a:moveTo>
                    <a:cubicBezTo>
                      <a:pt x="244476" y="-23758"/>
                      <a:pt x="324873" y="-5101"/>
                      <a:pt x="547082" y="0"/>
                    </a:cubicBezTo>
                    <a:cubicBezTo>
                      <a:pt x="769291" y="5101"/>
                      <a:pt x="982316" y="-1150"/>
                      <a:pt x="1094164" y="0"/>
                    </a:cubicBezTo>
                    <a:cubicBezTo>
                      <a:pt x="1206012" y="1150"/>
                      <a:pt x="1531019" y="-26192"/>
                      <a:pt x="1746006" y="0"/>
                    </a:cubicBezTo>
                    <a:cubicBezTo>
                      <a:pt x="1759911" y="119617"/>
                      <a:pt x="1736107" y="301980"/>
                      <a:pt x="1746006" y="461665"/>
                    </a:cubicBezTo>
                    <a:cubicBezTo>
                      <a:pt x="1523347" y="450303"/>
                      <a:pt x="1329315" y="447484"/>
                      <a:pt x="1146544" y="461665"/>
                    </a:cubicBezTo>
                    <a:cubicBezTo>
                      <a:pt x="963773" y="475846"/>
                      <a:pt x="680581" y="480080"/>
                      <a:pt x="547082" y="461665"/>
                    </a:cubicBezTo>
                    <a:cubicBezTo>
                      <a:pt x="413583" y="443250"/>
                      <a:pt x="140821" y="448140"/>
                      <a:pt x="0" y="461665"/>
                    </a:cubicBezTo>
                    <a:cubicBezTo>
                      <a:pt x="-12485" y="322479"/>
                      <a:pt x="15535" y="230197"/>
                      <a:pt x="0" y="0"/>
                    </a:cubicBezTo>
                    <a:close/>
                  </a:path>
                  <a:path w="1746006" h="461665" stroke="0" extrusionOk="0">
                    <a:moveTo>
                      <a:pt x="0" y="0"/>
                    </a:moveTo>
                    <a:cubicBezTo>
                      <a:pt x="154966" y="6892"/>
                      <a:pt x="348970" y="14826"/>
                      <a:pt x="599462" y="0"/>
                    </a:cubicBezTo>
                    <a:cubicBezTo>
                      <a:pt x="849954" y="-14826"/>
                      <a:pt x="965453" y="-19866"/>
                      <a:pt x="1198924" y="0"/>
                    </a:cubicBezTo>
                    <a:cubicBezTo>
                      <a:pt x="1432395" y="19866"/>
                      <a:pt x="1607270" y="7281"/>
                      <a:pt x="1746006" y="0"/>
                    </a:cubicBezTo>
                    <a:cubicBezTo>
                      <a:pt x="1747914" y="153943"/>
                      <a:pt x="1765447" y="364432"/>
                      <a:pt x="1746006" y="461665"/>
                    </a:cubicBezTo>
                    <a:cubicBezTo>
                      <a:pt x="1524481" y="465686"/>
                      <a:pt x="1356803" y="466249"/>
                      <a:pt x="1146544" y="461665"/>
                    </a:cubicBezTo>
                    <a:cubicBezTo>
                      <a:pt x="936285" y="457081"/>
                      <a:pt x="710919" y="454999"/>
                      <a:pt x="582002" y="461665"/>
                    </a:cubicBezTo>
                    <a:cubicBezTo>
                      <a:pt x="453085" y="468331"/>
                      <a:pt x="242581" y="462129"/>
                      <a:pt x="0" y="461665"/>
                    </a:cubicBezTo>
                    <a:cubicBezTo>
                      <a:pt x="-4295" y="288312"/>
                      <a:pt x="221" y="99376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885490621">
                      <a:prstGeom prst="rect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t-EE" sz="1200" dirty="0">
                    <a:latin typeface="Axure Handwriting" panose="020B0402020200020204" pitchFamily="34" charset="0"/>
                  </a:rPr>
                  <a:t>PÕHIKOOLI RIIKLIK ÕPPEKAVA</a:t>
                </a:r>
              </a:p>
            </p:txBody>
          </p:sp>
          <p:sp>
            <p:nvSpPr>
              <p:cNvPr id="98" name="Ovaal 97">
                <a:extLst>
                  <a:ext uri="{FF2B5EF4-FFF2-40B4-BE49-F238E27FC236}">
                    <a16:creationId xmlns:a16="http://schemas.microsoft.com/office/drawing/2014/main" id="{FDF33D5B-0E88-4192-9171-431C160D9220}"/>
                  </a:ext>
                </a:extLst>
              </p:cNvPr>
              <p:cNvSpPr/>
              <p:nvPr/>
            </p:nvSpPr>
            <p:spPr>
              <a:xfrm>
                <a:off x="1131752" y="1151767"/>
                <a:ext cx="161186" cy="184666"/>
              </a:xfrm>
              <a:prstGeom prst="ellipse">
                <a:avLst/>
              </a:prstGeom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grpSp>
        <p:nvGrpSpPr>
          <p:cNvPr id="18" name="Rühm 17">
            <a:extLst>
              <a:ext uri="{FF2B5EF4-FFF2-40B4-BE49-F238E27FC236}">
                <a16:creationId xmlns:a16="http://schemas.microsoft.com/office/drawing/2014/main" id="{5C207ED9-6525-4018-91B7-A5BF79F0DB08}"/>
              </a:ext>
            </a:extLst>
          </p:cNvPr>
          <p:cNvGrpSpPr/>
          <p:nvPr/>
        </p:nvGrpSpPr>
        <p:grpSpPr>
          <a:xfrm>
            <a:off x="1776739" y="20819"/>
            <a:ext cx="1506560" cy="974374"/>
            <a:chOff x="1852978" y="1152586"/>
            <a:chExt cx="1506560" cy="974374"/>
          </a:xfrm>
        </p:grpSpPr>
        <p:sp>
          <p:nvSpPr>
            <p:cNvPr id="93" name="Võrdkülgne kolmnurk 92">
              <a:extLst>
                <a:ext uri="{FF2B5EF4-FFF2-40B4-BE49-F238E27FC236}">
                  <a16:creationId xmlns:a16="http://schemas.microsoft.com/office/drawing/2014/main" id="{B8505E8C-1A99-4FCC-849F-E542291EDD0C}"/>
                </a:ext>
              </a:extLst>
            </p:cNvPr>
            <p:cNvSpPr/>
            <p:nvPr/>
          </p:nvSpPr>
          <p:spPr>
            <a:xfrm>
              <a:off x="1885950" y="1212299"/>
              <a:ext cx="1411715" cy="38469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3DC491F-E6D5-4E99-8953-A98A420262BF}"/>
                </a:ext>
              </a:extLst>
            </p:cNvPr>
            <p:cNvSpPr txBox="1"/>
            <p:nvPr/>
          </p:nvSpPr>
          <p:spPr>
            <a:xfrm>
              <a:off x="1852978" y="1480629"/>
              <a:ext cx="1506560" cy="646331"/>
            </a:xfrm>
            <a:custGeom>
              <a:avLst/>
              <a:gdLst>
                <a:gd name="connsiteX0" fmla="*/ 0 w 1506560"/>
                <a:gd name="connsiteY0" fmla="*/ 0 h 646331"/>
                <a:gd name="connsiteX1" fmla="*/ 472055 w 1506560"/>
                <a:gd name="connsiteY1" fmla="*/ 0 h 646331"/>
                <a:gd name="connsiteX2" fmla="*/ 929045 w 1506560"/>
                <a:gd name="connsiteY2" fmla="*/ 0 h 646331"/>
                <a:gd name="connsiteX3" fmla="*/ 1506560 w 1506560"/>
                <a:gd name="connsiteY3" fmla="*/ 0 h 646331"/>
                <a:gd name="connsiteX4" fmla="*/ 1506560 w 1506560"/>
                <a:gd name="connsiteY4" fmla="*/ 646331 h 646331"/>
                <a:gd name="connsiteX5" fmla="*/ 974242 w 1506560"/>
                <a:gd name="connsiteY5" fmla="*/ 646331 h 646331"/>
                <a:gd name="connsiteX6" fmla="*/ 441924 w 1506560"/>
                <a:gd name="connsiteY6" fmla="*/ 646331 h 646331"/>
                <a:gd name="connsiteX7" fmla="*/ 0 w 1506560"/>
                <a:gd name="connsiteY7" fmla="*/ 646331 h 646331"/>
                <a:gd name="connsiteX8" fmla="*/ 0 w 1506560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6560" h="646331" fill="none" extrusionOk="0">
                  <a:moveTo>
                    <a:pt x="0" y="0"/>
                  </a:moveTo>
                  <a:cubicBezTo>
                    <a:pt x="155287" y="-3594"/>
                    <a:pt x="263206" y="-8341"/>
                    <a:pt x="472055" y="0"/>
                  </a:cubicBezTo>
                  <a:cubicBezTo>
                    <a:pt x="680905" y="8341"/>
                    <a:pt x="712346" y="21082"/>
                    <a:pt x="929045" y="0"/>
                  </a:cubicBezTo>
                  <a:cubicBezTo>
                    <a:pt x="1145744" y="-21082"/>
                    <a:pt x="1302426" y="-2082"/>
                    <a:pt x="1506560" y="0"/>
                  </a:cubicBezTo>
                  <a:cubicBezTo>
                    <a:pt x="1509846" y="245214"/>
                    <a:pt x="1511839" y="463610"/>
                    <a:pt x="1506560" y="646331"/>
                  </a:cubicBezTo>
                  <a:cubicBezTo>
                    <a:pt x="1274763" y="650527"/>
                    <a:pt x="1178289" y="661019"/>
                    <a:pt x="974242" y="646331"/>
                  </a:cubicBezTo>
                  <a:cubicBezTo>
                    <a:pt x="770195" y="631643"/>
                    <a:pt x="589605" y="650316"/>
                    <a:pt x="441924" y="646331"/>
                  </a:cubicBezTo>
                  <a:cubicBezTo>
                    <a:pt x="294243" y="642346"/>
                    <a:pt x="165796" y="625718"/>
                    <a:pt x="0" y="646331"/>
                  </a:cubicBezTo>
                  <a:cubicBezTo>
                    <a:pt x="3321" y="411559"/>
                    <a:pt x="-8550" y="154046"/>
                    <a:pt x="0" y="0"/>
                  </a:cubicBezTo>
                  <a:close/>
                </a:path>
                <a:path w="1506560" h="646331" stroke="0" extrusionOk="0">
                  <a:moveTo>
                    <a:pt x="0" y="0"/>
                  </a:moveTo>
                  <a:cubicBezTo>
                    <a:pt x="177530" y="9144"/>
                    <a:pt x="369818" y="6746"/>
                    <a:pt x="532318" y="0"/>
                  </a:cubicBezTo>
                  <a:cubicBezTo>
                    <a:pt x="694818" y="-6746"/>
                    <a:pt x="853952" y="7586"/>
                    <a:pt x="1034505" y="0"/>
                  </a:cubicBezTo>
                  <a:cubicBezTo>
                    <a:pt x="1215058" y="-7586"/>
                    <a:pt x="1287891" y="3917"/>
                    <a:pt x="1506560" y="0"/>
                  </a:cubicBezTo>
                  <a:cubicBezTo>
                    <a:pt x="1502277" y="162431"/>
                    <a:pt x="1512433" y="349804"/>
                    <a:pt x="1506560" y="646331"/>
                  </a:cubicBezTo>
                  <a:cubicBezTo>
                    <a:pt x="1299807" y="654975"/>
                    <a:pt x="1117979" y="652171"/>
                    <a:pt x="989308" y="646331"/>
                  </a:cubicBezTo>
                  <a:cubicBezTo>
                    <a:pt x="860637" y="640491"/>
                    <a:pt x="664505" y="649009"/>
                    <a:pt x="472055" y="646331"/>
                  </a:cubicBezTo>
                  <a:cubicBezTo>
                    <a:pt x="279605" y="643653"/>
                    <a:pt x="142754" y="662374"/>
                    <a:pt x="0" y="646331"/>
                  </a:cubicBezTo>
                  <a:cubicBezTo>
                    <a:pt x="-7439" y="409355"/>
                    <a:pt x="-8088" y="19461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399442095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 ÕPPEKAVA </a:t>
              </a:r>
            </a:p>
          </p:txBody>
        </p:sp>
        <p:sp>
          <p:nvSpPr>
            <p:cNvPr id="92" name="Ovaal 91">
              <a:extLst>
                <a:ext uri="{FF2B5EF4-FFF2-40B4-BE49-F238E27FC236}">
                  <a16:creationId xmlns:a16="http://schemas.microsoft.com/office/drawing/2014/main" id="{320C2E1F-A4D8-4A3C-8BF7-30D5942A11F9}"/>
                </a:ext>
              </a:extLst>
            </p:cNvPr>
            <p:cNvSpPr/>
            <p:nvPr/>
          </p:nvSpPr>
          <p:spPr>
            <a:xfrm>
              <a:off x="2501949" y="1152586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</p:grpSp>
      <p:grpSp>
        <p:nvGrpSpPr>
          <p:cNvPr id="28" name="Rühm 27">
            <a:extLst>
              <a:ext uri="{FF2B5EF4-FFF2-40B4-BE49-F238E27FC236}">
                <a16:creationId xmlns:a16="http://schemas.microsoft.com/office/drawing/2014/main" id="{9A9B1E81-3506-426B-8A86-4AD01152939D}"/>
              </a:ext>
            </a:extLst>
          </p:cNvPr>
          <p:cNvGrpSpPr/>
          <p:nvPr/>
        </p:nvGrpSpPr>
        <p:grpSpPr>
          <a:xfrm>
            <a:off x="2892464" y="108056"/>
            <a:ext cx="2079383" cy="975311"/>
            <a:chOff x="3024332" y="1250449"/>
            <a:chExt cx="2079383" cy="975311"/>
          </a:xfrm>
        </p:grpSpPr>
        <p:sp>
          <p:nvSpPr>
            <p:cNvPr id="100" name="Võrdkülgne kolmnurk 99">
              <a:extLst>
                <a:ext uri="{FF2B5EF4-FFF2-40B4-BE49-F238E27FC236}">
                  <a16:creationId xmlns:a16="http://schemas.microsoft.com/office/drawing/2014/main" id="{1F2C6942-65A5-405E-ADAE-91194B6FB3DE}"/>
                </a:ext>
              </a:extLst>
            </p:cNvPr>
            <p:cNvSpPr/>
            <p:nvPr/>
          </p:nvSpPr>
          <p:spPr>
            <a:xfrm>
              <a:off x="3024334" y="1410892"/>
              <a:ext cx="2079381" cy="184666"/>
            </a:xfrm>
            <a:prstGeom prst="triangle">
              <a:avLst>
                <a:gd name="adj" fmla="val 50000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01" name="Ovaal 100">
              <a:extLst>
                <a:ext uri="{FF2B5EF4-FFF2-40B4-BE49-F238E27FC236}">
                  <a16:creationId xmlns:a16="http://schemas.microsoft.com/office/drawing/2014/main" id="{509DFBC8-3AAA-49DE-B97E-F0CE6F3F5AEA}"/>
                </a:ext>
              </a:extLst>
            </p:cNvPr>
            <p:cNvSpPr/>
            <p:nvPr/>
          </p:nvSpPr>
          <p:spPr>
            <a:xfrm>
              <a:off x="3986678" y="1250449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0ECAC44-E8C0-4AAE-B107-9AA9D4134086}"/>
                </a:ext>
              </a:extLst>
            </p:cNvPr>
            <p:cNvSpPr txBox="1"/>
            <p:nvPr/>
          </p:nvSpPr>
          <p:spPr>
            <a:xfrm>
              <a:off x="3024332" y="1579429"/>
              <a:ext cx="2079381" cy="646331"/>
            </a:xfrm>
            <a:custGeom>
              <a:avLst/>
              <a:gdLst>
                <a:gd name="connsiteX0" fmla="*/ 0 w 2079381"/>
                <a:gd name="connsiteY0" fmla="*/ 0 h 646331"/>
                <a:gd name="connsiteX1" fmla="*/ 734715 w 2079381"/>
                <a:gd name="connsiteY1" fmla="*/ 0 h 646331"/>
                <a:gd name="connsiteX2" fmla="*/ 1386254 w 2079381"/>
                <a:gd name="connsiteY2" fmla="*/ 0 h 646331"/>
                <a:gd name="connsiteX3" fmla="*/ 2079381 w 2079381"/>
                <a:gd name="connsiteY3" fmla="*/ 0 h 646331"/>
                <a:gd name="connsiteX4" fmla="*/ 2079381 w 2079381"/>
                <a:gd name="connsiteY4" fmla="*/ 646331 h 646331"/>
                <a:gd name="connsiteX5" fmla="*/ 1365460 w 2079381"/>
                <a:gd name="connsiteY5" fmla="*/ 646331 h 646331"/>
                <a:gd name="connsiteX6" fmla="*/ 713921 w 2079381"/>
                <a:gd name="connsiteY6" fmla="*/ 646331 h 646331"/>
                <a:gd name="connsiteX7" fmla="*/ 0 w 2079381"/>
                <a:gd name="connsiteY7" fmla="*/ 646331 h 646331"/>
                <a:gd name="connsiteX8" fmla="*/ 0 w 2079381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9381" h="646331" fill="none" extrusionOk="0">
                  <a:moveTo>
                    <a:pt x="0" y="0"/>
                  </a:moveTo>
                  <a:cubicBezTo>
                    <a:pt x="355212" y="8306"/>
                    <a:pt x="585177" y="7903"/>
                    <a:pt x="734715" y="0"/>
                  </a:cubicBezTo>
                  <a:cubicBezTo>
                    <a:pt x="884253" y="-7903"/>
                    <a:pt x="1229711" y="-11722"/>
                    <a:pt x="1386254" y="0"/>
                  </a:cubicBezTo>
                  <a:cubicBezTo>
                    <a:pt x="1542797" y="11722"/>
                    <a:pt x="1897845" y="-18900"/>
                    <a:pt x="2079381" y="0"/>
                  </a:cubicBezTo>
                  <a:cubicBezTo>
                    <a:pt x="2055088" y="162549"/>
                    <a:pt x="2066517" y="421427"/>
                    <a:pt x="2079381" y="646331"/>
                  </a:cubicBezTo>
                  <a:cubicBezTo>
                    <a:pt x="1732092" y="679159"/>
                    <a:pt x="1556123" y="673581"/>
                    <a:pt x="1365460" y="646331"/>
                  </a:cubicBezTo>
                  <a:cubicBezTo>
                    <a:pt x="1174797" y="619081"/>
                    <a:pt x="953021" y="672056"/>
                    <a:pt x="713921" y="646331"/>
                  </a:cubicBezTo>
                  <a:cubicBezTo>
                    <a:pt x="474821" y="620606"/>
                    <a:pt x="325709" y="650499"/>
                    <a:pt x="0" y="646331"/>
                  </a:cubicBezTo>
                  <a:cubicBezTo>
                    <a:pt x="8849" y="351869"/>
                    <a:pt x="-722" y="238833"/>
                    <a:pt x="0" y="0"/>
                  </a:cubicBezTo>
                  <a:close/>
                </a:path>
                <a:path w="2079381" h="646331" stroke="0" extrusionOk="0">
                  <a:moveTo>
                    <a:pt x="0" y="0"/>
                  </a:moveTo>
                  <a:cubicBezTo>
                    <a:pt x="233787" y="-32581"/>
                    <a:pt x="337020" y="-3291"/>
                    <a:pt x="672333" y="0"/>
                  </a:cubicBezTo>
                  <a:cubicBezTo>
                    <a:pt x="1007646" y="3291"/>
                    <a:pt x="1087529" y="-4906"/>
                    <a:pt x="1303079" y="0"/>
                  </a:cubicBezTo>
                  <a:cubicBezTo>
                    <a:pt x="1518629" y="4906"/>
                    <a:pt x="1710036" y="-16222"/>
                    <a:pt x="2079381" y="0"/>
                  </a:cubicBezTo>
                  <a:cubicBezTo>
                    <a:pt x="2058163" y="247755"/>
                    <a:pt x="2090153" y="357162"/>
                    <a:pt x="2079381" y="646331"/>
                  </a:cubicBezTo>
                  <a:cubicBezTo>
                    <a:pt x="1929388" y="652884"/>
                    <a:pt x="1584377" y="646190"/>
                    <a:pt x="1344666" y="646331"/>
                  </a:cubicBezTo>
                  <a:cubicBezTo>
                    <a:pt x="1104955" y="646472"/>
                    <a:pt x="871396" y="614227"/>
                    <a:pt x="609952" y="646331"/>
                  </a:cubicBezTo>
                  <a:cubicBezTo>
                    <a:pt x="348508" y="678435"/>
                    <a:pt x="137578" y="641932"/>
                    <a:pt x="0" y="646331"/>
                  </a:cubicBezTo>
                  <a:cubicBezTo>
                    <a:pt x="-22594" y="392149"/>
                    <a:pt x="-1166" y="27335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1573457534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III kooliastme loovtöö korraldamise põhimõtted</a:t>
              </a:r>
            </a:p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Keskkoolis</a:t>
              </a:r>
            </a:p>
          </p:txBody>
        </p:sp>
      </p:grpSp>
      <p:sp>
        <p:nvSpPr>
          <p:cNvPr id="109" name="Ristkülik: ümarnurkne 108">
            <a:extLst>
              <a:ext uri="{FF2B5EF4-FFF2-40B4-BE49-F238E27FC236}">
                <a16:creationId xmlns:a16="http://schemas.microsoft.com/office/drawing/2014/main" id="{26188F14-7C4A-4B39-AFD7-AA97CF82DB7C}"/>
              </a:ext>
            </a:extLst>
          </p:cNvPr>
          <p:cNvSpPr/>
          <p:nvPr/>
        </p:nvSpPr>
        <p:spPr>
          <a:xfrm>
            <a:off x="1459178" y="5278774"/>
            <a:ext cx="2144730" cy="403278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3. Tegevuskava on olemas ja  juhendajaga läbi arutatud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12" name="Ristkülik: ümarnurkne 111">
            <a:extLst>
              <a:ext uri="{FF2B5EF4-FFF2-40B4-BE49-F238E27FC236}">
                <a16:creationId xmlns:a16="http://schemas.microsoft.com/office/drawing/2014/main" id="{0F2D89E6-E3A3-436E-A69C-3D67F49BF72C}"/>
              </a:ext>
            </a:extLst>
          </p:cNvPr>
          <p:cNvSpPr/>
          <p:nvPr/>
        </p:nvSpPr>
        <p:spPr>
          <a:xfrm>
            <a:off x="2486674" y="5836658"/>
            <a:ext cx="2487508" cy="956524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4. Kirjas esimesed tulemused (refereeringud, ettevalmistused praktilise töö tegemiseks või uurimuse materjali kogumiseks)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13" name="Ristkülik: ümarnurkne 112">
            <a:extLst>
              <a:ext uri="{FF2B5EF4-FFF2-40B4-BE49-F238E27FC236}">
                <a16:creationId xmlns:a16="http://schemas.microsoft.com/office/drawing/2014/main" id="{B71D4077-BE2F-438F-894E-DCF54AF81982}"/>
              </a:ext>
            </a:extLst>
          </p:cNvPr>
          <p:cNvSpPr/>
          <p:nvPr/>
        </p:nvSpPr>
        <p:spPr>
          <a:xfrm>
            <a:off x="5090925" y="5818876"/>
            <a:ext cx="2010149" cy="827483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5. Kõik tulemused kirjas (mida ja kuidas tehti, milliste tulemusteni jõuti, …)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14" name="Ristkülik: ümarnurkne 113">
            <a:extLst>
              <a:ext uri="{FF2B5EF4-FFF2-40B4-BE49-F238E27FC236}">
                <a16:creationId xmlns:a16="http://schemas.microsoft.com/office/drawing/2014/main" id="{7F845335-67CA-4EDF-A73A-BE1032C8F48F}"/>
              </a:ext>
            </a:extLst>
          </p:cNvPr>
          <p:cNvSpPr/>
          <p:nvPr/>
        </p:nvSpPr>
        <p:spPr>
          <a:xfrm>
            <a:off x="7328835" y="5730463"/>
            <a:ext cx="2242458" cy="46148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6. Arutelu (tulemuste analüüs ja järeldused) on valmis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15" name="Ristkülik: ümarnurkne 114">
            <a:extLst>
              <a:ext uri="{FF2B5EF4-FFF2-40B4-BE49-F238E27FC236}">
                <a16:creationId xmlns:a16="http://schemas.microsoft.com/office/drawing/2014/main" id="{320A5680-75A7-498D-8BAC-4136DFC16C0C}"/>
              </a:ext>
            </a:extLst>
          </p:cNvPr>
          <p:cNvSpPr/>
          <p:nvPr/>
        </p:nvSpPr>
        <p:spPr>
          <a:xfrm>
            <a:off x="7620006" y="4497574"/>
            <a:ext cx="1660115" cy="643242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7. Ülevaade (loovtöö tutvustus kogumiku jaoks) on valmis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16" name="Ristkülik: ümarnurkne 115">
            <a:extLst>
              <a:ext uri="{FF2B5EF4-FFF2-40B4-BE49-F238E27FC236}">
                <a16:creationId xmlns:a16="http://schemas.microsoft.com/office/drawing/2014/main" id="{1B201D42-C227-4186-AE03-7C8C9F7AF2EA}"/>
              </a:ext>
            </a:extLst>
          </p:cNvPr>
          <p:cNvSpPr/>
          <p:nvPr/>
        </p:nvSpPr>
        <p:spPr>
          <a:xfrm>
            <a:off x="9107561" y="3908704"/>
            <a:ext cx="1660115" cy="46148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8. Esitlus või </a:t>
            </a:r>
            <a:r>
              <a:rPr lang="et-EE" sz="1200" dirty="0" err="1">
                <a:latin typeface="Axure Handwriting" panose="020B0402020200020204" pitchFamily="34" charset="0"/>
              </a:rPr>
              <a:t>poster</a:t>
            </a:r>
            <a:r>
              <a:rPr lang="et-EE" sz="1200" dirty="0">
                <a:latin typeface="Axure Handwriting" panose="020B0402020200020204" pitchFamily="34" charset="0"/>
              </a:rPr>
              <a:t>-ettekanne on valmis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71" name="Ovaal 170">
            <a:extLst>
              <a:ext uri="{FF2B5EF4-FFF2-40B4-BE49-F238E27FC236}">
                <a16:creationId xmlns:a16="http://schemas.microsoft.com/office/drawing/2014/main" id="{BA176956-8739-4273-8157-72FD2861ACFD}"/>
              </a:ext>
            </a:extLst>
          </p:cNvPr>
          <p:cNvSpPr/>
          <p:nvPr/>
        </p:nvSpPr>
        <p:spPr>
          <a:xfrm>
            <a:off x="9845458" y="1323125"/>
            <a:ext cx="2255737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grpSp>
        <p:nvGrpSpPr>
          <p:cNvPr id="35" name="Rühm 34">
            <a:extLst>
              <a:ext uri="{FF2B5EF4-FFF2-40B4-BE49-F238E27FC236}">
                <a16:creationId xmlns:a16="http://schemas.microsoft.com/office/drawing/2014/main" id="{85E5FE09-0E89-4DC6-92B4-D723126AF293}"/>
              </a:ext>
            </a:extLst>
          </p:cNvPr>
          <p:cNvGrpSpPr/>
          <p:nvPr/>
        </p:nvGrpSpPr>
        <p:grpSpPr>
          <a:xfrm>
            <a:off x="9949278" y="798870"/>
            <a:ext cx="1985250" cy="768994"/>
            <a:chOff x="8507990" y="348862"/>
            <a:chExt cx="2079382" cy="768994"/>
          </a:xfrm>
        </p:grpSpPr>
        <p:grpSp>
          <p:nvGrpSpPr>
            <p:cNvPr id="80" name="Rühm 79">
              <a:extLst>
                <a:ext uri="{FF2B5EF4-FFF2-40B4-BE49-F238E27FC236}">
                  <a16:creationId xmlns:a16="http://schemas.microsoft.com/office/drawing/2014/main" id="{C2BE79CC-56FD-4B54-8472-3F42DFFC5209}"/>
                </a:ext>
              </a:extLst>
            </p:cNvPr>
            <p:cNvGrpSpPr/>
            <p:nvPr/>
          </p:nvGrpSpPr>
          <p:grpSpPr>
            <a:xfrm>
              <a:off x="8507990" y="348862"/>
              <a:ext cx="2079382" cy="768994"/>
              <a:chOff x="8181975" y="419100"/>
              <a:chExt cx="3067050" cy="1135772"/>
            </a:xfrm>
            <a:solidFill>
              <a:srgbClr val="FFFF00"/>
            </a:solidFill>
            <a:effectLst>
              <a:glow rad="419100">
                <a:schemeClr val="accent4">
                  <a:satMod val="175000"/>
                  <a:alpha val="40000"/>
                </a:schemeClr>
              </a:glow>
            </a:effectLst>
          </p:grpSpPr>
          <p:sp>
            <p:nvSpPr>
              <p:cNvPr id="54" name="Ristkülik 53">
                <a:extLst>
                  <a:ext uri="{FF2B5EF4-FFF2-40B4-BE49-F238E27FC236}">
                    <a16:creationId xmlns:a16="http://schemas.microsoft.com/office/drawing/2014/main" id="{C3537E85-046B-45AA-8849-928A10F64C4E}"/>
                  </a:ext>
                </a:extLst>
              </p:cNvPr>
              <p:cNvSpPr/>
              <p:nvPr/>
            </p:nvSpPr>
            <p:spPr>
              <a:xfrm>
                <a:off x="8181975" y="533400"/>
                <a:ext cx="3067050" cy="718629"/>
              </a:xfrm>
              <a:custGeom>
                <a:avLst/>
                <a:gdLst>
                  <a:gd name="connsiteX0" fmla="*/ 0 w 3067050"/>
                  <a:gd name="connsiteY0" fmla="*/ 0 h 718629"/>
                  <a:gd name="connsiteX1" fmla="*/ 3067050 w 3067050"/>
                  <a:gd name="connsiteY1" fmla="*/ 0 h 718629"/>
                  <a:gd name="connsiteX2" fmla="*/ 3067050 w 3067050"/>
                  <a:gd name="connsiteY2" fmla="*/ 718629 h 718629"/>
                  <a:gd name="connsiteX3" fmla="*/ 0 w 3067050"/>
                  <a:gd name="connsiteY3" fmla="*/ 718629 h 718629"/>
                  <a:gd name="connsiteX4" fmla="*/ 0 w 3067050"/>
                  <a:gd name="connsiteY4" fmla="*/ 0 h 7186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67050" h="718629" fill="none" extrusionOk="0">
                    <a:moveTo>
                      <a:pt x="0" y="0"/>
                    </a:moveTo>
                    <a:cubicBezTo>
                      <a:pt x="862236" y="-107097"/>
                      <a:pt x="2491030" y="114891"/>
                      <a:pt x="3067050" y="0"/>
                    </a:cubicBezTo>
                    <a:cubicBezTo>
                      <a:pt x="3040265" y="105332"/>
                      <a:pt x="3128989" y="627639"/>
                      <a:pt x="3067050" y="718629"/>
                    </a:cubicBezTo>
                    <a:cubicBezTo>
                      <a:pt x="2153437" y="737082"/>
                      <a:pt x="1521045" y="741219"/>
                      <a:pt x="0" y="718629"/>
                    </a:cubicBezTo>
                    <a:cubicBezTo>
                      <a:pt x="-37831" y="556652"/>
                      <a:pt x="-55212" y="241638"/>
                      <a:pt x="0" y="0"/>
                    </a:cubicBezTo>
                    <a:close/>
                  </a:path>
                  <a:path w="3067050" h="718629" stroke="0" extrusionOk="0">
                    <a:moveTo>
                      <a:pt x="0" y="0"/>
                    </a:moveTo>
                    <a:cubicBezTo>
                      <a:pt x="1130857" y="80376"/>
                      <a:pt x="2195956" y="-106280"/>
                      <a:pt x="3067050" y="0"/>
                    </a:cubicBezTo>
                    <a:cubicBezTo>
                      <a:pt x="3121705" y="329539"/>
                      <a:pt x="3003995" y="371467"/>
                      <a:pt x="3067050" y="718629"/>
                    </a:cubicBezTo>
                    <a:cubicBezTo>
                      <a:pt x="2758452" y="750429"/>
                      <a:pt x="557250" y="757264"/>
                      <a:pt x="0" y="718629"/>
                    </a:cubicBezTo>
                    <a:cubicBezTo>
                      <a:pt x="10018" y="635154"/>
                      <a:pt x="-55049" y="282686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1374697064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69" name="Ristkülik 68">
                <a:extLst>
                  <a:ext uri="{FF2B5EF4-FFF2-40B4-BE49-F238E27FC236}">
                    <a16:creationId xmlns:a16="http://schemas.microsoft.com/office/drawing/2014/main" id="{C10300AD-269C-4BD8-B6C3-E420057E84C3}"/>
                  </a:ext>
                </a:extLst>
              </p:cNvPr>
              <p:cNvSpPr/>
              <p:nvPr/>
            </p:nvSpPr>
            <p:spPr>
              <a:xfrm>
                <a:off x="8181975" y="419100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10030" y="-3116"/>
                      <a:pt x="29687" y="-4597"/>
                      <a:pt x="52357" y="0"/>
                    </a:cubicBezTo>
                    <a:cubicBezTo>
                      <a:pt x="57340" y="346621"/>
                      <a:pt x="2724" y="564217"/>
                      <a:pt x="52357" y="1117933"/>
                    </a:cubicBezTo>
                    <a:cubicBezTo>
                      <a:pt x="43165" y="1115370"/>
                      <a:pt x="16973" y="1114969"/>
                      <a:pt x="0" y="1117933"/>
                    </a:cubicBezTo>
                    <a:cubicBezTo>
                      <a:pt x="23161" y="884623"/>
                      <a:pt x="-36435" y="164293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551" y="-4032"/>
                      <a:pt x="39074" y="-1451"/>
                      <a:pt x="52357" y="0"/>
                    </a:cubicBezTo>
                    <a:cubicBezTo>
                      <a:pt x="-20614" y="533321"/>
                      <a:pt x="147548" y="909647"/>
                      <a:pt x="52357" y="1117933"/>
                    </a:cubicBezTo>
                    <a:cubicBezTo>
                      <a:pt x="37022" y="1121952"/>
                      <a:pt x="25406" y="1121930"/>
                      <a:pt x="0" y="1117933"/>
                    </a:cubicBezTo>
                    <a:cubicBezTo>
                      <a:pt x="11877" y="980195"/>
                      <a:pt x="-78410" y="434718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619034263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82" name="Ristkülik 81">
                <a:extLst>
                  <a:ext uri="{FF2B5EF4-FFF2-40B4-BE49-F238E27FC236}">
                    <a16:creationId xmlns:a16="http://schemas.microsoft.com/office/drawing/2014/main" id="{30ECFA76-B163-4FEF-9251-9D87D8A14C56}"/>
                  </a:ext>
                </a:extLst>
              </p:cNvPr>
              <p:cNvSpPr/>
              <p:nvPr/>
            </p:nvSpPr>
            <p:spPr>
              <a:xfrm>
                <a:off x="11190325" y="436939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21154" y="51"/>
                      <a:pt x="34603" y="4524"/>
                      <a:pt x="52357" y="0"/>
                    </a:cubicBezTo>
                    <a:cubicBezTo>
                      <a:pt x="110739" y="167846"/>
                      <a:pt x="26941" y="828818"/>
                      <a:pt x="52357" y="1117933"/>
                    </a:cubicBezTo>
                    <a:cubicBezTo>
                      <a:pt x="40320" y="1118327"/>
                      <a:pt x="15161" y="1122270"/>
                      <a:pt x="0" y="1117933"/>
                    </a:cubicBezTo>
                    <a:cubicBezTo>
                      <a:pt x="42693" y="844449"/>
                      <a:pt x="94707" y="483009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730" y="4431"/>
                      <a:pt x="33458" y="243"/>
                      <a:pt x="52357" y="0"/>
                    </a:cubicBezTo>
                    <a:cubicBezTo>
                      <a:pt x="62809" y="151767"/>
                      <a:pt x="78993" y="941538"/>
                      <a:pt x="52357" y="1117933"/>
                    </a:cubicBezTo>
                    <a:cubicBezTo>
                      <a:pt x="33172" y="1114131"/>
                      <a:pt x="12591" y="1120258"/>
                      <a:pt x="0" y="1117933"/>
                    </a:cubicBezTo>
                    <a:cubicBezTo>
                      <a:pt x="-53786" y="802572"/>
                      <a:pt x="84409" y="468984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540606347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A89EBF2-A38A-48CA-99E0-8AA9F1B58E94}"/>
                </a:ext>
              </a:extLst>
            </p:cNvPr>
            <p:cNvSpPr txBox="1"/>
            <p:nvPr/>
          </p:nvSpPr>
          <p:spPr>
            <a:xfrm>
              <a:off x="8594535" y="547976"/>
              <a:ext cx="19062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LOOVTÖÖ ESITLEMINE</a:t>
              </a:r>
            </a:p>
          </p:txBody>
        </p:sp>
      </p:grpSp>
      <p:sp>
        <p:nvSpPr>
          <p:cNvPr id="174" name="Jutumull: pilv 173">
            <a:extLst>
              <a:ext uri="{FF2B5EF4-FFF2-40B4-BE49-F238E27FC236}">
                <a16:creationId xmlns:a16="http://schemas.microsoft.com/office/drawing/2014/main" id="{F6196973-1440-4617-8F4D-AAEC0BABB5F2}"/>
              </a:ext>
            </a:extLst>
          </p:cNvPr>
          <p:cNvSpPr/>
          <p:nvPr/>
        </p:nvSpPr>
        <p:spPr>
          <a:xfrm>
            <a:off x="3311261" y="4877013"/>
            <a:ext cx="926926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8-9</a:t>
            </a:r>
          </a:p>
        </p:txBody>
      </p:sp>
      <p:sp>
        <p:nvSpPr>
          <p:cNvPr id="175" name="Jutumull: pilv 174">
            <a:extLst>
              <a:ext uri="{FF2B5EF4-FFF2-40B4-BE49-F238E27FC236}">
                <a16:creationId xmlns:a16="http://schemas.microsoft.com/office/drawing/2014/main" id="{52172C89-CEAC-4FE5-99D1-C20DBA16A44D}"/>
              </a:ext>
            </a:extLst>
          </p:cNvPr>
          <p:cNvSpPr/>
          <p:nvPr/>
        </p:nvSpPr>
        <p:spPr>
          <a:xfrm>
            <a:off x="4031275" y="5392331"/>
            <a:ext cx="1103527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10-14</a:t>
            </a:r>
          </a:p>
        </p:txBody>
      </p:sp>
      <p:sp>
        <p:nvSpPr>
          <p:cNvPr id="176" name="Jutumull: pilv 175">
            <a:extLst>
              <a:ext uri="{FF2B5EF4-FFF2-40B4-BE49-F238E27FC236}">
                <a16:creationId xmlns:a16="http://schemas.microsoft.com/office/drawing/2014/main" id="{B82F308A-FC55-46CB-9433-25FABBDC926D}"/>
              </a:ext>
            </a:extLst>
          </p:cNvPr>
          <p:cNvSpPr/>
          <p:nvPr/>
        </p:nvSpPr>
        <p:spPr>
          <a:xfrm>
            <a:off x="5435649" y="5340496"/>
            <a:ext cx="1090411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 15-21</a:t>
            </a:r>
          </a:p>
        </p:txBody>
      </p:sp>
      <p:sp>
        <p:nvSpPr>
          <p:cNvPr id="177" name="Jutumull: pilv 176">
            <a:extLst>
              <a:ext uri="{FF2B5EF4-FFF2-40B4-BE49-F238E27FC236}">
                <a16:creationId xmlns:a16="http://schemas.microsoft.com/office/drawing/2014/main" id="{1E80F4B7-2593-4A41-8970-D769B7265627}"/>
              </a:ext>
            </a:extLst>
          </p:cNvPr>
          <p:cNvSpPr/>
          <p:nvPr/>
        </p:nvSpPr>
        <p:spPr>
          <a:xfrm>
            <a:off x="8695282" y="5292491"/>
            <a:ext cx="876012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 21</a:t>
            </a:r>
          </a:p>
        </p:txBody>
      </p:sp>
      <p:sp>
        <p:nvSpPr>
          <p:cNvPr id="178" name="Jutumull: pilv 177">
            <a:extLst>
              <a:ext uri="{FF2B5EF4-FFF2-40B4-BE49-F238E27FC236}">
                <a16:creationId xmlns:a16="http://schemas.microsoft.com/office/drawing/2014/main" id="{A302A883-1C6B-47C3-934B-8BFD3E0C5E80}"/>
              </a:ext>
            </a:extLst>
          </p:cNvPr>
          <p:cNvSpPr/>
          <p:nvPr/>
        </p:nvSpPr>
        <p:spPr>
          <a:xfrm>
            <a:off x="7458832" y="4089500"/>
            <a:ext cx="1346965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 22 ja 31</a:t>
            </a:r>
          </a:p>
        </p:txBody>
      </p:sp>
      <p:sp>
        <p:nvSpPr>
          <p:cNvPr id="179" name="Jutumull: pilv 178">
            <a:extLst>
              <a:ext uri="{FF2B5EF4-FFF2-40B4-BE49-F238E27FC236}">
                <a16:creationId xmlns:a16="http://schemas.microsoft.com/office/drawing/2014/main" id="{E7B3D7EA-E952-41C6-9D43-CC65A8EE92CF}"/>
              </a:ext>
            </a:extLst>
          </p:cNvPr>
          <p:cNvSpPr/>
          <p:nvPr/>
        </p:nvSpPr>
        <p:spPr>
          <a:xfrm>
            <a:off x="8943316" y="3464259"/>
            <a:ext cx="1090411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 23-25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D1192F3-3E9F-48A5-A6C3-CA88717839F1}"/>
              </a:ext>
            </a:extLst>
          </p:cNvPr>
          <p:cNvSpPr txBox="1"/>
          <p:nvPr/>
        </p:nvSpPr>
        <p:spPr>
          <a:xfrm>
            <a:off x="7264431" y="6355799"/>
            <a:ext cx="1286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NOVEMBER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FF8AE9D0-574B-4B6C-BE5F-45E1D86FE3F7}"/>
              </a:ext>
            </a:extLst>
          </p:cNvPr>
          <p:cNvSpPr txBox="1"/>
          <p:nvPr/>
        </p:nvSpPr>
        <p:spPr>
          <a:xfrm>
            <a:off x="-45243" y="5808961"/>
            <a:ext cx="130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SEPTEMBER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2BC3F922-482A-4D25-92AA-46FC132A0FD3}"/>
              </a:ext>
            </a:extLst>
          </p:cNvPr>
          <p:cNvSpPr txBox="1"/>
          <p:nvPr/>
        </p:nvSpPr>
        <p:spPr>
          <a:xfrm>
            <a:off x="1093441" y="6392153"/>
            <a:ext cx="122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OKTOOBER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FE0FCB3C-A6EA-4A32-9300-33980D5E61BC}"/>
              </a:ext>
            </a:extLst>
          </p:cNvPr>
          <p:cNvSpPr txBox="1"/>
          <p:nvPr/>
        </p:nvSpPr>
        <p:spPr>
          <a:xfrm>
            <a:off x="314485" y="4389618"/>
            <a:ext cx="122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OKTOOBER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84A460D0-B00F-4F06-8B7E-13249307927E}"/>
              </a:ext>
            </a:extLst>
          </p:cNvPr>
          <p:cNvSpPr txBox="1"/>
          <p:nvPr/>
        </p:nvSpPr>
        <p:spPr>
          <a:xfrm>
            <a:off x="10539148" y="4455432"/>
            <a:ext cx="1328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DETSEMBER</a:t>
            </a:r>
          </a:p>
        </p:txBody>
      </p:sp>
      <p:grpSp>
        <p:nvGrpSpPr>
          <p:cNvPr id="191" name="Rühm 190">
            <a:extLst>
              <a:ext uri="{FF2B5EF4-FFF2-40B4-BE49-F238E27FC236}">
                <a16:creationId xmlns:a16="http://schemas.microsoft.com/office/drawing/2014/main" id="{4FD78946-AA63-4811-A46D-2AB29F062D99}"/>
              </a:ext>
            </a:extLst>
          </p:cNvPr>
          <p:cNvGrpSpPr/>
          <p:nvPr/>
        </p:nvGrpSpPr>
        <p:grpSpPr>
          <a:xfrm>
            <a:off x="9983168" y="5280290"/>
            <a:ext cx="2068480" cy="1384995"/>
            <a:chOff x="10155898" y="1404983"/>
            <a:chExt cx="1895788" cy="2149680"/>
          </a:xfrm>
        </p:grpSpPr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CC5E341D-1CBE-409E-BE28-A4E0F1A901D5}"/>
                </a:ext>
              </a:extLst>
            </p:cNvPr>
            <p:cNvSpPr txBox="1"/>
            <p:nvPr/>
          </p:nvSpPr>
          <p:spPr>
            <a:xfrm>
              <a:off x="10155901" y="1404983"/>
              <a:ext cx="1895785" cy="2149680"/>
            </a:xfrm>
            <a:custGeom>
              <a:avLst/>
              <a:gdLst>
                <a:gd name="connsiteX0" fmla="*/ 0 w 1895785"/>
                <a:gd name="connsiteY0" fmla="*/ 0 h 2149680"/>
                <a:gd name="connsiteX1" fmla="*/ 1895785 w 1895785"/>
                <a:gd name="connsiteY1" fmla="*/ 0 h 2149680"/>
                <a:gd name="connsiteX2" fmla="*/ 1895785 w 1895785"/>
                <a:gd name="connsiteY2" fmla="*/ 2149680 h 2149680"/>
                <a:gd name="connsiteX3" fmla="*/ 0 w 1895785"/>
                <a:gd name="connsiteY3" fmla="*/ 2149680 h 2149680"/>
                <a:gd name="connsiteX4" fmla="*/ 0 w 1895785"/>
                <a:gd name="connsiteY4" fmla="*/ 0 h 2149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5785" h="2149680" fill="none" extrusionOk="0">
                  <a:moveTo>
                    <a:pt x="0" y="0"/>
                  </a:moveTo>
                  <a:cubicBezTo>
                    <a:pt x="658898" y="-75222"/>
                    <a:pt x="1222189" y="72740"/>
                    <a:pt x="1895785" y="0"/>
                  </a:cubicBezTo>
                  <a:cubicBezTo>
                    <a:pt x="1955973" y="996020"/>
                    <a:pt x="1841510" y="1358282"/>
                    <a:pt x="1895785" y="2149680"/>
                  </a:cubicBezTo>
                  <a:cubicBezTo>
                    <a:pt x="1408604" y="2166970"/>
                    <a:pt x="259107" y="2253979"/>
                    <a:pt x="0" y="2149680"/>
                  </a:cubicBezTo>
                  <a:cubicBezTo>
                    <a:pt x="149124" y="1665454"/>
                    <a:pt x="-136142" y="700629"/>
                    <a:pt x="0" y="0"/>
                  </a:cubicBezTo>
                  <a:close/>
                </a:path>
                <a:path w="1895785" h="2149680" stroke="0" extrusionOk="0">
                  <a:moveTo>
                    <a:pt x="0" y="0"/>
                  </a:moveTo>
                  <a:cubicBezTo>
                    <a:pt x="419909" y="-22724"/>
                    <a:pt x="1381735" y="-72999"/>
                    <a:pt x="1895785" y="0"/>
                  </a:cubicBezTo>
                  <a:cubicBezTo>
                    <a:pt x="1908373" y="215361"/>
                    <a:pt x="1967825" y="1746340"/>
                    <a:pt x="1895785" y="2149680"/>
                  </a:cubicBezTo>
                  <a:cubicBezTo>
                    <a:pt x="1159174" y="1987101"/>
                    <a:pt x="224919" y="1996643"/>
                    <a:pt x="0" y="2149680"/>
                  </a:cubicBezTo>
                  <a:cubicBezTo>
                    <a:pt x="-98976" y="1542988"/>
                    <a:pt x="-14399" y="1025945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1934413625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400" dirty="0">
                  <a:latin typeface="Axure Handwriting" panose="020B0402020200020204" pitchFamily="34" charset="0"/>
                </a:rPr>
                <a:t>          ABIKS ON</a:t>
              </a: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</p:txBody>
        </p:sp>
        <p:sp>
          <p:nvSpPr>
            <p:cNvPr id="193" name="Nool: vasaknool 192">
              <a:extLst>
                <a:ext uri="{FF2B5EF4-FFF2-40B4-BE49-F238E27FC236}">
                  <a16:creationId xmlns:a16="http://schemas.microsoft.com/office/drawing/2014/main" id="{7CDE25E8-D9FF-44B1-8DFB-5B0006E26323}"/>
                </a:ext>
              </a:extLst>
            </p:cNvPr>
            <p:cNvSpPr/>
            <p:nvPr/>
          </p:nvSpPr>
          <p:spPr>
            <a:xfrm>
              <a:off x="10155898" y="2142110"/>
              <a:ext cx="1895785" cy="700826"/>
            </a:xfrm>
            <a:custGeom>
              <a:avLst/>
              <a:gdLst>
                <a:gd name="connsiteX0" fmla="*/ 0 w 1895785"/>
                <a:gd name="connsiteY0" fmla="*/ 350413 h 700826"/>
                <a:gd name="connsiteX1" fmla="*/ 350413 w 1895785"/>
                <a:gd name="connsiteY1" fmla="*/ 0 h 700826"/>
                <a:gd name="connsiteX2" fmla="*/ 350413 w 1895785"/>
                <a:gd name="connsiteY2" fmla="*/ 175207 h 700826"/>
                <a:gd name="connsiteX3" fmla="*/ 865537 w 1895785"/>
                <a:gd name="connsiteY3" fmla="*/ 175207 h 700826"/>
                <a:gd name="connsiteX4" fmla="*/ 1334300 w 1895785"/>
                <a:gd name="connsiteY4" fmla="*/ 175207 h 700826"/>
                <a:gd name="connsiteX5" fmla="*/ 1895785 w 1895785"/>
                <a:gd name="connsiteY5" fmla="*/ 175207 h 700826"/>
                <a:gd name="connsiteX6" fmla="*/ 1895785 w 1895785"/>
                <a:gd name="connsiteY6" fmla="*/ 525620 h 700826"/>
                <a:gd name="connsiteX7" fmla="*/ 1365207 w 1895785"/>
                <a:gd name="connsiteY7" fmla="*/ 525620 h 700826"/>
                <a:gd name="connsiteX8" fmla="*/ 880991 w 1895785"/>
                <a:gd name="connsiteY8" fmla="*/ 525620 h 700826"/>
                <a:gd name="connsiteX9" fmla="*/ 350413 w 1895785"/>
                <a:gd name="connsiteY9" fmla="*/ 525620 h 700826"/>
                <a:gd name="connsiteX10" fmla="*/ 350413 w 1895785"/>
                <a:gd name="connsiteY10" fmla="*/ 700826 h 700826"/>
                <a:gd name="connsiteX11" fmla="*/ 0 w 1895785"/>
                <a:gd name="connsiteY11" fmla="*/ 350413 h 700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95785" h="700826" fill="none" extrusionOk="0">
                  <a:moveTo>
                    <a:pt x="0" y="350413"/>
                  </a:moveTo>
                  <a:cubicBezTo>
                    <a:pt x="67721" y="264072"/>
                    <a:pt x="209341" y="111613"/>
                    <a:pt x="350413" y="0"/>
                  </a:cubicBezTo>
                  <a:cubicBezTo>
                    <a:pt x="357663" y="75227"/>
                    <a:pt x="350560" y="136427"/>
                    <a:pt x="350413" y="175207"/>
                  </a:cubicBezTo>
                  <a:cubicBezTo>
                    <a:pt x="555587" y="150132"/>
                    <a:pt x="623527" y="193174"/>
                    <a:pt x="865537" y="175207"/>
                  </a:cubicBezTo>
                  <a:cubicBezTo>
                    <a:pt x="1107547" y="157240"/>
                    <a:pt x="1116542" y="196056"/>
                    <a:pt x="1334300" y="175207"/>
                  </a:cubicBezTo>
                  <a:cubicBezTo>
                    <a:pt x="1552058" y="154358"/>
                    <a:pt x="1728089" y="168982"/>
                    <a:pt x="1895785" y="175207"/>
                  </a:cubicBezTo>
                  <a:cubicBezTo>
                    <a:pt x="1888427" y="338966"/>
                    <a:pt x="1883246" y="374396"/>
                    <a:pt x="1895785" y="525620"/>
                  </a:cubicBezTo>
                  <a:cubicBezTo>
                    <a:pt x="1656438" y="528073"/>
                    <a:pt x="1619977" y="514181"/>
                    <a:pt x="1365207" y="525620"/>
                  </a:cubicBezTo>
                  <a:cubicBezTo>
                    <a:pt x="1110437" y="537059"/>
                    <a:pt x="991939" y="517164"/>
                    <a:pt x="880991" y="525620"/>
                  </a:cubicBezTo>
                  <a:cubicBezTo>
                    <a:pt x="770043" y="534076"/>
                    <a:pt x="511470" y="522472"/>
                    <a:pt x="350413" y="525620"/>
                  </a:cubicBezTo>
                  <a:cubicBezTo>
                    <a:pt x="356834" y="608072"/>
                    <a:pt x="356112" y="643444"/>
                    <a:pt x="350413" y="700826"/>
                  </a:cubicBezTo>
                  <a:cubicBezTo>
                    <a:pt x="240209" y="613440"/>
                    <a:pt x="138234" y="507563"/>
                    <a:pt x="0" y="350413"/>
                  </a:cubicBezTo>
                  <a:close/>
                </a:path>
                <a:path w="1895785" h="700826" stroke="0" extrusionOk="0">
                  <a:moveTo>
                    <a:pt x="0" y="350413"/>
                  </a:moveTo>
                  <a:cubicBezTo>
                    <a:pt x="160703" y="168359"/>
                    <a:pt x="165119" y="158143"/>
                    <a:pt x="350413" y="0"/>
                  </a:cubicBezTo>
                  <a:cubicBezTo>
                    <a:pt x="358071" y="57289"/>
                    <a:pt x="348313" y="133973"/>
                    <a:pt x="350413" y="175207"/>
                  </a:cubicBezTo>
                  <a:cubicBezTo>
                    <a:pt x="456916" y="192389"/>
                    <a:pt x="637443" y="159786"/>
                    <a:pt x="850083" y="175207"/>
                  </a:cubicBezTo>
                  <a:cubicBezTo>
                    <a:pt x="1062723" y="190629"/>
                    <a:pt x="1164785" y="155555"/>
                    <a:pt x="1365207" y="175207"/>
                  </a:cubicBezTo>
                  <a:cubicBezTo>
                    <a:pt x="1565629" y="194859"/>
                    <a:pt x="1710547" y="186425"/>
                    <a:pt x="1895785" y="175207"/>
                  </a:cubicBezTo>
                  <a:cubicBezTo>
                    <a:pt x="1890458" y="287167"/>
                    <a:pt x="1901077" y="437807"/>
                    <a:pt x="1895785" y="525620"/>
                  </a:cubicBezTo>
                  <a:cubicBezTo>
                    <a:pt x="1794343" y="520210"/>
                    <a:pt x="1655407" y="538441"/>
                    <a:pt x="1427022" y="525620"/>
                  </a:cubicBezTo>
                  <a:cubicBezTo>
                    <a:pt x="1198637" y="512799"/>
                    <a:pt x="1058605" y="539198"/>
                    <a:pt x="896444" y="525620"/>
                  </a:cubicBezTo>
                  <a:cubicBezTo>
                    <a:pt x="734283" y="512042"/>
                    <a:pt x="554674" y="521829"/>
                    <a:pt x="350413" y="525620"/>
                  </a:cubicBezTo>
                  <a:cubicBezTo>
                    <a:pt x="359005" y="586933"/>
                    <a:pt x="353461" y="632085"/>
                    <a:pt x="350413" y="700826"/>
                  </a:cubicBezTo>
                  <a:cubicBezTo>
                    <a:pt x="219484" y="535146"/>
                    <a:pt x="79385" y="450231"/>
                    <a:pt x="0" y="350413"/>
                  </a:cubicBezTo>
                  <a:close/>
                </a:path>
              </a:pathLst>
            </a:custGeom>
            <a:solidFill>
              <a:srgbClr val="FCBF5E"/>
            </a:solidFill>
            <a:ln>
              <a:extLst>
                <a:ext uri="{C807C97D-BFC1-408E-A445-0C87EB9F89A2}">
                  <ask:lineSketchStyleProps xmlns:ask="http://schemas.microsoft.com/office/drawing/2018/sketchyshapes" sd="3799920595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Multimeedia tunnid</a:t>
              </a:r>
            </a:p>
          </p:txBody>
        </p:sp>
        <p:sp>
          <p:nvSpPr>
            <p:cNvPr id="194" name="Nool: vasaknool 193">
              <a:extLst>
                <a:ext uri="{FF2B5EF4-FFF2-40B4-BE49-F238E27FC236}">
                  <a16:creationId xmlns:a16="http://schemas.microsoft.com/office/drawing/2014/main" id="{AED67416-3FAB-464A-9C5C-FA158CFC6A6A}"/>
                </a:ext>
              </a:extLst>
            </p:cNvPr>
            <p:cNvSpPr/>
            <p:nvPr/>
          </p:nvSpPr>
          <p:spPr>
            <a:xfrm>
              <a:off x="10155900" y="1714789"/>
              <a:ext cx="1895785" cy="585424"/>
            </a:xfrm>
            <a:custGeom>
              <a:avLst/>
              <a:gdLst>
                <a:gd name="connsiteX0" fmla="*/ 0 w 1895785"/>
                <a:gd name="connsiteY0" fmla="*/ 292712 h 585424"/>
                <a:gd name="connsiteX1" fmla="*/ 292712 w 1895785"/>
                <a:gd name="connsiteY1" fmla="*/ 0 h 585424"/>
                <a:gd name="connsiteX2" fmla="*/ 292712 w 1895785"/>
                <a:gd name="connsiteY2" fmla="*/ 146356 h 585424"/>
                <a:gd name="connsiteX3" fmla="*/ 827070 w 1895785"/>
                <a:gd name="connsiteY3" fmla="*/ 146356 h 585424"/>
                <a:gd name="connsiteX4" fmla="*/ 1377458 w 1895785"/>
                <a:gd name="connsiteY4" fmla="*/ 146356 h 585424"/>
                <a:gd name="connsiteX5" fmla="*/ 1895785 w 1895785"/>
                <a:gd name="connsiteY5" fmla="*/ 146356 h 585424"/>
                <a:gd name="connsiteX6" fmla="*/ 1895785 w 1895785"/>
                <a:gd name="connsiteY6" fmla="*/ 439068 h 585424"/>
                <a:gd name="connsiteX7" fmla="*/ 1345397 w 1895785"/>
                <a:gd name="connsiteY7" fmla="*/ 439068 h 585424"/>
                <a:gd name="connsiteX8" fmla="*/ 859131 w 1895785"/>
                <a:gd name="connsiteY8" fmla="*/ 439068 h 585424"/>
                <a:gd name="connsiteX9" fmla="*/ 292712 w 1895785"/>
                <a:gd name="connsiteY9" fmla="*/ 439068 h 585424"/>
                <a:gd name="connsiteX10" fmla="*/ 292712 w 1895785"/>
                <a:gd name="connsiteY10" fmla="*/ 585424 h 585424"/>
                <a:gd name="connsiteX11" fmla="*/ 0 w 1895785"/>
                <a:gd name="connsiteY11" fmla="*/ 292712 h 585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95785" h="585424" fill="none" extrusionOk="0">
                  <a:moveTo>
                    <a:pt x="0" y="292712"/>
                  </a:moveTo>
                  <a:cubicBezTo>
                    <a:pt x="70099" y="208976"/>
                    <a:pt x="172130" y="118757"/>
                    <a:pt x="292712" y="0"/>
                  </a:cubicBezTo>
                  <a:cubicBezTo>
                    <a:pt x="286998" y="45554"/>
                    <a:pt x="293384" y="101725"/>
                    <a:pt x="292712" y="146356"/>
                  </a:cubicBezTo>
                  <a:cubicBezTo>
                    <a:pt x="540922" y="160222"/>
                    <a:pt x="661004" y="155555"/>
                    <a:pt x="827070" y="146356"/>
                  </a:cubicBezTo>
                  <a:cubicBezTo>
                    <a:pt x="993136" y="137157"/>
                    <a:pt x="1157821" y="170483"/>
                    <a:pt x="1377458" y="146356"/>
                  </a:cubicBezTo>
                  <a:cubicBezTo>
                    <a:pt x="1597095" y="122229"/>
                    <a:pt x="1742830" y="123895"/>
                    <a:pt x="1895785" y="146356"/>
                  </a:cubicBezTo>
                  <a:cubicBezTo>
                    <a:pt x="1903358" y="221549"/>
                    <a:pt x="1904737" y="364126"/>
                    <a:pt x="1895785" y="439068"/>
                  </a:cubicBezTo>
                  <a:cubicBezTo>
                    <a:pt x="1672959" y="429601"/>
                    <a:pt x="1607475" y="448111"/>
                    <a:pt x="1345397" y="439068"/>
                  </a:cubicBezTo>
                  <a:cubicBezTo>
                    <a:pt x="1083319" y="430025"/>
                    <a:pt x="1019221" y="461273"/>
                    <a:pt x="859131" y="439068"/>
                  </a:cubicBezTo>
                  <a:cubicBezTo>
                    <a:pt x="699041" y="416863"/>
                    <a:pt x="488899" y="419535"/>
                    <a:pt x="292712" y="439068"/>
                  </a:cubicBezTo>
                  <a:cubicBezTo>
                    <a:pt x="287990" y="493400"/>
                    <a:pt x="286804" y="515434"/>
                    <a:pt x="292712" y="585424"/>
                  </a:cubicBezTo>
                  <a:cubicBezTo>
                    <a:pt x="183590" y="450185"/>
                    <a:pt x="139242" y="403082"/>
                    <a:pt x="0" y="292712"/>
                  </a:cubicBezTo>
                  <a:close/>
                </a:path>
                <a:path w="1895785" h="585424" stroke="0" extrusionOk="0">
                  <a:moveTo>
                    <a:pt x="0" y="292712"/>
                  </a:moveTo>
                  <a:cubicBezTo>
                    <a:pt x="138962" y="159460"/>
                    <a:pt x="146133" y="127539"/>
                    <a:pt x="292712" y="0"/>
                  </a:cubicBezTo>
                  <a:cubicBezTo>
                    <a:pt x="287437" y="31120"/>
                    <a:pt x="294121" y="99314"/>
                    <a:pt x="292712" y="146356"/>
                  </a:cubicBezTo>
                  <a:cubicBezTo>
                    <a:pt x="422611" y="123356"/>
                    <a:pt x="696186" y="170352"/>
                    <a:pt x="811039" y="146356"/>
                  </a:cubicBezTo>
                  <a:cubicBezTo>
                    <a:pt x="925892" y="122360"/>
                    <a:pt x="1115885" y="143648"/>
                    <a:pt x="1313335" y="146356"/>
                  </a:cubicBezTo>
                  <a:cubicBezTo>
                    <a:pt x="1510785" y="149064"/>
                    <a:pt x="1739029" y="146464"/>
                    <a:pt x="1895785" y="146356"/>
                  </a:cubicBezTo>
                  <a:cubicBezTo>
                    <a:pt x="1888311" y="291726"/>
                    <a:pt x="1883569" y="342128"/>
                    <a:pt x="1895785" y="439068"/>
                  </a:cubicBezTo>
                  <a:cubicBezTo>
                    <a:pt x="1702032" y="441087"/>
                    <a:pt x="1553910" y="466840"/>
                    <a:pt x="1329366" y="439068"/>
                  </a:cubicBezTo>
                  <a:cubicBezTo>
                    <a:pt x="1104822" y="411296"/>
                    <a:pt x="1047584" y="416895"/>
                    <a:pt x="795008" y="439068"/>
                  </a:cubicBezTo>
                  <a:cubicBezTo>
                    <a:pt x="542432" y="461241"/>
                    <a:pt x="534312" y="431728"/>
                    <a:pt x="292712" y="439068"/>
                  </a:cubicBezTo>
                  <a:cubicBezTo>
                    <a:pt x="298424" y="473678"/>
                    <a:pt x="297763" y="548261"/>
                    <a:pt x="292712" y="585424"/>
                  </a:cubicBezTo>
                  <a:cubicBezTo>
                    <a:pt x="152296" y="467923"/>
                    <a:pt x="95130" y="395064"/>
                    <a:pt x="0" y="292712"/>
                  </a:cubicBezTo>
                  <a:close/>
                </a:path>
              </a:pathLst>
            </a:custGeom>
            <a:solidFill>
              <a:srgbClr val="6AB3DE"/>
            </a:solidFill>
            <a:ln>
              <a:extLst>
                <a:ext uri="{C807C97D-BFC1-408E-A445-0C87EB9F89A2}">
                  <ask:lineSketchStyleProps xmlns:ask="http://schemas.microsoft.com/office/drawing/2018/sketchyshapes" sd="3651287871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Koostöö juhendajaga</a:t>
              </a:r>
            </a:p>
          </p:txBody>
        </p:sp>
        <p:sp>
          <p:nvSpPr>
            <p:cNvPr id="195" name="Nool: vasaknool 194">
              <a:extLst>
                <a:ext uri="{FF2B5EF4-FFF2-40B4-BE49-F238E27FC236}">
                  <a16:creationId xmlns:a16="http://schemas.microsoft.com/office/drawing/2014/main" id="{3C717769-6636-46BC-BA7C-14A5F6DE237E}"/>
                </a:ext>
              </a:extLst>
            </p:cNvPr>
            <p:cNvSpPr/>
            <p:nvPr/>
          </p:nvSpPr>
          <p:spPr>
            <a:xfrm>
              <a:off x="10233182" y="2719153"/>
              <a:ext cx="1818502" cy="673312"/>
            </a:xfrm>
            <a:custGeom>
              <a:avLst/>
              <a:gdLst>
                <a:gd name="connsiteX0" fmla="*/ 0 w 1818502"/>
                <a:gd name="connsiteY0" fmla="*/ 336656 h 673312"/>
                <a:gd name="connsiteX1" fmla="*/ 336656 w 1818502"/>
                <a:gd name="connsiteY1" fmla="*/ 0 h 673312"/>
                <a:gd name="connsiteX2" fmla="*/ 336656 w 1818502"/>
                <a:gd name="connsiteY2" fmla="*/ 168328 h 673312"/>
                <a:gd name="connsiteX3" fmla="*/ 860242 w 1818502"/>
                <a:gd name="connsiteY3" fmla="*/ 168328 h 673312"/>
                <a:gd name="connsiteX4" fmla="*/ 1309735 w 1818502"/>
                <a:gd name="connsiteY4" fmla="*/ 168328 h 673312"/>
                <a:gd name="connsiteX5" fmla="*/ 1818502 w 1818502"/>
                <a:gd name="connsiteY5" fmla="*/ 168328 h 673312"/>
                <a:gd name="connsiteX6" fmla="*/ 1818502 w 1818502"/>
                <a:gd name="connsiteY6" fmla="*/ 504984 h 673312"/>
                <a:gd name="connsiteX7" fmla="*/ 1294916 w 1818502"/>
                <a:gd name="connsiteY7" fmla="*/ 504984 h 673312"/>
                <a:gd name="connsiteX8" fmla="*/ 800968 w 1818502"/>
                <a:gd name="connsiteY8" fmla="*/ 504984 h 673312"/>
                <a:gd name="connsiteX9" fmla="*/ 336656 w 1818502"/>
                <a:gd name="connsiteY9" fmla="*/ 504984 h 673312"/>
                <a:gd name="connsiteX10" fmla="*/ 336656 w 1818502"/>
                <a:gd name="connsiteY10" fmla="*/ 673312 h 673312"/>
                <a:gd name="connsiteX11" fmla="*/ 0 w 1818502"/>
                <a:gd name="connsiteY11" fmla="*/ 336656 h 673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18502" h="673312" fill="none" extrusionOk="0">
                  <a:moveTo>
                    <a:pt x="0" y="336656"/>
                  </a:moveTo>
                  <a:cubicBezTo>
                    <a:pt x="116903" y="205227"/>
                    <a:pt x="241978" y="109860"/>
                    <a:pt x="336656" y="0"/>
                  </a:cubicBezTo>
                  <a:cubicBezTo>
                    <a:pt x="336973" y="59141"/>
                    <a:pt x="335021" y="85824"/>
                    <a:pt x="336656" y="168328"/>
                  </a:cubicBezTo>
                  <a:cubicBezTo>
                    <a:pt x="593431" y="182316"/>
                    <a:pt x="666299" y="172428"/>
                    <a:pt x="860242" y="168328"/>
                  </a:cubicBezTo>
                  <a:cubicBezTo>
                    <a:pt x="1054185" y="164228"/>
                    <a:pt x="1193240" y="172030"/>
                    <a:pt x="1309735" y="168328"/>
                  </a:cubicBezTo>
                  <a:cubicBezTo>
                    <a:pt x="1426230" y="164626"/>
                    <a:pt x="1708483" y="157614"/>
                    <a:pt x="1818502" y="168328"/>
                  </a:cubicBezTo>
                  <a:cubicBezTo>
                    <a:pt x="1817953" y="318021"/>
                    <a:pt x="1824831" y="394089"/>
                    <a:pt x="1818502" y="504984"/>
                  </a:cubicBezTo>
                  <a:cubicBezTo>
                    <a:pt x="1712003" y="484069"/>
                    <a:pt x="1515146" y="480382"/>
                    <a:pt x="1294916" y="504984"/>
                  </a:cubicBezTo>
                  <a:cubicBezTo>
                    <a:pt x="1074686" y="529586"/>
                    <a:pt x="994227" y="508329"/>
                    <a:pt x="800968" y="504984"/>
                  </a:cubicBezTo>
                  <a:cubicBezTo>
                    <a:pt x="607709" y="501639"/>
                    <a:pt x="526816" y="489944"/>
                    <a:pt x="336656" y="504984"/>
                  </a:cubicBezTo>
                  <a:cubicBezTo>
                    <a:pt x="337803" y="552224"/>
                    <a:pt x="338253" y="626631"/>
                    <a:pt x="336656" y="673312"/>
                  </a:cubicBezTo>
                  <a:cubicBezTo>
                    <a:pt x="211611" y="552342"/>
                    <a:pt x="154729" y="490479"/>
                    <a:pt x="0" y="336656"/>
                  </a:cubicBezTo>
                  <a:close/>
                </a:path>
                <a:path w="1818502" h="673312" stroke="0" extrusionOk="0">
                  <a:moveTo>
                    <a:pt x="0" y="336656"/>
                  </a:moveTo>
                  <a:cubicBezTo>
                    <a:pt x="91276" y="255802"/>
                    <a:pt x="222906" y="125108"/>
                    <a:pt x="336656" y="0"/>
                  </a:cubicBezTo>
                  <a:cubicBezTo>
                    <a:pt x="328762" y="38371"/>
                    <a:pt x="337410" y="111019"/>
                    <a:pt x="336656" y="168328"/>
                  </a:cubicBezTo>
                  <a:cubicBezTo>
                    <a:pt x="453669" y="178420"/>
                    <a:pt x="712344" y="179372"/>
                    <a:pt x="860242" y="168328"/>
                  </a:cubicBezTo>
                  <a:cubicBezTo>
                    <a:pt x="1008140" y="157284"/>
                    <a:pt x="1177433" y="145735"/>
                    <a:pt x="1339372" y="168328"/>
                  </a:cubicBezTo>
                  <a:cubicBezTo>
                    <a:pt x="1501311" y="190922"/>
                    <a:pt x="1658719" y="145414"/>
                    <a:pt x="1818502" y="168328"/>
                  </a:cubicBezTo>
                  <a:cubicBezTo>
                    <a:pt x="1821895" y="281057"/>
                    <a:pt x="1803107" y="409621"/>
                    <a:pt x="1818502" y="504984"/>
                  </a:cubicBezTo>
                  <a:cubicBezTo>
                    <a:pt x="1625344" y="486612"/>
                    <a:pt x="1438790" y="494042"/>
                    <a:pt x="1294916" y="504984"/>
                  </a:cubicBezTo>
                  <a:cubicBezTo>
                    <a:pt x="1151042" y="515926"/>
                    <a:pt x="991036" y="485515"/>
                    <a:pt x="771331" y="504984"/>
                  </a:cubicBezTo>
                  <a:cubicBezTo>
                    <a:pt x="551626" y="524453"/>
                    <a:pt x="486329" y="492234"/>
                    <a:pt x="336656" y="504984"/>
                  </a:cubicBezTo>
                  <a:cubicBezTo>
                    <a:pt x="333389" y="552601"/>
                    <a:pt x="335919" y="615832"/>
                    <a:pt x="336656" y="673312"/>
                  </a:cubicBezTo>
                  <a:cubicBezTo>
                    <a:pt x="225172" y="557875"/>
                    <a:pt x="112134" y="430360"/>
                    <a:pt x="0" y="336656"/>
                  </a:cubicBezTo>
                  <a:close/>
                </a:path>
              </a:pathLst>
            </a:custGeom>
            <a:solidFill>
              <a:srgbClr val="2DBE7D"/>
            </a:solidFill>
            <a:ln>
              <a:extLst>
                <a:ext uri="{C807C97D-BFC1-408E-A445-0C87EB9F89A2}">
                  <ask:lineSketchStyleProps xmlns:ask="http://schemas.microsoft.com/office/drawing/2018/sketchyshapes" sd="3954525675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Digitaip.ee</a:t>
              </a:r>
            </a:p>
          </p:txBody>
        </p:sp>
        <p:sp>
          <p:nvSpPr>
            <p:cNvPr id="196" name="Ovaal 195">
              <a:extLst>
                <a:ext uri="{FF2B5EF4-FFF2-40B4-BE49-F238E27FC236}">
                  <a16:creationId xmlns:a16="http://schemas.microsoft.com/office/drawing/2014/main" id="{1E94ADD8-D0AF-4033-BD3A-806A489B8B3D}"/>
                </a:ext>
              </a:extLst>
            </p:cNvPr>
            <p:cNvSpPr/>
            <p:nvPr/>
          </p:nvSpPr>
          <p:spPr>
            <a:xfrm>
              <a:off x="11849100" y="1436695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97" name="Ovaal 196">
              <a:extLst>
                <a:ext uri="{FF2B5EF4-FFF2-40B4-BE49-F238E27FC236}">
                  <a16:creationId xmlns:a16="http://schemas.microsoft.com/office/drawing/2014/main" id="{BA764866-2A96-4405-A207-C8CA28CF2FFE}"/>
                </a:ext>
              </a:extLst>
            </p:cNvPr>
            <p:cNvSpPr/>
            <p:nvPr/>
          </p:nvSpPr>
          <p:spPr>
            <a:xfrm>
              <a:off x="10233183" y="1460590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</p:grpSp>
      <p:grpSp>
        <p:nvGrpSpPr>
          <p:cNvPr id="119" name="Rühm 118">
            <a:extLst>
              <a:ext uri="{FF2B5EF4-FFF2-40B4-BE49-F238E27FC236}">
                <a16:creationId xmlns:a16="http://schemas.microsoft.com/office/drawing/2014/main" id="{F28F6EBF-76D5-49F8-82E8-CC91581A9BF8}"/>
              </a:ext>
            </a:extLst>
          </p:cNvPr>
          <p:cNvGrpSpPr/>
          <p:nvPr/>
        </p:nvGrpSpPr>
        <p:grpSpPr>
          <a:xfrm>
            <a:off x="125303" y="3097926"/>
            <a:ext cx="1536650" cy="789331"/>
            <a:chOff x="2261422" y="5591100"/>
            <a:chExt cx="2031645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39" name="Ristkülik 138">
              <a:extLst>
                <a:ext uri="{FF2B5EF4-FFF2-40B4-BE49-F238E27FC236}">
                  <a16:creationId xmlns:a16="http://schemas.microsoft.com/office/drawing/2014/main" id="{13F9649F-EA3C-4B1A-AED4-A4CF9DF4EB6D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40" name="Ristkülik 139">
              <a:extLst>
                <a:ext uri="{FF2B5EF4-FFF2-40B4-BE49-F238E27FC236}">
                  <a16:creationId xmlns:a16="http://schemas.microsoft.com/office/drawing/2014/main" id="{7A3780CF-4806-4960-9824-B7E6BDEE0DE7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00908D4C-37EC-49AC-ACE2-821CEDB42586}"/>
                </a:ext>
              </a:extLst>
            </p:cNvPr>
            <p:cNvSpPr txBox="1"/>
            <p:nvPr/>
          </p:nvSpPr>
          <p:spPr>
            <a:xfrm>
              <a:off x="2261422" y="5713776"/>
              <a:ext cx="2031645" cy="319251"/>
            </a:xfrm>
            <a:custGeom>
              <a:avLst/>
              <a:gdLst>
                <a:gd name="connsiteX0" fmla="*/ 0 w 2031645"/>
                <a:gd name="connsiteY0" fmla="*/ 0 h 319251"/>
                <a:gd name="connsiteX1" fmla="*/ 2031645 w 2031645"/>
                <a:gd name="connsiteY1" fmla="*/ 0 h 319251"/>
                <a:gd name="connsiteX2" fmla="*/ 2031645 w 2031645"/>
                <a:gd name="connsiteY2" fmla="*/ 319251 h 319251"/>
                <a:gd name="connsiteX3" fmla="*/ 0 w 2031645"/>
                <a:gd name="connsiteY3" fmla="*/ 319251 h 319251"/>
                <a:gd name="connsiteX4" fmla="*/ 0 w 2031645"/>
                <a:gd name="connsiteY4" fmla="*/ 0 h 319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1645" h="319251" fill="none" extrusionOk="0">
                  <a:moveTo>
                    <a:pt x="0" y="0"/>
                  </a:moveTo>
                  <a:cubicBezTo>
                    <a:pt x="555720" y="-86046"/>
                    <a:pt x="1413679" y="58771"/>
                    <a:pt x="2031645" y="0"/>
                  </a:cubicBezTo>
                  <a:cubicBezTo>
                    <a:pt x="2013761" y="150063"/>
                    <a:pt x="2057537" y="211418"/>
                    <a:pt x="2031645" y="319251"/>
                  </a:cubicBezTo>
                  <a:cubicBezTo>
                    <a:pt x="1323660" y="357820"/>
                    <a:pt x="222541" y="229879"/>
                    <a:pt x="0" y="319251"/>
                  </a:cubicBezTo>
                  <a:cubicBezTo>
                    <a:pt x="-28582" y="170479"/>
                    <a:pt x="11843" y="157483"/>
                    <a:pt x="0" y="0"/>
                  </a:cubicBezTo>
                  <a:close/>
                </a:path>
                <a:path w="2031645" h="319251" stroke="0" extrusionOk="0">
                  <a:moveTo>
                    <a:pt x="0" y="0"/>
                  </a:moveTo>
                  <a:cubicBezTo>
                    <a:pt x="580161" y="-108589"/>
                    <a:pt x="1193376" y="35042"/>
                    <a:pt x="2031645" y="0"/>
                  </a:cubicBezTo>
                  <a:cubicBezTo>
                    <a:pt x="2004847" y="105889"/>
                    <a:pt x="2034166" y="180749"/>
                    <a:pt x="2031645" y="319251"/>
                  </a:cubicBezTo>
                  <a:cubicBezTo>
                    <a:pt x="1769853" y="396179"/>
                    <a:pt x="817229" y="299220"/>
                    <a:pt x="0" y="319251"/>
                  </a:cubicBezTo>
                  <a:cubicBezTo>
                    <a:pt x="10630" y="175929"/>
                    <a:pt x="17430" y="52711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LOOVTÖÖ ALGUS</a:t>
              </a:r>
            </a:p>
          </p:txBody>
        </p:sp>
      </p:grpSp>
      <p:sp>
        <p:nvSpPr>
          <p:cNvPr id="51" name="Ovaal 50">
            <a:extLst>
              <a:ext uri="{FF2B5EF4-FFF2-40B4-BE49-F238E27FC236}">
                <a16:creationId xmlns:a16="http://schemas.microsoft.com/office/drawing/2014/main" id="{A32AE1DA-CBEC-4E18-BDED-AB80B9BEC001}"/>
              </a:ext>
            </a:extLst>
          </p:cNvPr>
          <p:cNvSpPr/>
          <p:nvPr/>
        </p:nvSpPr>
        <p:spPr>
          <a:xfrm>
            <a:off x="32104" y="3566751"/>
            <a:ext cx="170524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B7381B02-85E1-4C47-982C-379B4B6C31E3}"/>
              </a:ext>
            </a:extLst>
          </p:cNvPr>
          <p:cNvSpPr txBox="1"/>
          <p:nvPr/>
        </p:nvSpPr>
        <p:spPr>
          <a:xfrm>
            <a:off x="272243" y="3591345"/>
            <a:ext cx="130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chemeClr val="accent6">
                    <a:lumMod val="50000"/>
                  </a:schemeClr>
                </a:solidFill>
              </a:rPr>
              <a:t>SEPTEMBER</a:t>
            </a:r>
          </a:p>
        </p:txBody>
      </p:sp>
      <p:sp>
        <p:nvSpPr>
          <p:cNvPr id="20" name="Ristkülik: ümarnurkne 19">
            <a:extLst>
              <a:ext uri="{FF2B5EF4-FFF2-40B4-BE49-F238E27FC236}">
                <a16:creationId xmlns:a16="http://schemas.microsoft.com/office/drawing/2014/main" id="{57A8C862-07B4-4798-8783-107AA3223F0B}"/>
              </a:ext>
            </a:extLst>
          </p:cNvPr>
          <p:cNvSpPr/>
          <p:nvPr/>
        </p:nvSpPr>
        <p:spPr>
          <a:xfrm>
            <a:off x="231791" y="3973232"/>
            <a:ext cx="2501850" cy="426367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1. Teema ja juhendaja on valitud</a:t>
            </a:r>
          </a:p>
        </p:txBody>
      </p:sp>
      <p:sp>
        <p:nvSpPr>
          <p:cNvPr id="53" name="Jutumull: pilv 52">
            <a:extLst>
              <a:ext uri="{FF2B5EF4-FFF2-40B4-BE49-F238E27FC236}">
                <a16:creationId xmlns:a16="http://schemas.microsoft.com/office/drawing/2014/main" id="{29E0372F-4DDF-4909-AA97-EB2C58D70786}"/>
              </a:ext>
            </a:extLst>
          </p:cNvPr>
          <p:cNvSpPr/>
          <p:nvPr/>
        </p:nvSpPr>
        <p:spPr>
          <a:xfrm>
            <a:off x="2384335" y="3557978"/>
            <a:ext cx="926926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1-3</a:t>
            </a:r>
          </a:p>
        </p:txBody>
      </p:sp>
      <p:sp>
        <p:nvSpPr>
          <p:cNvPr id="173" name="Jutumull: pilv 172">
            <a:extLst>
              <a:ext uri="{FF2B5EF4-FFF2-40B4-BE49-F238E27FC236}">
                <a16:creationId xmlns:a16="http://schemas.microsoft.com/office/drawing/2014/main" id="{33C82478-BFAA-43DF-93FA-336A3E951A20}"/>
              </a:ext>
            </a:extLst>
          </p:cNvPr>
          <p:cNvSpPr/>
          <p:nvPr/>
        </p:nvSpPr>
        <p:spPr>
          <a:xfrm>
            <a:off x="2560342" y="4324148"/>
            <a:ext cx="926926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4-5</a:t>
            </a:r>
          </a:p>
        </p:txBody>
      </p:sp>
      <p:grpSp>
        <p:nvGrpSpPr>
          <p:cNvPr id="83" name="Rühm 82">
            <a:extLst>
              <a:ext uri="{FF2B5EF4-FFF2-40B4-BE49-F238E27FC236}">
                <a16:creationId xmlns:a16="http://schemas.microsoft.com/office/drawing/2014/main" id="{F2E25549-C185-4754-BCF8-2AD08BC5A54C}"/>
              </a:ext>
            </a:extLst>
          </p:cNvPr>
          <p:cNvGrpSpPr/>
          <p:nvPr/>
        </p:nvGrpSpPr>
        <p:grpSpPr>
          <a:xfrm>
            <a:off x="-3633" y="5196486"/>
            <a:ext cx="1536883" cy="837720"/>
            <a:chOff x="2909726" y="4528711"/>
            <a:chExt cx="1536883" cy="837720"/>
          </a:xfrm>
        </p:grpSpPr>
        <p:grpSp>
          <p:nvGrpSpPr>
            <p:cNvPr id="85" name="Rühm 84">
              <a:extLst>
                <a:ext uri="{FF2B5EF4-FFF2-40B4-BE49-F238E27FC236}">
                  <a16:creationId xmlns:a16="http://schemas.microsoft.com/office/drawing/2014/main" id="{1C043635-0E4E-41EA-9B73-07C70C246F36}"/>
                </a:ext>
              </a:extLst>
            </p:cNvPr>
            <p:cNvGrpSpPr/>
            <p:nvPr/>
          </p:nvGrpSpPr>
          <p:grpSpPr>
            <a:xfrm>
              <a:off x="2949870" y="4528711"/>
              <a:ext cx="1496739" cy="522320"/>
              <a:chOff x="-19725" y="3994445"/>
              <a:chExt cx="1902273" cy="847938"/>
            </a:xfrm>
          </p:grpSpPr>
          <p:grpSp>
            <p:nvGrpSpPr>
              <p:cNvPr id="88" name="Rühm 87">
                <a:extLst>
                  <a:ext uri="{FF2B5EF4-FFF2-40B4-BE49-F238E27FC236}">
                    <a16:creationId xmlns:a16="http://schemas.microsoft.com/office/drawing/2014/main" id="{21370370-1365-4254-902E-8EC2889182AB}"/>
                  </a:ext>
                </a:extLst>
              </p:cNvPr>
              <p:cNvGrpSpPr/>
              <p:nvPr/>
            </p:nvGrpSpPr>
            <p:grpSpPr>
              <a:xfrm>
                <a:off x="161390" y="3994445"/>
                <a:ext cx="1721158" cy="675646"/>
                <a:chOff x="-8868" y="3426173"/>
                <a:chExt cx="1721158" cy="675646"/>
              </a:xfrm>
            </p:grpSpPr>
            <p:grpSp>
              <p:nvGrpSpPr>
                <p:cNvPr id="90" name="Rühm 89">
                  <a:extLst>
                    <a:ext uri="{FF2B5EF4-FFF2-40B4-BE49-F238E27FC236}">
                      <a16:creationId xmlns:a16="http://schemas.microsoft.com/office/drawing/2014/main" id="{50C2B2F2-446B-45B0-9A70-9E5ADE1DCE30}"/>
                    </a:ext>
                  </a:extLst>
                </p:cNvPr>
                <p:cNvGrpSpPr/>
                <p:nvPr/>
              </p:nvGrpSpPr>
              <p:grpSpPr>
                <a:xfrm>
                  <a:off x="16490" y="3426173"/>
                  <a:ext cx="1288071" cy="675646"/>
                  <a:chOff x="244901" y="5558229"/>
                  <a:chExt cx="1288071" cy="675646"/>
                </a:xfrm>
              </p:grpSpPr>
              <p:grpSp>
                <p:nvGrpSpPr>
                  <p:cNvPr id="94" name="Rühm 93">
                    <a:extLst>
                      <a:ext uri="{FF2B5EF4-FFF2-40B4-BE49-F238E27FC236}">
                        <a16:creationId xmlns:a16="http://schemas.microsoft.com/office/drawing/2014/main" id="{8A859DFD-27BC-4695-AF4B-B583AEED139C}"/>
                      </a:ext>
                    </a:extLst>
                  </p:cNvPr>
                  <p:cNvGrpSpPr/>
                  <p:nvPr/>
                </p:nvGrpSpPr>
                <p:grpSpPr>
                  <a:xfrm>
                    <a:off x="244901" y="5561284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22" name="Ovaal 121">
                      <a:extLst>
                        <a:ext uri="{FF2B5EF4-FFF2-40B4-BE49-F238E27FC236}">
                          <a16:creationId xmlns:a16="http://schemas.microsoft.com/office/drawing/2014/main" id="{E997BC2A-1485-48DC-8626-13FC0C34158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6484" y="58824"/>
                            <a:pt x="48310" y="-4968"/>
                            <a:pt x="109538" y="0"/>
                          </a:cubicBezTo>
                          <a:cubicBezTo>
                            <a:pt x="167333" y="-12111"/>
                            <a:pt x="234821" y="62187"/>
                            <a:pt x="219076" y="150020"/>
                          </a:cubicBezTo>
                          <a:cubicBezTo>
                            <a:pt x="221890" y="230724"/>
                            <a:pt x="171003" y="291250"/>
                            <a:pt x="109538" y="300040"/>
                          </a:cubicBezTo>
                          <a:cubicBezTo>
                            <a:pt x="42086" y="297965"/>
                            <a:pt x="-12417" y="223435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-3600" y="63295"/>
                            <a:pt x="51410" y="-12975"/>
                            <a:pt x="109538" y="0"/>
                          </a:cubicBezTo>
                          <a:cubicBezTo>
                            <a:pt x="182617" y="14148"/>
                            <a:pt x="213075" y="57826"/>
                            <a:pt x="219076" y="150020"/>
                          </a:cubicBezTo>
                          <a:cubicBezTo>
                            <a:pt x="220562" y="230984"/>
                            <a:pt x="163990" y="309695"/>
                            <a:pt x="109538" y="300040"/>
                          </a:cubicBezTo>
                          <a:cubicBezTo>
                            <a:pt x="60025" y="296408"/>
                            <a:pt x="2366" y="240119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61367085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23" name="Vooskeemikujund &quot;viivitus&quot; 122">
                      <a:extLst>
                        <a:ext uri="{FF2B5EF4-FFF2-40B4-BE49-F238E27FC236}">
                          <a16:creationId xmlns:a16="http://schemas.microsoft.com/office/drawing/2014/main" id="{C1E0EA55-4F1E-4567-85DB-CAD97ECF824A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69246" y="3101"/>
                            <a:pt x="119480" y="7157"/>
                            <a:pt x="184666" y="0"/>
                          </a:cubicBezTo>
                          <a:cubicBezTo>
                            <a:pt x="269567" y="6660"/>
                            <a:pt x="376529" y="49832"/>
                            <a:pt x="369332" y="150768"/>
                          </a:cubicBezTo>
                          <a:cubicBezTo>
                            <a:pt x="345099" y="239858"/>
                            <a:pt x="289590" y="288716"/>
                            <a:pt x="184666" y="301536"/>
                          </a:cubicBezTo>
                          <a:cubicBezTo>
                            <a:pt x="104278" y="301167"/>
                            <a:pt x="67606" y="298697"/>
                            <a:pt x="0" y="301536"/>
                          </a:cubicBezTo>
                          <a:cubicBezTo>
                            <a:pt x="13698" y="210216"/>
                            <a:pt x="-3759" y="106851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53427" y="-3890"/>
                            <a:pt x="145688" y="4368"/>
                            <a:pt x="184666" y="0"/>
                          </a:cubicBezTo>
                          <a:cubicBezTo>
                            <a:pt x="300270" y="4419"/>
                            <a:pt x="362568" y="52414"/>
                            <a:pt x="369332" y="150768"/>
                          </a:cubicBezTo>
                          <a:cubicBezTo>
                            <a:pt x="383511" y="230726"/>
                            <a:pt x="303236" y="319786"/>
                            <a:pt x="184666" y="301536"/>
                          </a:cubicBezTo>
                          <a:cubicBezTo>
                            <a:pt x="107679" y="308106"/>
                            <a:pt x="91718" y="304493"/>
                            <a:pt x="0" y="301536"/>
                          </a:cubicBezTo>
                          <a:cubicBezTo>
                            <a:pt x="-12068" y="203860"/>
                            <a:pt x="14454" y="104300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4049099605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5" name="Rühm 94">
                    <a:extLst>
                      <a:ext uri="{FF2B5EF4-FFF2-40B4-BE49-F238E27FC236}">
                        <a16:creationId xmlns:a16="http://schemas.microsoft.com/office/drawing/2014/main" id="{33872CA6-EF3D-4F9D-A5F7-F4E64CB1454C}"/>
                      </a:ext>
                    </a:extLst>
                  </p:cNvPr>
                  <p:cNvGrpSpPr/>
                  <p:nvPr/>
                </p:nvGrpSpPr>
                <p:grpSpPr>
                  <a:xfrm>
                    <a:off x="492952" y="5562724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10" name="Ovaal 109">
                      <a:extLst>
                        <a:ext uri="{FF2B5EF4-FFF2-40B4-BE49-F238E27FC236}">
                          <a16:creationId xmlns:a16="http://schemas.microsoft.com/office/drawing/2014/main" id="{B22AF8A0-3AD0-433D-8BF6-7BD7541E4F9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2024" y="67483"/>
                            <a:pt x="45546" y="4306"/>
                            <a:pt x="109538" y="0"/>
                          </a:cubicBezTo>
                          <a:cubicBezTo>
                            <a:pt x="165477" y="-3868"/>
                            <a:pt x="215332" y="56769"/>
                            <a:pt x="219076" y="150020"/>
                          </a:cubicBezTo>
                          <a:cubicBezTo>
                            <a:pt x="225313" y="234208"/>
                            <a:pt x="159522" y="291964"/>
                            <a:pt x="109538" y="300040"/>
                          </a:cubicBezTo>
                          <a:cubicBezTo>
                            <a:pt x="50832" y="313056"/>
                            <a:pt x="6143" y="234406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-3993" y="52992"/>
                            <a:pt x="39601" y="-10199"/>
                            <a:pt x="109538" y="0"/>
                          </a:cubicBezTo>
                          <a:cubicBezTo>
                            <a:pt x="175806" y="-1105"/>
                            <a:pt x="225804" y="68284"/>
                            <a:pt x="219076" y="150020"/>
                          </a:cubicBezTo>
                          <a:cubicBezTo>
                            <a:pt x="206586" y="232562"/>
                            <a:pt x="172633" y="305005"/>
                            <a:pt x="109538" y="300040"/>
                          </a:cubicBezTo>
                          <a:cubicBezTo>
                            <a:pt x="55088" y="282024"/>
                            <a:pt x="-12807" y="218411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76358852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11" name="Vooskeemikujund &quot;viivitus&quot; 110">
                      <a:extLst>
                        <a:ext uri="{FF2B5EF4-FFF2-40B4-BE49-F238E27FC236}">
                          <a16:creationId xmlns:a16="http://schemas.microsoft.com/office/drawing/2014/main" id="{CBB63489-C530-46C6-B6A0-FE90627357D1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88813" y="2372"/>
                            <a:pt x="131137" y="-4136"/>
                            <a:pt x="184666" y="0"/>
                          </a:cubicBezTo>
                          <a:cubicBezTo>
                            <a:pt x="276702" y="-7599"/>
                            <a:pt x="359333" y="74841"/>
                            <a:pt x="369332" y="150768"/>
                          </a:cubicBezTo>
                          <a:cubicBezTo>
                            <a:pt x="361374" y="236902"/>
                            <a:pt x="293337" y="281641"/>
                            <a:pt x="184666" y="301536"/>
                          </a:cubicBezTo>
                          <a:cubicBezTo>
                            <a:pt x="144991" y="299229"/>
                            <a:pt x="59856" y="295883"/>
                            <a:pt x="0" y="301536"/>
                          </a:cubicBezTo>
                          <a:cubicBezTo>
                            <a:pt x="-12455" y="174480"/>
                            <a:pt x="1613" y="143682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42817" y="6479"/>
                            <a:pt x="114527" y="-7277"/>
                            <a:pt x="184666" y="0"/>
                          </a:cubicBezTo>
                          <a:cubicBezTo>
                            <a:pt x="292245" y="-5351"/>
                            <a:pt x="363598" y="66555"/>
                            <a:pt x="369332" y="150768"/>
                          </a:cubicBezTo>
                          <a:cubicBezTo>
                            <a:pt x="360684" y="246496"/>
                            <a:pt x="277110" y="279361"/>
                            <a:pt x="184666" y="301536"/>
                          </a:cubicBezTo>
                          <a:cubicBezTo>
                            <a:pt x="141915" y="310182"/>
                            <a:pt x="70695" y="301527"/>
                            <a:pt x="0" y="301536"/>
                          </a:cubicBezTo>
                          <a:cubicBezTo>
                            <a:pt x="-6364" y="185186"/>
                            <a:pt x="-14121" y="71245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165379890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6" name="Rühm 95">
                    <a:extLst>
                      <a:ext uri="{FF2B5EF4-FFF2-40B4-BE49-F238E27FC236}">
                        <a16:creationId xmlns:a16="http://schemas.microsoft.com/office/drawing/2014/main" id="{B21A851D-5E80-4BD4-918D-8AA77021EB75}"/>
                      </a:ext>
                    </a:extLst>
                  </p:cNvPr>
                  <p:cNvGrpSpPr/>
                  <p:nvPr/>
                </p:nvGrpSpPr>
                <p:grpSpPr>
                  <a:xfrm>
                    <a:off x="720769" y="5564503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07" name="Ovaal 106">
                      <a:extLst>
                        <a:ext uri="{FF2B5EF4-FFF2-40B4-BE49-F238E27FC236}">
                          <a16:creationId xmlns:a16="http://schemas.microsoft.com/office/drawing/2014/main" id="{EC598F0D-EE48-4121-B374-907EAE62744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1530" y="67574"/>
                            <a:pt x="49083" y="-9206"/>
                            <a:pt x="109538" y="0"/>
                          </a:cubicBezTo>
                          <a:cubicBezTo>
                            <a:pt x="164069" y="5672"/>
                            <a:pt x="221176" y="65585"/>
                            <a:pt x="219076" y="150020"/>
                          </a:cubicBezTo>
                          <a:cubicBezTo>
                            <a:pt x="221262" y="245895"/>
                            <a:pt x="165941" y="311496"/>
                            <a:pt x="109538" y="300040"/>
                          </a:cubicBezTo>
                          <a:cubicBezTo>
                            <a:pt x="46515" y="283335"/>
                            <a:pt x="-19865" y="237957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4869" y="55910"/>
                            <a:pt x="48616" y="-7075"/>
                            <a:pt x="109538" y="0"/>
                          </a:cubicBezTo>
                          <a:cubicBezTo>
                            <a:pt x="165992" y="3165"/>
                            <a:pt x="225801" y="75649"/>
                            <a:pt x="219076" y="150020"/>
                          </a:cubicBezTo>
                          <a:cubicBezTo>
                            <a:pt x="219310" y="228102"/>
                            <a:pt x="168631" y="285036"/>
                            <a:pt x="109538" y="300040"/>
                          </a:cubicBezTo>
                          <a:cubicBezTo>
                            <a:pt x="47689" y="289310"/>
                            <a:pt x="-1507" y="238379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2642516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8" name="Vooskeemikujund &quot;viivitus&quot; 107">
                      <a:extLst>
                        <a:ext uri="{FF2B5EF4-FFF2-40B4-BE49-F238E27FC236}">
                          <a16:creationId xmlns:a16="http://schemas.microsoft.com/office/drawing/2014/main" id="{E7A2CEC6-1589-423E-97B8-E503E9067D3C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76594" y="-5319"/>
                            <a:pt x="137955" y="445"/>
                            <a:pt x="184666" y="0"/>
                          </a:cubicBezTo>
                          <a:cubicBezTo>
                            <a:pt x="304677" y="-3680"/>
                            <a:pt x="359021" y="53699"/>
                            <a:pt x="369332" y="150768"/>
                          </a:cubicBezTo>
                          <a:cubicBezTo>
                            <a:pt x="357331" y="227044"/>
                            <a:pt x="281663" y="303670"/>
                            <a:pt x="184666" y="301536"/>
                          </a:cubicBezTo>
                          <a:cubicBezTo>
                            <a:pt x="146208" y="309466"/>
                            <a:pt x="73711" y="296628"/>
                            <a:pt x="0" y="301536"/>
                          </a:cubicBezTo>
                          <a:cubicBezTo>
                            <a:pt x="578" y="231142"/>
                            <a:pt x="-5419" y="81890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4648" y="-8064"/>
                            <a:pt x="121139" y="4576"/>
                            <a:pt x="184666" y="0"/>
                          </a:cubicBezTo>
                          <a:cubicBezTo>
                            <a:pt x="269569" y="-6621"/>
                            <a:pt x="372624" y="59741"/>
                            <a:pt x="369332" y="150768"/>
                          </a:cubicBezTo>
                          <a:cubicBezTo>
                            <a:pt x="362305" y="234823"/>
                            <a:pt x="288897" y="304965"/>
                            <a:pt x="184666" y="301536"/>
                          </a:cubicBezTo>
                          <a:cubicBezTo>
                            <a:pt x="137737" y="306254"/>
                            <a:pt x="76655" y="309414"/>
                            <a:pt x="0" y="301536"/>
                          </a:cubicBezTo>
                          <a:cubicBezTo>
                            <a:pt x="8718" y="211646"/>
                            <a:pt x="515" y="126386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41025786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9" name="Rühm 98">
                    <a:extLst>
                      <a:ext uri="{FF2B5EF4-FFF2-40B4-BE49-F238E27FC236}">
                        <a16:creationId xmlns:a16="http://schemas.microsoft.com/office/drawing/2014/main" id="{572FDDFF-B5AD-4C87-9A32-838291DCFB96}"/>
                      </a:ext>
                    </a:extLst>
                  </p:cNvPr>
                  <p:cNvGrpSpPr/>
                  <p:nvPr/>
                </p:nvGrpSpPr>
                <p:grpSpPr>
                  <a:xfrm>
                    <a:off x="972332" y="5558229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05" name="Ovaal 104">
                      <a:extLst>
                        <a:ext uri="{FF2B5EF4-FFF2-40B4-BE49-F238E27FC236}">
                          <a16:creationId xmlns:a16="http://schemas.microsoft.com/office/drawing/2014/main" id="{D330BCF4-F6F5-4152-A84E-6128B39ED1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1790" y="61373"/>
                            <a:pt x="40273" y="4436"/>
                            <a:pt x="109538" y="0"/>
                          </a:cubicBezTo>
                          <a:cubicBezTo>
                            <a:pt x="177077" y="4671"/>
                            <a:pt x="216447" y="67000"/>
                            <a:pt x="219076" y="150020"/>
                          </a:cubicBezTo>
                          <a:cubicBezTo>
                            <a:pt x="217020" y="224924"/>
                            <a:pt x="156589" y="305137"/>
                            <a:pt x="109538" y="300040"/>
                          </a:cubicBezTo>
                          <a:cubicBezTo>
                            <a:pt x="38798" y="306085"/>
                            <a:pt x="-1039" y="253072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1624" y="52671"/>
                            <a:pt x="49728" y="1557"/>
                            <a:pt x="109538" y="0"/>
                          </a:cubicBezTo>
                          <a:cubicBezTo>
                            <a:pt x="171516" y="-3315"/>
                            <a:pt x="215021" y="61532"/>
                            <a:pt x="219076" y="150020"/>
                          </a:cubicBezTo>
                          <a:cubicBezTo>
                            <a:pt x="229961" y="227995"/>
                            <a:pt x="168247" y="294744"/>
                            <a:pt x="109538" y="300040"/>
                          </a:cubicBezTo>
                          <a:cubicBezTo>
                            <a:pt x="61598" y="293668"/>
                            <a:pt x="-3121" y="231680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74820364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6" name="Vooskeemikujund &quot;viivitus&quot; 105">
                      <a:extLst>
                        <a:ext uri="{FF2B5EF4-FFF2-40B4-BE49-F238E27FC236}">
                          <a16:creationId xmlns:a16="http://schemas.microsoft.com/office/drawing/2014/main" id="{5428D95F-CD83-4058-9CEC-EB9BBFF07DC0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68580" y="-5405"/>
                            <a:pt x="124746" y="7612"/>
                            <a:pt x="184666" y="0"/>
                          </a:cubicBezTo>
                          <a:cubicBezTo>
                            <a:pt x="277453" y="-351"/>
                            <a:pt x="354111" y="75349"/>
                            <a:pt x="369332" y="150768"/>
                          </a:cubicBezTo>
                          <a:cubicBezTo>
                            <a:pt x="363668" y="236596"/>
                            <a:pt x="281911" y="298658"/>
                            <a:pt x="184666" y="301536"/>
                          </a:cubicBezTo>
                          <a:cubicBezTo>
                            <a:pt x="101261" y="295456"/>
                            <a:pt x="82078" y="296693"/>
                            <a:pt x="0" y="301536"/>
                          </a:cubicBezTo>
                          <a:cubicBezTo>
                            <a:pt x="-9760" y="218613"/>
                            <a:pt x="15037" y="60602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6496" y="-3362"/>
                            <a:pt x="136938" y="-8998"/>
                            <a:pt x="184666" y="0"/>
                          </a:cubicBezTo>
                          <a:cubicBezTo>
                            <a:pt x="277835" y="-11577"/>
                            <a:pt x="356934" y="56810"/>
                            <a:pt x="369332" y="150768"/>
                          </a:cubicBezTo>
                          <a:cubicBezTo>
                            <a:pt x="385933" y="224656"/>
                            <a:pt x="288997" y="302991"/>
                            <a:pt x="184666" y="301536"/>
                          </a:cubicBezTo>
                          <a:cubicBezTo>
                            <a:pt x="104063" y="304900"/>
                            <a:pt x="55096" y="306582"/>
                            <a:pt x="0" y="301536"/>
                          </a:cubicBezTo>
                          <a:cubicBezTo>
                            <a:pt x="3544" y="214700"/>
                            <a:pt x="-13375" y="113173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3368087458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102" name="Rühm 101">
                    <a:extLst>
                      <a:ext uri="{FF2B5EF4-FFF2-40B4-BE49-F238E27FC236}">
                        <a16:creationId xmlns:a16="http://schemas.microsoft.com/office/drawing/2014/main" id="{D643D75C-0FEA-4F39-9F92-265CEBEB0919}"/>
                      </a:ext>
                    </a:extLst>
                  </p:cNvPr>
                  <p:cNvGrpSpPr/>
                  <p:nvPr/>
                </p:nvGrpSpPr>
                <p:grpSpPr>
                  <a:xfrm>
                    <a:off x="1231436" y="5558798"/>
                    <a:ext cx="301536" cy="669373"/>
                    <a:chOff x="282619" y="5543544"/>
                    <a:chExt cx="301536" cy="669373"/>
                  </a:xfrm>
                </p:grpSpPr>
                <p:sp>
                  <p:nvSpPr>
                    <p:cNvPr id="103" name="Ovaal 102">
                      <a:extLst>
                        <a:ext uri="{FF2B5EF4-FFF2-40B4-BE49-F238E27FC236}">
                          <a16:creationId xmlns:a16="http://schemas.microsoft.com/office/drawing/2014/main" id="{01F95375-F371-4569-B227-A7859220165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4"/>
                      <a:ext cx="219074" cy="300040"/>
                    </a:xfrm>
                    <a:custGeom>
                      <a:avLst/>
                      <a:gdLst>
                        <a:gd name="connsiteX0" fmla="*/ 0 w 219074"/>
                        <a:gd name="connsiteY0" fmla="*/ 150020 h 300040"/>
                        <a:gd name="connsiteX1" fmla="*/ 109537 w 219074"/>
                        <a:gd name="connsiteY1" fmla="*/ 0 h 300040"/>
                        <a:gd name="connsiteX2" fmla="*/ 219074 w 219074"/>
                        <a:gd name="connsiteY2" fmla="*/ 150020 h 300040"/>
                        <a:gd name="connsiteX3" fmla="*/ 109537 w 219074"/>
                        <a:gd name="connsiteY3" fmla="*/ 300040 h 300040"/>
                        <a:gd name="connsiteX4" fmla="*/ 0 w 219074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4" h="300040" fill="none" extrusionOk="0">
                          <a:moveTo>
                            <a:pt x="0" y="150020"/>
                          </a:moveTo>
                          <a:cubicBezTo>
                            <a:pt x="-8410" y="65871"/>
                            <a:pt x="46142" y="-388"/>
                            <a:pt x="109537" y="0"/>
                          </a:cubicBezTo>
                          <a:cubicBezTo>
                            <a:pt x="168965" y="1684"/>
                            <a:pt x="216815" y="65970"/>
                            <a:pt x="219074" y="150020"/>
                          </a:cubicBezTo>
                          <a:cubicBezTo>
                            <a:pt x="221832" y="219010"/>
                            <a:pt x="174250" y="286532"/>
                            <a:pt x="109537" y="300040"/>
                          </a:cubicBezTo>
                          <a:cubicBezTo>
                            <a:pt x="53009" y="297048"/>
                            <a:pt x="-14972" y="225816"/>
                            <a:pt x="0" y="150020"/>
                          </a:cubicBezTo>
                          <a:close/>
                        </a:path>
                        <a:path w="219074" h="300040" stroke="0" extrusionOk="0">
                          <a:moveTo>
                            <a:pt x="0" y="150020"/>
                          </a:moveTo>
                          <a:cubicBezTo>
                            <a:pt x="-4313" y="71352"/>
                            <a:pt x="51854" y="-9241"/>
                            <a:pt x="109537" y="0"/>
                          </a:cubicBezTo>
                          <a:cubicBezTo>
                            <a:pt x="160694" y="-1285"/>
                            <a:pt x="222608" y="71264"/>
                            <a:pt x="219074" y="150020"/>
                          </a:cubicBezTo>
                          <a:cubicBezTo>
                            <a:pt x="219574" y="243360"/>
                            <a:pt x="164699" y="308904"/>
                            <a:pt x="109537" y="300040"/>
                          </a:cubicBezTo>
                          <a:cubicBezTo>
                            <a:pt x="48138" y="307753"/>
                            <a:pt x="-4940" y="227730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963294900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4" name="Vooskeemikujund &quot;viivitus&quot; 103">
                      <a:extLst>
                        <a:ext uri="{FF2B5EF4-FFF2-40B4-BE49-F238E27FC236}">
                          <a16:creationId xmlns:a16="http://schemas.microsoft.com/office/drawing/2014/main" id="{2BD76EE5-B426-4185-96ED-D8A6C7A9B576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91170" y="3156"/>
                            <a:pt x="136735" y="-5939"/>
                            <a:pt x="184666" y="0"/>
                          </a:cubicBezTo>
                          <a:cubicBezTo>
                            <a:pt x="291350" y="-14140"/>
                            <a:pt x="362450" y="76592"/>
                            <a:pt x="369332" y="150768"/>
                          </a:cubicBezTo>
                          <a:cubicBezTo>
                            <a:pt x="367050" y="232567"/>
                            <a:pt x="290701" y="306222"/>
                            <a:pt x="184666" y="301536"/>
                          </a:cubicBezTo>
                          <a:cubicBezTo>
                            <a:pt x="100636" y="294028"/>
                            <a:pt x="71673" y="301212"/>
                            <a:pt x="0" y="301536"/>
                          </a:cubicBezTo>
                          <a:cubicBezTo>
                            <a:pt x="-5529" y="212974"/>
                            <a:pt x="-12417" y="128295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8238" y="-7929"/>
                            <a:pt x="118651" y="-4745"/>
                            <a:pt x="184666" y="0"/>
                          </a:cubicBezTo>
                          <a:cubicBezTo>
                            <a:pt x="300048" y="-11873"/>
                            <a:pt x="369938" y="69428"/>
                            <a:pt x="369332" y="150768"/>
                          </a:cubicBezTo>
                          <a:cubicBezTo>
                            <a:pt x="373280" y="229216"/>
                            <a:pt x="274800" y="286688"/>
                            <a:pt x="184666" y="301536"/>
                          </a:cubicBezTo>
                          <a:cubicBezTo>
                            <a:pt x="108706" y="304978"/>
                            <a:pt x="88222" y="309010"/>
                            <a:pt x="0" y="301536"/>
                          </a:cubicBezTo>
                          <a:cubicBezTo>
                            <a:pt x="-3079" y="192969"/>
                            <a:pt x="-6376" y="88129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418198116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</p:grpSp>
            <p:sp>
              <p:nvSpPr>
                <p:cNvPr id="91" name="TextBox 90">
                  <a:extLst>
                    <a:ext uri="{FF2B5EF4-FFF2-40B4-BE49-F238E27FC236}">
                      <a16:creationId xmlns:a16="http://schemas.microsoft.com/office/drawing/2014/main" id="{D3603CDA-7DC1-4F37-8029-A3620BBD1BD5}"/>
                    </a:ext>
                  </a:extLst>
                </p:cNvPr>
                <p:cNvSpPr txBox="1"/>
                <p:nvPr/>
              </p:nvSpPr>
              <p:spPr>
                <a:xfrm>
                  <a:off x="-8868" y="3795788"/>
                  <a:ext cx="172115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et-EE" sz="1000" dirty="0">
                    <a:latin typeface="Axure Handwriting" panose="020B0402020200020204" pitchFamily="34" charset="0"/>
                  </a:endParaRPr>
                </a:p>
              </p:txBody>
            </p:sp>
          </p:grpSp>
          <p:sp>
            <p:nvSpPr>
              <p:cNvPr id="89" name="Ristkülik: ümarnurkne 35">
                <a:extLst>
                  <a:ext uri="{FF2B5EF4-FFF2-40B4-BE49-F238E27FC236}">
                    <a16:creationId xmlns:a16="http://schemas.microsoft.com/office/drawing/2014/main" id="{BD233559-BA93-45E1-944C-2AB62486469B}"/>
                  </a:ext>
                </a:extLst>
              </p:cNvPr>
              <p:cNvSpPr/>
              <p:nvPr/>
            </p:nvSpPr>
            <p:spPr>
              <a:xfrm>
                <a:off x="-19725" y="4385278"/>
                <a:ext cx="1666598" cy="457105"/>
              </a:xfrm>
              <a:custGeom>
                <a:avLst/>
                <a:gdLst>
                  <a:gd name="connsiteX0" fmla="*/ 0 w 1586001"/>
                  <a:gd name="connsiteY0" fmla="*/ 40001 h 240003"/>
                  <a:gd name="connsiteX1" fmla="*/ 40001 w 1586001"/>
                  <a:gd name="connsiteY1" fmla="*/ 0 h 240003"/>
                  <a:gd name="connsiteX2" fmla="*/ 1546000 w 1586001"/>
                  <a:gd name="connsiteY2" fmla="*/ 0 h 240003"/>
                  <a:gd name="connsiteX3" fmla="*/ 1586001 w 1586001"/>
                  <a:gd name="connsiteY3" fmla="*/ 40001 h 240003"/>
                  <a:gd name="connsiteX4" fmla="*/ 1586001 w 1586001"/>
                  <a:gd name="connsiteY4" fmla="*/ 200002 h 240003"/>
                  <a:gd name="connsiteX5" fmla="*/ 1546000 w 1586001"/>
                  <a:gd name="connsiteY5" fmla="*/ 240003 h 240003"/>
                  <a:gd name="connsiteX6" fmla="*/ 40001 w 1586001"/>
                  <a:gd name="connsiteY6" fmla="*/ 240003 h 240003"/>
                  <a:gd name="connsiteX7" fmla="*/ 0 w 1586001"/>
                  <a:gd name="connsiteY7" fmla="*/ 200002 h 240003"/>
                  <a:gd name="connsiteX8" fmla="*/ 0 w 1586001"/>
                  <a:gd name="connsiteY8" fmla="*/ 40001 h 240003"/>
                  <a:gd name="connsiteX0" fmla="*/ 0 w 1757451"/>
                  <a:gd name="connsiteY0" fmla="*/ 126856 h 326858"/>
                  <a:gd name="connsiteX1" fmla="*/ 40001 w 1757451"/>
                  <a:gd name="connsiteY1" fmla="*/ 86855 h 326858"/>
                  <a:gd name="connsiteX2" fmla="*/ 1546000 w 1757451"/>
                  <a:gd name="connsiteY2" fmla="*/ 86855 h 326858"/>
                  <a:gd name="connsiteX3" fmla="*/ 1757451 w 1757451"/>
                  <a:gd name="connsiteY3" fmla="*/ 3031 h 326858"/>
                  <a:gd name="connsiteX4" fmla="*/ 1586001 w 1757451"/>
                  <a:gd name="connsiteY4" fmla="*/ 286857 h 326858"/>
                  <a:gd name="connsiteX5" fmla="*/ 1546000 w 1757451"/>
                  <a:gd name="connsiteY5" fmla="*/ 326858 h 326858"/>
                  <a:gd name="connsiteX6" fmla="*/ 40001 w 1757451"/>
                  <a:gd name="connsiteY6" fmla="*/ 326858 h 326858"/>
                  <a:gd name="connsiteX7" fmla="*/ 0 w 1757451"/>
                  <a:gd name="connsiteY7" fmla="*/ 286857 h 326858"/>
                  <a:gd name="connsiteX8" fmla="*/ 0 w 1757451"/>
                  <a:gd name="connsiteY8" fmla="*/ 126856 h 326858"/>
                  <a:gd name="connsiteX0" fmla="*/ 0 w 1786026"/>
                  <a:gd name="connsiteY0" fmla="*/ 41131 h 326858"/>
                  <a:gd name="connsiteX1" fmla="*/ 68576 w 1786026"/>
                  <a:gd name="connsiteY1" fmla="*/ 86855 h 326858"/>
                  <a:gd name="connsiteX2" fmla="*/ 157457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68576 w 1786026"/>
                  <a:gd name="connsiteY1" fmla="*/ 86855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135251 w 1786026"/>
                  <a:gd name="connsiteY1" fmla="*/ 115430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135251 w 1786026"/>
                  <a:gd name="connsiteY1" fmla="*/ 115430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230501 w 1786026"/>
                  <a:gd name="connsiteY6" fmla="*/ 298283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36383"/>
                  <a:gd name="connsiteX1" fmla="*/ 135251 w 1786026"/>
                  <a:gd name="connsiteY1" fmla="*/ 115430 h 336383"/>
                  <a:gd name="connsiteX2" fmla="*/ 1517425 w 1786026"/>
                  <a:gd name="connsiteY2" fmla="*/ 86855 h 336383"/>
                  <a:gd name="connsiteX3" fmla="*/ 1786026 w 1786026"/>
                  <a:gd name="connsiteY3" fmla="*/ 3031 h 336383"/>
                  <a:gd name="connsiteX4" fmla="*/ 1614576 w 1786026"/>
                  <a:gd name="connsiteY4" fmla="*/ 286857 h 336383"/>
                  <a:gd name="connsiteX5" fmla="*/ 1574575 w 1786026"/>
                  <a:gd name="connsiteY5" fmla="*/ 326858 h 336383"/>
                  <a:gd name="connsiteX6" fmla="*/ 220976 w 1786026"/>
                  <a:gd name="connsiteY6" fmla="*/ 336383 h 336383"/>
                  <a:gd name="connsiteX7" fmla="*/ 28575 w 1786026"/>
                  <a:gd name="connsiteY7" fmla="*/ 286857 h 336383"/>
                  <a:gd name="connsiteX8" fmla="*/ 0 w 1786026"/>
                  <a:gd name="connsiteY8" fmla="*/ 41131 h 336383"/>
                  <a:gd name="connsiteX0" fmla="*/ 0 w 1786026"/>
                  <a:gd name="connsiteY0" fmla="*/ 41131 h 336383"/>
                  <a:gd name="connsiteX1" fmla="*/ 135251 w 1786026"/>
                  <a:gd name="connsiteY1" fmla="*/ 115430 h 336383"/>
                  <a:gd name="connsiteX2" fmla="*/ 1517425 w 1786026"/>
                  <a:gd name="connsiteY2" fmla="*/ 86855 h 336383"/>
                  <a:gd name="connsiteX3" fmla="*/ 1786026 w 1786026"/>
                  <a:gd name="connsiteY3" fmla="*/ 3031 h 336383"/>
                  <a:gd name="connsiteX4" fmla="*/ 1614576 w 1786026"/>
                  <a:gd name="connsiteY4" fmla="*/ 286857 h 336383"/>
                  <a:gd name="connsiteX5" fmla="*/ 1574575 w 1786026"/>
                  <a:gd name="connsiteY5" fmla="*/ 326858 h 336383"/>
                  <a:gd name="connsiteX6" fmla="*/ 220976 w 1786026"/>
                  <a:gd name="connsiteY6" fmla="*/ 336383 h 336383"/>
                  <a:gd name="connsiteX7" fmla="*/ 95250 w 1786026"/>
                  <a:gd name="connsiteY7" fmla="*/ 277332 h 336383"/>
                  <a:gd name="connsiteX8" fmla="*/ 0 w 178602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4300 w 1805076"/>
                  <a:gd name="connsiteY7" fmla="*/ 277332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4300 w 1805076"/>
                  <a:gd name="connsiteY7" fmla="*/ 277332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85725 w 1805076"/>
                  <a:gd name="connsiteY7" fmla="*/ 267807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74570 w 1805076"/>
                  <a:gd name="connsiteY4" fmla="*/ 266386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85725 w 1805076"/>
                  <a:gd name="connsiteY7" fmla="*/ 267807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74570 w 1805076"/>
                  <a:gd name="connsiteY4" fmla="*/ 266386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9845 w 1805076"/>
                  <a:gd name="connsiteY7" fmla="*/ 281455 h 336383"/>
                  <a:gd name="connsiteX8" fmla="*/ 0 w 1805076"/>
                  <a:gd name="connsiteY8" fmla="*/ 41131 h 33638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674570 w 1805076"/>
                  <a:gd name="connsiteY4" fmla="*/ 266386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638834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41792"/>
                  <a:gd name="connsiteX1" fmla="*/ 140654 w 1805076"/>
                  <a:gd name="connsiteY1" fmla="*/ 128411 h 341792"/>
                  <a:gd name="connsiteX2" fmla="*/ 1604715 w 1805076"/>
                  <a:gd name="connsiteY2" fmla="*/ 120308 h 341792"/>
                  <a:gd name="connsiteX3" fmla="*/ 1805076 w 1805076"/>
                  <a:gd name="connsiteY3" fmla="*/ 2364 h 341792"/>
                  <a:gd name="connsiteX4" fmla="*/ 1715514 w 1805076"/>
                  <a:gd name="connsiteY4" fmla="*/ 231600 h 341792"/>
                  <a:gd name="connsiteX5" fmla="*/ 1593625 w 1805076"/>
                  <a:gd name="connsiteY5" fmla="*/ 326191 h 341792"/>
                  <a:gd name="connsiteX6" fmla="*/ 240026 w 1805076"/>
                  <a:gd name="connsiteY6" fmla="*/ 335716 h 341792"/>
                  <a:gd name="connsiteX7" fmla="*/ 119845 w 1805076"/>
                  <a:gd name="connsiteY7" fmla="*/ 280788 h 341792"/>
                  <a:gd name="connsiteX8" fmla="*/ 0 w 1805076"/>
                  <a:gd name="connsiteY8" fmla="*/ 40464 h 341792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7409"/>
                  <a:gd name="connsiteY0" fmla="*/ 40464 h 366477"/>
                  <a:gd name="connsiteX1" fmla="*/ 140654 w 1807409"/>
                  <a:gd name="connsiteY1" fmla="*/ 128411 h 366477"/>
                  <a:gd name="connsiteX2" fmla="*/ 1604715 w 1807409"/>
                  <a:gd name="connsiteY2" fmla="*/ 120308 h 366477"/>
                  <a:gd name="connsiteX3" fmla="*/ 1805076 w 1807409"/>
                  <a:gd name="connsiteY3" fmla="*/ 2364 h 366477"/>
                  <a:gd name="connsiteX4" fmla="*/ 1715514 w 1807409"/>
                  <a:gd name="connsiteY4" fmla="*/ 231600 h 366477"/>
                  <a:gd name="connsiteX5" fmla="*/ 1805076 w 1807409"/>
                  <a:gd name="connsiteY5" fmla="*/ 351701 h 366477"/>
                  <a:gd name="connsiteX6" fmla="*/ 240026 w 1807409"/>
                  <a:gd name="connsiteY6" fmla="*/ 335716 h 366477"/>
                  <a:gd name="connsiteX7" fmla="*/ 119845 w 1807409"/>
                  <a:gd name="connsiteY7" fmla="*/ 280788 h 366477"/>
                  <a:gd name="connsiteX8" fmla="*/ 0 w 1807409"/>
                  <a:gd name="connsiteY8" fmla="*/ 40464 h 366477"/>
                  <a:gd name="connsiteX0" fmla="*/ 0 w 1805076"/>
                  <a:gd name="connsiteY0" fmla="*/ 40464 h 384462"/>
                  <a:gd name="connsiteX1" fmla="*/ 140654 w 1805076"/>
                  <a:gd name="connsiteY1" fmla="*/ 128411 h 384462"/>
                  <a:gd name="connsiteX2" fmla="*/ 1604715 w 1805076"/>
                  <a:gd name="connsiteY2" fmla="*/ 120308 h 384462"/>
                  <a:gd name="connsiteX3" fmla="*/ 1805076 w 1805076"/>
                  <a:gd name="connsiteY3" fmla="*/ 2364 h 384462"/>
                  <a:gd name="connsiteX4" fmla="*/ 1715514 w 1805076"/>
                  <a:gd name="connsiteY4" fmla="*/ 231600 h 384462"/>
                  <a:gd name="connsiteX5" fmla="*/ 1750829 w 1805076"/>
                  <a:gd name="connsiteY5" fmla="*/ 374211 h 384462"/>
                  <a:gd name="connsiteX6" fmla="*/ 240026 w 1805076"/>
                  <a:gd name="connsiteY6" fmla="*/ 335716 h 384462"/>
                  <a:gd name="connsiteX7" fmla="*/ 119845 w 1805076"/>
                  <a:gd name="connsiteY7" fmla="*/ 280788 h 384462"/>
                  <a:gd name="connsiteX8" fmla="*/ 0 w 1805076"/>
                  <a:gd name="connsiteY8" fmla="*/ 40464 h 384462"/>
                  <a:gd name="connsiteX0" fmla="*/ 0 w 1805076"/>
                  <a:gd name="connsiteY0" fmla="*/ 40464 h 349264"/>
                  <a:gd name="connsiteX1" fmla="*/ 140654 w 1805076"/>
                  <a:gd name="connsiteY1" fmla="*/ 128411 h 349264"/>
                  <a:gd name="connsiteX2" fmla="*/ 1604715 w 1805076"/>
                  <a:gd name="connsiteY2" fmla="*/ 120308 h 349264"/>
                  <a:gd name="connsiteX3" fmla="*/ 1805076 w 1805076"/>
                  <a:gd name="connsiteY3" fmla="*/ 2364 h 349264"/>
                  <a:gd name="connsiteX4" fmla="*/ 1715514 w 1805076"/>
                  <a:gd name="connsiteY4" fmla="*/ 231600 h 349264"/>
                  <a:gd name="connsiteX5" fmla="*/ 1610402 w 1805076"/>
                  <a:gd name="connsiteY5" fmla="*/ 319619 h 349264"/>
                  <a:gd name="connsiteX6" fmla="*/ 240026 w 1805076"/>
                  <a:gd name="connsiteY6" fmla="*/ 335716 h 349264"/>
                  <a:gd name="connsiteX7" fmla="*/ 119845 w 1805076"/>
                  <a:gd name="connsiteY7" fmla="*/ 280788 h 349264"/>
                  <a:gd name="connsiteX8" fmla="*/ 0 w 1805076"/>
                  <a:gd name="connsiteY8" fmla="*/ 40464 h 3492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05076" h="349264">
                    <a:moveTo>
                      <a:pt x="0" y="40464"/>
                    </a:moveTo>
                    <a:cubicBezTo>
                      <a:pt x="0" y="18372"/>
                      <a:pt x="118562" y="128411"/>
                      <a:pt x="140654" y="128411"/>
                    </a:cubicBezTo>
                    <a:cubicBezTo>
                      <a:pt x="610477" y="212145"/>
                      <a:pt x="1174341" y="210438"/>
                      <a:pt x="1604715" y="120308"/>
                    </a:cubicBezTo>
                    <a:cubicBezTo>
                      <a:pt x="1626807" y="120308"/>
                      <a:pt x="1805076" y="-19728"/>
                      <a:pt x="1805076" y="2364"/>
                    </a:cubicBezTo>
                    <a:cubicBezTo>
                      <a:pt x="1805076" y="55698"/>
                      <a:pt x="1787783" y="169495"/>
                      <a:pt x="1715514" y="231600"/>
                    </a:cubicBezTo>
                    <a:cubicBezTo>
                      <a:pt x="1684311" y="285501"/>
                      <a:pt x="1632494" y="319619"/>
                      <a:pt x="1610402" y="319619"/>
                    </a:cubicBezTo>
                    <a:cubicBezTo>
                      <a:pt x="1159202" y="350089"/>
                      <a:pt x="718521" y="359836"/>
                      <a:pt x="240026" y="335716"/>
                    </a:cubicBezTo>
                    <a:cubicBezTo>
                      <a:pt x="217934" y="335716"/>
                      <a:pt x="215380" y="343824"/>
                      <a:pt x="119845" y="280788"/>
                    </a:cubicBezTo>
                    <a:cubicBezTo>
                      <a:pt x="45778" y="193856"/>
                      <a:pt x="39948" y="120572"/>
                      <a:pt x="0" y="4046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4">
                      <a:lumMod val="67000"/>
                    </a:schemeClr>
                  </a:gs>
                  <a:gs pos="48000">
                    <a:schemeClr val="accent4">
                      <a:lumMod val="97000"/>
                      <a:lumOff val="3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 dirty="0"/>
              </a:p>
            </p:txBody>
          </p:sp>
        </p:grp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A33B50DC-E88D-4981-B362-CE3C73C3952E}"/>
                </a:ext>
              </a:extLst>
            </p:cNvPr>
            <p:cNvSpPr txBox="1"/>
            <p:nvPr/>
          </p:nvSpPr>
          <p:spPr>
            <a:xfrm>
              <a:off x="2909726" y="4835516"/>
              <a:ext cx="1379764" cy="530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050" dirty="0">
                  <a:solidFill>
                    <a:schemeClr val="accent2">
                      <a:lumMod val="50000"/>
                    </a:schemeClr>
                  </a:solidFill>
                  <a:latin typeface="Axure Handwriting" panose="020B0402020200020204" pitchFamily="34" charset="0"/>
                </a:rPr>
                <a:t>Loovtööde tegijad</a:t>
              </a:r>
            </a:p>
            <a:p>
              <a:endParaRPr lang="et-EE" dirty="0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2BE0D89-931B-03E1-735C-2F43D51D7F24}"/>
              </a:ext>
            </a:extLst>
          </p:cNvPr>
          <p:cNvSpPr txBox="1"/>
          <p:nvPr/>
        </p:nvSpPr>
        <p:spPr>
          <a:xfrm>
            <a:off x="10378943" y="3345332"/>
            <a:ext cx="1555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FF0000"/>
                </a:solidFill>
              </a:rPr>
              <a:t>5. DETSEMBER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E1244D-CBBC-F5F9-44C6-FF5DA1823917}"/>
              </a:ext>
            </a:extLst>
          </p:cNvPr>
          <p:cNvSpPr txBox="1"/>
          <p:nvPr/>
        </p:nvSpPr>
        <p:spPr>
          <a:xfrm>
            <a:off x="10478003" y="2287418"/>
            <a:ext cx="1672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FF0000"/>
                </a:solidFill>
              </a:rPr>
              <a:t>12. DETSEMBER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E5ED4A-BA4E-4C5C-F636-BA9CF4843397}"/>
              </a:ext>
            </a:extLst>
          </p:cNvPr>
          <p:cNvSpPr txBox="1"/>
          <p:nvPr/>
        </p:nvSpPr>
        <p:spPr>
          <a:xfrm>
            <a:off x="10291637" y="1389346"/>
            <a:ext cx="1414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FF0000"/>
                </a:solidFill>
              </a:rPr>
              <a:t>10. JAANUAR</a:t>
            </a:r>
          </a:p>
        </p:txBody>
      </p:sp>
    </p:spTree>
    <p:extLst>
      <p:ext uri="{BB962C8B-B14F-4D97-AF65-F5344CB8AC3E}">
        <p14:creationId xmlns:p14="http://schemas.microsoft.com/office/powerpoint/2010/main" val="12272004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98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ol: kõver ülesnool 2">
            <a:extLst>
              <a:ext uri="{FF2B5EF4-FFF2-40B4-BE49-F238E27FC236}">
                <a16:creationId xmlns:a16="http://schemas.microsoft.com/office/drawing/2014/main" id="{624E59E7-1346-49F9-9BCE-826CCD7B5A7A}"/>
              </a:ext>
            </a:extLst>
          </p:cNvPr>
          <p:cNvSpPr/>
          <p:nvPr/>
        </p:nvSpPr>
        <p:spPr>
          <a:xfrm>
            <a:off x="218454" y="1859884"/>
            <a:ext cx="11813706" cy="4755090"/>
          </a:xfrm>
          <a:custGeom>
            <a:avLst/>
            <a:gdLst>
              <a:gd name="connsiteX0" fmla="*/ 10690568 w 11919757"/>
              <a:gd name="connsiteY0" fmla="*/ 0 h 4986164"/>
              <a:gd name="connsiteX1" fmla="*/ 11759918 w 11919757"/>
              <a:gd name="connsiteY1" fmla="*/ 1246541 h 4986164"/>
              <a:gd name="connsiteX2" fmla="*/ 11153999 w 11919757"/>
              <a:gd name="connsiteY2" fmla="*/ 1246541 h 4986164"/>
              <a:gd name="connsiteX3" fmla="*/ 5656919 w 11919757"/>
              <a:gd name="connsiteY3" fmla="*/ 4947793 h 4986164"/>
              <a:gd name="connsiteX4" fmla="*/ 9907458 w 11919757"/>
              <a:gd name="connsiteY4" fmla="*/ 1246541 h 4986164"/>
              <a:gd name="connsiteX5" fmla="*/ 9301539 w 11919757"/>
              <a:gd name="connsiteY5" fmla="*/ 1246541 h 4986164"/>
              <a:gd name="connsiteX6" fmla="*/ 10690568 w 11919757"/>
              <a:gd name="connsiteY6" fmla="*/ 0 h 4986164"/>
              <a:gd name="connsiteX0" fmla="*/ 5033649 w 11919757"/>
              <a:gd name="connsiteY0" fmla="*/ 4986164 h 4986164"/>
              <a:gd name="connsiteX1" fmla="*/ 0 w 11919757"/>
              <a:gd name="connsiteY1" fmla="*/ 0 h 4986164"/>
              <a:gd name="connsiteX2" fmla="*/ 1246541 w 11919757"/>
              <a:gd name="connsiteY2" fmla="*/ 0 h 4986164"/>
              <a:gd name="connsiteX3" fmla="*/ 6280190 w 11919757"/>
              <a:gd name="connsiteY3" fmla="*/ 4986164 h 4986164"/>
              <a:gd name="connsiteX4" fmla="*/ 5033649 w 11919757"/>
              <a:gd name="connsiteY4" fmla="*/ 4986164 h 4986164"/>
              <a:gd name="connsiteX0" fmla="*/ 5656919 w 11919757"/>
              <a:gd name="connsiteY0" fmla="*/ 4947793 h 4986164"/>
              <a:gd name="connsiteX1" fmla="*/ 9907458 w 11919757"/>
              <a:gd name="connsiteY1" fmla="*/ 1246541 h 4986164"/>
              <a:gd name="connsiteX2" fmla="*/ 9301539 w 11919757"/>
              <a:gd name="connsiteY2" fmla="*/ 1246541 h 4986164"/>
              <a:gd name="connsiteX3" fmla="*/ 10690568 w 11919757"/>
              <a:gd name="connsiteY3" fmla="*/ 0 h 4986164"/>
              <a:gd name="connsiteX4" fmla="*/ 11759918 w 11919757"/>
              <a:gd name="connsiteY4" fmla="*/ 1246541 h 4986164"/>
              <a:gd name="connsiteX5" fmla="*/ 11153999 w 11919757"/>
              <a:gd name="connsiteY5" fmla="*/ 1246541 h 4986164"/>
              <a:gd name="connsiteX6" fmla="*/ 6280189 w 11919757"/>
              <a:gd name="connsiteY6" fmla="*/ 4986164 h 4986164"/>
              <a:gd name="connsiteX7" fmla="*/ 5033649 w 11919757"/>
              <a:gd name="connsiteY7" fmla="*/ 4986164 h 4986164"/>
              <a:gd name="connsiteX8" fmla="*/ 0 w 11919757"/>
              <a:gd name="connsiteY8" fmla="*/ 0 h 4986164"/>
              <a:gd name="connsiteX9" fmla="*/ 1246541 w 11919757"/>
              <a:gd name="connsiteY9" fmla="*/ 0 h 4986164"/>
              <a:gd name="connsiteX10" fmla="*/ 6280190 w 11919757"/>
              <a:gd name="connsiteY10" fmla="*/ 4986164 h 4986164"/>
              <a:gd name="connsiteX0" fmla="*/ 10690568 w 11759918"/>
              <a:gd name="connsiteY0" fmla="*/ 0 h 4986521"/>
              <a:gd name="connsiteX1" fmla="*/ 11759918 w 11759918"/>
              <a:gd name="connsiteY1" fmla="*/ 1246541 h 4986521"/>
              <a:gd name="connsiteX2" fmla="*/ 11153999 w 11759918"/>
              <a:gd name="connsiteY2" fmla="*/ 1246541 h 4986521"/>
              <a:gd name="connsiteX3" fmla="*/ 5656919 w 11759918"/>
              <a:gd name="connsiteY3" fmla="*/ 4947793 h 4986521"/>
              <a:gd name="connsiteX4" fmla="*/ 9907458 w 11759918"/>
              <a:gd name="connsiteY4" fmla="*/ 1246541 h 4986521"/>
              <a:gd name="connsiteX5" fmla="*/ 9301539 w 11759918"/>
              <a:gd name="connsiteY5" fmla="*/ 1246541 h 4986521"/>
              <a:gd name="connsiteX6" fmla="*/ 10690568 w 11759918"/>
              <a:gd name="connsiteY6" fmla="*/ 0 h 4986521"/>
              <a:gd name="connsiteX0" fmla="*/ 5033649 w 11759918"/>
              <a:gd name="connsiteY0" fmla="*/ 4986164 h 4986521"/>
              <a:gd name="connsiteX1" fmla="*/ 0 w 11759918"/>
              <a:gd name="connsiteY1" fmla="*/ 0 h 4986521"/>
              <a:gd name="connsiteX2" fmla="*/ 1246541 w 11759918"/>
              <a:gd name="connsiteY2" fmla="*/ 0 h 4986521"/>
              <a:gd name="connsiteX3" fmla="*/ 6280190 w 11759918"/>
              <a:gd name="connsiteY3" fmla="*/ 4986164 h 4986521"/>
              <a:gd name="connsiteX4" fmla="*/ 5033649 w 11759918"/>
              <a:gd name="connsiteY4" fmla="*/ 4986164 h 4986521"/>
              <a:gd name="connsiteX0" fmla="*/ 5656919 w 11759918"/>
              <a:gd name="connsiteY0" fmla="*/ 4947793 h 4986521"/>
              <a:gd name="connsiteX1" fmla="*/ 9907458 w 11759918"/>
              <a:gd name="connsiteY1" fmla="*/ 1246541 h 4986521"/>
              <a:gd name="connsiteX2" fmla="*/ 9301539 w 11759918"/>
              <a:gd name="connsiteY2" fmla="*/ 1246541 h 4986521"/>
              <a:gd name="connsiteX3" fmla="*/ 10690568 w 11759918"/>
              <a:gd name="connsiteY3" fmla="*/ 0 h 4986521"/>
              <a:gd name="connsiteX4" fmla="*/ 11759918 w 11759918"/>
              <a:gd name="connsiteY4" fmla="*/ 1246541 h 4986521"/>
              <a:gd name="connsiteX5" fmla="*/ 11153999 w 11759918"/>
              <a:gd name="connsiteY5" fmla="*/ 1246541 h 4986521"/>
              <a:gd name="connsiteX6" fmla="*/ 6280189 w 11759918"/>
              <a:gd name="connsiteY6" fmla="*/ 4986164 h 4986521"/>
              <a:gd name="connsiteX7" fmla="*/ 5033649 w 11759918"/>
              <a:gd name="connsiteY7" fmla="*/ 4986164 h 4986521"/>
              <a:gd name="connsiteX8" fmla="*/ 0 w 11759918"/>
              <a:gd name="connsiteY8" fmla="*/ 0 h 4986521"/>
              <a:gd name="connsiteX9" fmla="*/ 1354118 w 11759918"/>
              <a:gd name="connsiteY9" fmla="*/ 2133600 h 4986521"/>
              <a:gd name="connsiteX10" fmla="*/ 6280190 w 11759918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291364 w 11804741"/>
              <a:gd name="connsiteY2" fmla="*/ 0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434799 w 11804741"/>
              <a:gd name="connsiteY2" fmla="*/ 2124635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96353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60494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5001581"/>
              <a:gd name="connsiteX1" fmla="*/ 11813706 w 11813706"/>
              <a:gd name="connsiteY1" fmla="*/ 1246541 h 5001581"/>
              <a:gd name="connsiteX2" fmla="*/ 11207787 w 11813706"/>
              <a:gd name="connsiteY2" fmla="*/ 1246541 h 5001581"/>
              <a:gd name="connsiteX3" fmla="*/ 5710707 w 11813706"/>
              <a:gd name="connsiteY3" fmla="*/ 4947793 h 5001581"/>
              <a:gd name="connsiteX4" fmla="*/ 9961246 w 11813706"/>
              <a:gd name="connsiteY4" fmla="*/ 1246541 h 5001581"/>
              <a:gd name="connsiteX5" fmla="*/ 9355327 w 11813706"/>
              <a:gd name="connsiteY5" fmla="*/ 1246541 h 5001581"/>
              <a:gd name="connsiteX6" fmla="*/ 10744356 w 11813706"/>
              <a:gd name="connsiteY6" fmla="*/ 0 h 5001581"/>
              <a:gd name="connsiteX0" fmla="*/ 5087437 w 11813706"/>
              <a:gd name="connsiteY0" fmla="*/ 4986164 h 5001581"/>
              <a:gd name="connsiteX1" fmla="*/ 0 w 11813706"/>
              <a:gd name="connsiteY1" fmla="*/ 2151529 h 5001581"/>
              <a:gd name="connsiteX2" fmla="*/ 1443764 w 11813706"/>
              <a:gd name="connsiteY2" fmla="*/ 2124635 h 5001581"/>
              <a:gd name="connsiteX3" fmla="*/ 6333978 w 11813706"/>
              <a:gd name="connsiteY3" fmla="*/ 4986164 h 5001581"/>
              <a:gd name="connsiteX4" fmla="*/ 5087437 w 11813706"/>
              <a:gd name="connsiteY4" fmla="*/ 4986164 h 5001581"/>
              <a:gd name="connsiteX0" fmla="*/ 5092143 w 11813706"/>
              <a:gd name="connsiteY0" fmla="*/ 5001581 h 5001581"/>
              <a:gd name="connsiteX1" fmla="*/ 9961246 w 11813706"/>
              <a:gd name="connsiteY1" fmla="*/ 1246541 h 5001581"/>
              <a:gd name="connsiteX2" fmla="*/ 9355327 w 11813706"/>
              <a:gd name="connsiteY2" fmla="*/ 1246541 h 5001581"/>
              <a:gd name="connsiteX3" fmla="*/ 10744356 w 11813706"/>
              <a:gd name="connsiteY3" fmla="*/ 0 h 5001581"/>
              <a:gd name="connsiteX4" fmla="*/ 11813706 w 11813706"/>
              <a:gd name="connsiteY4" fmla="*/ 1246541 h 5001581"/>
              <a:gd name="connsiteX5" fmla="*/ 11207787 w 11813706"/>
              <a:gd name="connsiteY5" fmla="*/ 1246541 h 5001581"/>
              <a:gd name="connsiteX6" fmla="*/ 6333977 w 11813706"/>
              <a:gd name="connsiteY6" fmla="*/ 4986164 h 5001581"/>
              <a:gd name="connsiteX7" fmla="*/ 5087437 w 11813706"/>
              <a:gd name="connsiteY7" fmla="*/ 4986164 h 5001581"/>
              <a:gd name="connsiteX8" fmla="*/ 8965 w 11813706"/>
              <a:gd name="connsiteY8" fmla="*/ 2160494 h 5001581"/>
              <a:gd name="connsiteX9" fmla="*/ 1407906 w 11813706"/>
              <a:gd name="connsiteY9" fmla="*/ 2133600 h 5001581"/>
              <a:gd name="connsiteX10" fmla="*/ 6333978 w 11813706"/>
              <a:gd name="connsiteY10" fmla="*/ 4986164 h 5001581"/>
              <a:gd name="connsiteX0" fmla="*/ 10744356 w 11813706"/>
              <a:gd name="connsiteY0" fmla="*/ 0 h 5030470"/>
              <a:gd name="connsiteX1" fmla="*/ 11813706 w 11813706"/>
              <a:gd name="connsiteY1" fmla="*/ 1246541 h 5030470"/>
              <a:gd name="connsiteX2" fmla="*/ 11207787 w 11813706"/>
              <a:gd name="connsiteY2" fmla="*/ 1246541 h 5030470"/>
              <a:gd name="connsiteX3" fmla="*/ 5101107 w 11813706"/>
              <a:gd name="connsiteY3" fmla="*/ 4992616 h 5030470"/>
              <a:gd name="connsiteX4" fmla="*/ 9961246 w 11813706"/>
              <a:gd name="connsiteY4" fmla="*/ 1246541 h 5030470"/>
              <a:gd name="connsiteX5" fmla="*/ 9355327 w 11813706"/>
              <a:gd name="connsiteY5" fmla="*/ 1246541 h 5030470"/>
              <a:gd name="connsiteX6" fmla="*/ 10744356 w 11813706"/>
              <a:gd name="connsiteY6" fmla="*/ 0 h 5030470"/>
              <a:gd name="connsiteX0" fmla="*/ 5087437 w 11813706"/>
              <a:gd name="connsiteY0" fmla="*/ 4986164 h 5030470"/>
              <a:gd name="connsiteX1" fmla="*/ 0 w 11813706"/>
              <a:gd name="connsiteY1" fmla="*/ 2151529 h 5030470"/>
              <a:gd name="connsiteX2" fmla="*/ 1443764 w 11813706"/>
              <a:gd name="connsiteY2" fmla="*/ 2124635 h 5030470"/>
              <a:gd name="connsiteX3" fmla="*/ 6333978 w 11813706"/>
              <a:gd name="connsiteY3" fmla="*/ 4986164 h 5030470"/>
              <a:gd name="connsiteX4" fmla="*/ 5087437 w 11813706"/>
              <a:gd name="connsiteY4" fmla="*/ 4986164 h 5030470"/>
              <a:gd name="connsiteX0" fmla="*/ 5092143 w 11813706"/>
              <a:gd name="connsiteY0" fmla="*/ 5001581 h 5030470"/>
              <a:gd name="connsiteX1" fmla="*/ 9961246 w 11813706"/>
              <a:gd name="connsiteY1" fmla="*/ 1246541 h 5030470"/>
              <a:gd name="connsiteX2" fmla="*/ 9355327 w 11813706"/>
              <a:gd name="connsiteY2" fmla="*/ 1246541 h 5030470"/>
              <a:gd name="connsiteX3" fmla="*/ 10744356 w 11813706"/>
              <a:gd name="connsiteY3" fmla="*/ 0 h 5030470"/>
              <a:gd name="connsiteX4" fmla="*/ 11813706 w 11813706"/>
              <a:gd name="connsiteY4" fmla="*/ 1246541 h 5030470"/>
              <a:gd name="connsiteX5" fmla="*/ 11207787 w 11813706"/>
              <a:gd name="connsiteY5" fmla="*/ 1246541 h 5030470"/>
              <a:gd name="connsiteX6" fmla="*/ 6333977 w 11813706"/>
              <a:gd name="connsiteY6" fmla="*/ 4986164 h 5030470"/>
              <a:gd name="connsiteX7" fmla="*/ 5087437 w 11813706"/>
              <a:gd name="connsiteY7" fmla="*/ 4986164 h 5030470"/>
              <a:gd name="connsiteX8" fmla="*/ 8965 w 11813706"/>
              <a:gd name="connsiteY8" fmla="*/ 2160494 h 5030470"/>
              <a:gd name="connsiteX9" fmla="*/ 1407906 w 11813706"/>
              <a:gd name="connsiteY9" fmla="*/ 2133600 h 5030470"/>
              <a:gd name="connsiteX10" fmla="*/ 6333978 w 11813706"/>
              <a:gd name="connsiteY10" fmla="*/ 4986164 h 5030470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333978 w 11813706"/>
              <a:gd name="connsiteY10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9507 w 11813706"/>
              <a:gd name="connsiteY10" fmla="*/ 496823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0543 w 11813706"/>
              <a:gd name="connsiteY10" fmla="*/ 4977199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8" fmla="*/ 1407906 w 11813706"/>
              <a:gd name="connsiteY8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207787 w 11813706"/>
              <a:gd name="connsiteY4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763598 w 11813706"/>
              <a:gd name="connsiteY4" fmla="*/ 1103106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08258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154684 w 11813706"/>
              <a:gd name="connsiteY3" fmla="*/ 4690329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13706" h="4755090" stroke="0" extrusionOk="0">
                <a:moveTo>
                  <a:pt x="10627815" y="0"/>
                </a:moveTo>
                <a:lnTo>
                  <a:pt x="11813706" y="1004494"/>
                </a:lnTo>
                <a:lnTo>
                  <a:pt x="11207787" y="1004494"/>
                </a:lnTo>
                <a:cubicBezTo>
                  <a:pt x="10575147" y="3431586"/>
                  <a:pt x="7522548" y="4845797"/>
                  <a:pt x="5101107" y="4750569"/>
                </a:cubicBezTo>
                <a:cubicBezTo>
                  <a:pt x="7150267" y="4497285"/>
                  <a:pt x="9444983" y="2985109"/>
                  <a:pt x="9961246" y="1004494"/>
                </a:cubicBezTo>
                <a:lnTo>
                  <a:pt x="9355327" y="1004494"/>
                </a:lnTo>
                <a:lnTo>
                  <a:pt x="10627815" y="0"/>
                </a:lnTo>
                <a:close/>
              </a:path>
              <a:path w="11813706" h="4755090" fill="darkenLess" stroke="0" extrusionOk="0">
                <a:moveTo>
                  <a:pt x="5051578" y="4744117"/>
                </a:moveTo>
                <a:cubicBezTo>
                  <a:pt x="2352252" y="4788940"/>
                  <a:pt x="0" y="4663264"/>
                  <a:pt x="0" y="1909482"/>
                </a:cubicBezTo>
                <a:lnTo>
                  <a:pt x="1443764" y="1882588"/>
                </a:lnTo>
                <a:cubicBezTo>
                  <a:pt x="1443764" y="4636370"/>
                  <a:pt x="3374676" y="4690329"/>
                  <a:pt x="6154684" y="4690329"/>
                </a:cubicBezTo>
                <a:cubicBezTo>
                  <a:pt x="5727217" y="4690329"/>
                  <a:pt x="5550762" y="4681364"/>
                  <a:pt x="5051578" y="4744117"/>
                </a:cubicBezTo>
                <a:close/>
              </a:path>
              <a:path w="11813706" h="4755090" fill="none" extrusionOk="0">
                <a:moveTo>
                  <a:pt x="9961246" y="1004494"/>
                </a:moveTo>
                <a:lnTo>
                  <a:pt x="9355327" y="1004494"/>
                </a:lnTo>
                <a:lnTo>
                  <a:pt x="11813706" y="1004494"/>
                </a:lnTo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>
              <a:solidFill>
                <a:schemeClr val="tx1"/>
              </a:solidFill>
            </a:endParaRPr>
          </a:p>
        </p:txBody>
      </p:sp>
      <p:sp>
        <p:nvSpPr>
          <p:cNvPr id="121" name="Ristkülik 120">
            <a:extLst>
              <a:ext uri="{FF2B5EF4-FFF2-40B4-BE49-F238E27FC236}">
                <a16:creationId xmlns:a16="http://schemas.microsoft.com/office/drawing/2014/main" id="{A449048D-7F96-49CE-BA63-0016656A94C2}"/>
              </a:ext>
            </a:extLst>
          </p:cNvPr>
          <p:cNvSpPr/>
          <p:nvPr/>
        </p:nvSpPr>
        <p:spPr>
          <a:xfrm>
            <a:off x="-86791" y="1273873"/>
            <a:ext cx="12467141" cy="5712879"/>
          </a:xfrm>
          <a:custGeom>
            <a:avLst/>
            <a:gdLst>
              <a:gd name="connsiteX0" fmla="*/ 0 w 12467141"/>
              <a:gd name="connsiteY0" fmla="*/ 0 h 5712879"/>
              <a:gd name="connsiteX1" fmla="*/ 443276 w 12467141"/>
              <a:gd name="connsiteY1" fmla="*/ 0 h 5712879"/>
              <a:gd name="connsiteX2" fmla="*/ 1011224 w 12467141"/>
              <a:gd name="connsiteY2" fmla="*/ 0 h 5712879"/>
              <a:gd name="connsiteX3" fmla="*/ 1828514 w 12467141"/>
              <a:gd name="connsiteY3" fmla="*/ 0 h 5712879"/>
              <a:gd name="connsiteX4" fmla="*/ 2770476 w 12467141"/>
              <a:gd name="connsiteY4" fmla="*/ 0 h 5712879"/>
              <a:gd name="connsiteX5" fmla="*/ 3213752 w 12467141"/>
              <a:gd name="connsiteY5" fmla="*/ 0 h 5712879"/>
              <a:gd name="connsiteX6" fmla="*/ 3532357 w 12467141"/>
              <a:gd name="connsiteY6" fmla="*/ 0 h 5712879"/>
              <a:gd name="connsiteX7" fmla="*/ 4474318 w 12467141"/>
              <a:gd name="connsiteY7" fmla="*/ 0 h 5712879"/>
              <a:gd name="connsiteX8" fmla="*/ 4792923 w 12467141"/>
              <a:gd name="connsiteY8" fmla="*/ 0 h 5712879"/>
              <a:gd name="connsiteX9" fmla="*/ 5610213 w 12467141"/>
              <a:gd name="connsiteY9" fmla="*/ 0 h 5712879"/>
              <a:gd name="connsiteX10" fmla="*/ 5928818 w 12467141"/>
              <a:gd name="connsiteY10" fmla="*/ 0 h 5712879"/>
              <a:gd name="connsiteX11" fmla="*/ 6621437 w 12467141"/>
              <a:gd name="connsiteY11" fmla="*/ 0 h 5712879"/>
              <a:gd name="connsiteX12" fmla="*/ 7314056 w 12467141"/>
              <a:gd name="connsiteY12" fmla="*/ 0 h 5712879"/>
              <a:gd name="connsiteX13" fmla="*/ 8006675 w 12467141"/>
              <a:gd name="connsiteY13" fmla="*/ 0 h 5712879"/>
              <a:gd name="connsiteX14" fmla="*/ 8948637 w 12467141"/>
              <a:gd name="connsiteY14" fmla="*/ 0 h 5712879"/>
              <a:gd name="connsiteX15" fmla="*/ 9890599 w 12467141"/>
              <a:gd name="connsiteY15" fmla="*/ 0 h 5712879"/>
              <a:gd name="connsiteX16" fmla="*/ 10583217 w 12467141"/>
              <a:gd name="connsiteY16" fmla="*/ 0 h 5712879"/>
              <a:gd name="connsiteX17" fmla="*/ 11151165 w 12467141"/>
              <a:gd name="connsiteY17" fmla="*/ 0 h 5712879"/>
              <a:gd name="connsiteX18" fmla="*/ 11719113 w 12467141"/>
              <a:gd name="connsiteY18" fmla="*/ 0 h 5712879"/>
              <a:gd name="connsiteX19" fmla="*/ 12467141 w 12467141"/>
              <a:gd name="connsiteY19" fmla="*/ 0 h 5712879"/>
              <a:gd name="connsiteX20" fmla="*/ 12467141 w 12467141"/>
              <a:gd name="connsiteY20" fmla="*/ 749022 h 5712879"/>
              <a:gd name="connsiteX21" fmla="*/ 12467141 w 12467141"/>
              <a:gd name="connsiteY21" fmla="*/ 1440915 h 5712879"/>
              <a:gd name="connsiteX22" fmla="*/ 12467141 w 12467141"/>
              <a:gd name="connsiteY22" fmla="*/ 1961422 h 5712879"/>
              <a:gd name="connsiteX23" fmla="*/ 12467141 w 12467141"/>
              <a:gd name="connsiteY23" fmla="*/ 2539057 h 5712879"/>
              <a:gd name="connsiteX24" fmla="*/ 12467141 w 12467141"/>
              <a:gd name="connsiteY24" fmla="*/ 3059564 h 5712879"/>
              <a:gd name="connsiteX25" fmla="*/ 12467141 w 12467141"/>
              <a:gd name="connsiteY25" fmla="*/ 3522942 h 5712879"/>
              <a:gd name="connsiteX26" fmla="*/ 12467141 w 12467141"/>
              <a:gd name="connsiteY26" fmla="*/ 4214835 h 5712879"/>
              <a:gd name="connsiteX27" fmla="*/ 12467141 w 12467141"/>
              <a:gd name="connsiteY27" fmla="*/ 4792471 h 5712879"/>
              <a:gd name="connsiteX28" fmla="*/ 12467141 w 12467141"/>
              <a:gd name="connsiteY28" fmla="*/ 5712879 h 5712879"/>
              <a:gd name="connsiteX29" fmla="*/ 11899193 w 12467141"/>
              <a:gd name="connsiteY29" fmla="*/ 5712879 h 5712879"/>
              <a:gd name="connsiteX30" fmla="*/ 11580589 w 12467141"/>
              <a:gd name="connsiteY30" fmla="*/ 5712879 h 5712879"/>
              <a:gd name="connsiteX31" fmla="*/ 11261984 w 12467141"/>
              <a:gd name="connsiteY31" fmla="*/ 5712879 h 5712879"/>
              <a:gd name="connsiteX32" fmla="*/ 10694037 w 12467141"/>
              <a:gd name="connsiteY32" fmla="*/ 5712879 h 5712879"/>
              <a:gd name="connsiteX33" fmla="*/ 10250760 w 12467141"/>
              <a:gd name="connsiteY33" fmla="*/ 5712879 h 5712879"/>
              <a:gd name="connsiteX34" fmla="*/ 9682813 w 12467141"/>
              <a:gd name="connsiteY34" fmla="*/ 5712879 h 5712879"/>
              <a:gd name="connsiteX35" fmla="*/ 8740851 w 12467141"/>
              <a:gd name="connsiteY35" fmla="*/ 5712879 h 5712879"/>
              <a:gd name="connsiteX36" fmla="*/ 8048232 w 12467141"/>
              <a:gd name="connsiteY36" fmla="*/ 5712879 h 5712879"/>
              <a:gd name="connsiteX37" fmla="*/ 7480285 w 12467141"/>
              <a:gd name="connsiteY37" fmla="*/ 5712879 h 5712879"/>
              <a:gd name="connsiteX38" fmla="*/ 6787666 w 12467141"/>
              <a:gd name="connsiteY38" fmla="*/ 5712879 h 5712879"/>
              <a:gd name="connsiteX39" fmla="*/ 5970375 w 12467141"/>
              <a:gd name="connsiteY39" fmla="*/ 5712879 h 5712879"/>
              <a:gd name="connsiteX40" fmla="*/ 5028414 w 12467141"/>
              <a:gd name="connsiteY40" fmla="*/ 5712879 h 5712879"/>
              <a:gd name="connsiteX41" fmla="*/ 4585137 w 12467141"/>
              <a:gd name="connsiteY41" fmla="*/ 5712879 h 5712879"/>
              <a:gd name="connsiteX42" fmla="*/ 4017190 w 12467141"/>
              <a:gd name="connsiteY42" fmla="*/ 5712879 h 5712879"/>
              <a:gd name="connsiteX43" fmla="*/ 3075228 w 12467141"/>
              <a:gd name="connsiteY43" fmla="*/ 5712879 h 5712879"/>
              <a:gd name="connsiteX44" fmla="*/ 2133266 w 12467141"/>
              <a:gd name="connsiteY44" fmla="*/ 5712879 h 5712879"/>
              <a:gd name="connsiteX45" fmla="*/ 1814662 w 12467141"/>
              <a:gd name="connsiteY45" fmla="*/ 5712879 h 5712879"/>
              <a:gd name="connsiteX46" fmla="*/ 1122043 w 12467141"/>
              <a:gd name="connsiteY46" fmla="*/ 5712879 h 5712879"/>
              <a:gd name="connsiteX47" fmla="*/ 0 w 12467141"/>
              <a:gd name="connsiteY47" fmla="*/ 5712879 h 5712879"/>
              <a:gd name="connsiteX48" fmla="*/ 0 w 12467141"/>
              <a:gd name="connsiteY48" fmla="*/ 5078115 h 5712879"/>
              <a:gd name="connsiteX49" fmla="*/ 0 w 12467141"/>
              <a:gd name="connsiteY49" fmla="*/ 4329093 h 5712879"/>
              <a:gd name="connsiteX50" fmla="*/ 0 w 12467141"/>
              <a:gd name="connsiteY50" fmla="*/ 3580071 h 5712879"/>
              <a:gd name="connsiteX51" fmla="*/ 0 w 12467141"/>
              <a:gd name="connsiteY51" fmla="*/ 3059564 h 5712879"/>
              <a:gd name="connsiteX52" fmla="*/ 0 w 12467141"/>
              <a:gd name="connsiteY52" fmla="*/ 2310542 h 5712879"/>
              <a:gd name="connsiteX53" fmla="*/ 0 w 12467141"/>
              <a:gd name="connsiteY53" fmla="*/ 1561520 h 5712879"/>
              <a:gd name="connsiteX54" fmla="*/ 0 w 12467141"/>
              <a:gd name="connsiteY54" fmla="*/ 812498 h 5712879"/>
              <a:gd name="connsiteX55" fmla="*/ 0 w 12467141"/>
              <a:gd name="connsiteY55" fmla="*/ 0 h 5712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467141" h="5712879" fill="none" extrusionOk="0">
                <a:moveTo>
                  <a:pt x="0" y="0"/>
                </a:moveTo>
                <a:cubicBezTo>
                  <a:pt x="153780" y="12435"/>
                  <a:pt x="339318" y="-1607"/>
                  <a:pt x="443276" y="0"/>
                </a:cubicBezTo>
                <a:cubicBezTo>
                  <a:pt x="547234" y="1607"/>
                  <a:pt x="775270" y="-3161"/>
                  <a:pt x="1011224" y="0"/>
                </a:cubicBezTo>
                <a:cubicBezTo>
                  <a:pt x="1247178" y="3161"/>
                  <a:pt x="1577588" y="33387"/>
                  <a:pt x="1828514" y="0"/>
                </a:cubicBezTo>
                <a:cubicBezTo>
                  <a:pt x="2079440" y="-33387"/>
                  <a:pt x="2439963" y="44315"/>
                  <a:pt x="2770476" y="0"/>
                </a:cubicBezTo>
                <a:cubicBezTo>
                  <a:pt x="3100989" y="-44315"/>
                  <a:pt x="3090277" y="4806"/>
                  <a:pt x="3213752" y="0"/>
                </a:cubicBezTo>
                <a:cubicBezTo>
                  <a:pt x="3337227" y="-4806"/>
                  <a:pt x="3408405" y="-12180"/>
                  <a:pt x="3532357" y="0"/>
                </a:cubicBezTo>
                <a:cubicBezTo>
                  <a:pt x="3656310" y="12180"/>
                  <a:pt x="4222534" y="7611"/>
                  <a:pt x="4474318" y="0"/>
                </a:cubicBezTo>
                <a:cubicBezTo>
                  <a:pt x="4726102" y="-7611"/>
                  <a:pt x="4705364" y="-1576"/>
                  <a:pt x="4792923" y="0"/>
                </a:cubicBezTo>
                <a:cubicBezTo>
                  <a:pt x="4880483" y="1576"/>
                  <a:pt x="5314034" y="-11474"/>
                  <a:pt x="5610213" y="0"/>
                </a:cubicBezTo>
                <a:cubicBezTo>
                  <a:pt x="5906392" y="11474"/>
                  <a:pt x="5791016" y="-4831"/>
                  <a:pt x="5928818" y="0"/>
                </a:cubicBezTo>
                <a:cubicBezTo>
                  <a:pt x="6066621" y="4831"/>
                  <a:pt x="6443027" y="-18450"/>
                  <a:pt x="6621437" y="0"/>
                </a:cubicBezTo>
                <a:cubicBezTo>
                  <a:pt x="6799847" y="18450"/>
                  <a:pt x="7057230" y="-21612"/>
                  <a:pt x="7314056" y="0"/>
                </a:cubicBezTo>
                <a:cubicBezTo>
                  <a:pt x="7570882" y="21612"/>
                  <a:pt x="7761040" y="-16715"/>
                  <a:pt x="8006675" y="0"/>
                </a:cubicBezTo>
                <a:cubicBezTo>
                  <a:pt x="8252310" y="16715"/>
                  <a:pt x="8666320" y="-45864"/>
                  <a:pt x="8948637" y="0"/>
                </a:cubicBezTo>
                <a:cubicBezTo>
                  <a:pt x="9230954" y="45864"/>
                  <a:pt x="9488565" y="42635"/>
                  <a:pt x="9890599" y="0"/>
                </a:cubicBezTo>
                <a:cubicBezTo>
                  <a:pt x="10292633" y="-42635"/>
                  <a:pt x="10291957" y="14117"/>
                  <a:pt x="10583217" y="0"/>
                </a:cubicBezTo>
                <a:cubicBezTo>
                  <a:pt x="10874477" y="-14117"/>
                  <a:pt x="10968348" y="-16131"/>
                  <a:pt x="11151165" y="0"/>
                </a:cubicBezTo>
                <a:cubicBezTo>
                  <a:pt x="11333982" y="16131"/>
                  <a:pt x="11557209" y="-8431"/>
                  <a:pt x="11719113" y="0"/>
                </a:cubicBezTo>
                <a:cubicBezTo>
                  <a:pt x="11881017" y="8431"/>
                  <a:pt x="12200218" y="-7226"/>
                  <a:pt x="12467141" y="0"/>
                </a:cubicBezTo>
                <a:cubicBezTo>
                  <a:pt x="12453588" y="156572"/>
                  <a:pt x="12495416" y="464544"/>
                  <a:pt x="12467141" y="749022"/>
                </a:cubicBezTo>
                <a:cubicBezTo>
                  <a:pt x="12438866" y="1033500"/>
                  <a:pt x="12465801" y="1300305"/>
                  <a:pt x="12467141" y="1440915"/>
                </a:cubicBezTo>
                <a:cubicBezTo>
                  <a:pt x="12468481" y="1581525"/>
                  <a:pt x="12486241" y="1760515"/>
                  <a:pt x="12467141" y="1961422"/>
                </a:cubicBezTo>
                <a:cubicBezTo>
                  <a:pt x="12448041" y="2162329"/>
                  <a:pt x="12450643" y="2339421"/>
                  <a:pt x="12467141" y="2539057"/>
                </a:cubicBezTo>
                <a:cubicBezTo>
                  <a:pt x="12483639" y="2738694"/>
                  <a:pt x="12487590" y="2860729"/>
                  <a:pt x="12467141" y="3059564"/>
                </a:cubicBezTo>
                <a:cubicBezTo>
                  <a:pt x="12446692" y="3258399"/>
                  <a:pt x="12469816" y="3296314"/>
                  <a:pt x="12467141" y="3522942"/>
                </a:cubicBezTo>
                <a:cubicBezTo>
                  <a:pt x="12464466" y="3749570"/>
                  <a:pt x="12459778" y="3916490"/>
                  <a:pt x="12467141" y="4214835"/>
                </a:cubicBezTo>
                <a:cubicBezTo>
                  <a:pt x="12474504" y="4513180"/>
                  <a:pt x="12449509" y="4656556"/>
                  <a:pt x="12467141" y="4792471"/>
                </a:cubicBezTo>
                <a:cubicBezTo>
                  <a:pt x="12484773" y="4928386"/>
                  <a:pt x="12499452" y="5288271"/>
                  <a:pt x="12467141" y="5712879"/>
                </a:cubicBezTo>
                <a:cubicBezTo>
                  <a:pt x="12335570" y="5704028"/>
                  <a:pt x="12147852" y="5710606"/>
                  <a:pt x="11899193" y="5712879"/>
                </a:cubicBezTo>
                <a:cubicBezTo>
                  <a:pt x="11650534" y="5715152"/>
                  <a:pt x="11681534" y="5713399"/>
                  <a:pt x="11580589" y="5712879"/>
                </a:cubicBezTo>
                <a:cubicBezTo>
                  <a:pt x="11479644" y="5712359"/>
                  <a:pt x="11366655" y="5727642"/>
                  <a:pt x="11261984" y="5712879"/>
                </a:cubicBezTo>
                <a:cubicBezTo>
                  <a:pt x="11157313" y="5698116"/>
                  <a:pt x="10893234" y="5736963"/>
                  <a:pt x="10694037" y="5712879"/>
                </a:cubicBezTo>
                <a:cubicBezTo>
                  <a:pt x="10494840" y="5688795"/>
                  <a:pt x="10361724" y="5708646"/>
                  <a:pt x="10250760" y="5712879"/>
                </a:cubicBezTo>
                <a:cubicBezTo>
                  <a:pt x="10139796" y="5717112"/>
                  <a:pt x="9900726" y="5695308"/>
                  <a:pt x="9682813" y="5712879"/>
                </a:cubicBezTo>
                <a:cubicBezTo>
                  <a:pt x="9464900" y="5730450"/>
                  <a:pt x="9160700" y="5757365"/>
                  <a:pt x="8740851" y="5712879"/>
                </a:cubicBezTo>
                <a:cubicBezTo>
                  <a:pt x="8321002" y="5668393"/>
                  <a:pt x="8195363" y="5698303"/>
                  <a:pt x="8048232" y="5712879"/>
                </a:cubicBezTo>
                <a:cubicBezTo>
                  <a:pt x="7901101" y="5727455"/>
                  <a:pt x="7626737" y="5690090"/>
                  <a:pt x="7480285" y="5712879"/>
                </a:cubicBezTo>
                <a:cubicBezTo>
                  <a:pt x="7333833" y="5735668"/>
                  <a:pt x="7041367" y="5723112"/>
                  <a:pt x="6787666" y="5712879"/>
                </a:cubicBezTo>
                <a:cubicBezTo>
                  <a:pt x="6533965" y="5702646"/>
                  <a:pt x="6286930" y="5675115"/>
                  <a:pt x="5970375" y="5712879"/>
                </a:cubicBezTo>
                <a:cubicBezTo>
                  <a:pt x="5653820" y="5750643"/>
                  <a:pt x="5232916" y="5732346"/>
                  <a:pt x="5028414" y="5712879"/>
                </a:cubicBezTo>
                <a:cubicBezTo>
                  <a:pt x="4823912" y="5693412"/>
                  <a:pt x="4702636" y="5708581"/>
                  <a:pt x="4585137" y="5712879"/>
                </a:cubicBezTo>
                <a:cubicBezTo>
                  <a:pt x="4467638" y="5717177"/>
                  <a:pt x="4238169" y="5696624"/>
                  <a:pt x="4017190" y="5712879"/>
                </a:cubicBezTo>
                <a:cubicBezTo>
                  <a:pt x="3796211" y="5729134"/>
                  <a:pt x="3530253" y="5719076"/>
                  <a:pt x="3075228" y="5712879"/>
                </a:cubicBezTo>
                <a:cubicBezTo>
                  <a:pt x="2620203" y="5706682"/>
                  <a:pt x="2483982" y="5704328"/>
                  <a:pt x="2133266" y="5712879"/>
                </a:cubicBezTo>
                <a:cubicBezTo>
                  <a:pt x="1782550" y="5721430"/>
                  <a:pt x="1879879" y="5697660"/>
                  <a:pt x="1814662" y="5712879"/>
                </a:cubicBezTo>
                <a:cubicBezTo>
                  <a:pt x="1749445" y="5728098"/>
                  <a:pt x="1361661" y="5700387"/>
                  <a:pt x="1122043" y="5712879"/>
                </a:cubicBezTo>
                <a:cubicBezTo>
                  <a:pt x="882425" y="5725371"/>
                  <a:pt x="292288" y="5683482"/>
                  <a:pt x="0" y="5712879"/>
                </a:cubicBezTo>
                <a:cubicBezTo>
                  <a:pt x="18744" y="5547807"/>
                  <a:pt x="-22007" y="5208653"/>
                  <a:pt x="0" y="5078115"/>
                </a:cubicBezTo>
                <a:cubicBezTo>
                  <a:pt x="22007" y="4947577"/>
                  <a:pt x="-2956" y="4525014"/>
                  <a:pt x="0" y="4329093"/>
                </a:cubicBezTo>
                <a:cubicBezTo>
                  <a:pt x="2956" y="4133172"/>
                  <a:pt x="20049" y="3832943"/>
                  <a:pt x="0" y="3580071"/>
                </a:cubicBezTo>
                <a:cubicBezTo>
                  <a:pt x="-20049" y="3327199"/>
                  <a:pt x="-25807" y="3255224"/>
                  <a:pt x="0" y="3059564"/>
                </a:cubicBezTo>
                <a:cubicBezTo>
                  <a:pt x="25807" y="2863904"/>
                  <a:pt x="-35804" y="2498545"/>
                  <a:pt x="0" y="2310542"/>
                </a:cubicBezTo>
                <a:cubicBezTo>
                  <a:pt x="35804" y="2122539"/>
                  <a:pt x="46" y="1906497"/>
                  <a:pt x="0" y="1561520"/>
                </a:cubicBezTo>
                <a:cubicBezTo>
                  <a:pt x="-46" y="1216543"/>
                  <a:pt x="-21339" y="1117122"/>
                  <a:pt x="0" y="812498"/>
                </a:cubicBezTo>
                <a:cubicBezTo>
                  <a:pt x="21339" y="507874"/>
                  <a:pt x="15697" y="220559"/>
                  <a:pt x="0" y="0"/>
                </a:cubicBezTo>
                <a:close/>
              </a:path>
              <a:path w="12467141" h="5712879" stroke="0" extrusionOk="0">
                <a:moveTo>
                  <a:pt x="0" y="0"/>
                </a:moveTo>
                <a:cubicBezTo>
                  <a:pt x="320008" y="-5661"/>
                  <a:pt x="643867" y="28809"/>
                  <a:pt x="941962" y="0"/>
                </a:cubicBezTo>
                <a:cubicBezTo>
                  <a:pt x="1240057" y="-28809"/>
                  <a:pt x="1265776" y="644"/>
                  <a:pt x="1509909" y="0"/>
                </a:cubicBezTo>
                <a:cubicBezTo>
                  <a:pt x="1754042" y="-644"/>
                  <a:pt x="2054596" y="-12074"/>
                  <a:pt x="2202528" y="0"/>
                </a:cubicBezTo>
                <a:cubicBezTo>
                  <a:pt x="2350460" y="12074"/>
                  <a:pt x="2466549" y="-7747"/>
                  <a:pt x="2645804" y="0"/>
                </a:cubicBezTo>
                <a:cubicBezTo>
                  <a:pt x="2825059" y="7747"/>
                  <a:pt x="3202919" y="-39158"/>
                  <a:pt x="3587766" y="0"/>
                </a:cubicBezTo>
                <a:cubicBezTo>
                  <a:pt x="3972613" y="39158"/>
                  <a:pt x="4155949" y="19642"/>
                  <a:pt x="4405056" y="0"/>
                </a:cubicBezTo>
                <a:cubicBezTo>
                  <a:pt x="4654163" y="-19642"/>
                  <a:pt x="4677816" y="10239"/>
                  <a:pt x="4848333" y="0"/>
                </a:cubicBezTo>
                <a:cubicBezTo>
                  <a:pt x="5018850" y="-10239"/>
                  <a:pt x="5097820" y="19995"/>
                  <a:pt x="5291609" y="0"/>
                </a:cubicBezTo>
                <a:cubicBezTo>
                  <a:pt x="5485398" y="-19995"/>
                  <a:pt x="5695964" y="23659"/>
                  <a:pt x="5984228" y="0"/>
                </a:cubicBezTo>
                <a:cubicBezTo>
                  <a:pt x="6272492" y="-23659"/>
                  <a:pt x="6494050" y="33725"/>
                  <a:pt x="6801518" y="0"/>
                </a:cubicBezTo>
                <a:cubicBezTo>
                  <a:pt x="7108986" y="-33725"/>
                  <a:pt x="7060988" y="-3814"/>
                  <a:pt x="7244794" y="0"/>
                </a:cubicBezTo>
                <a:cubicBezTo>
                  <a:pt x="7428600" y="3814"/>
                  <a:pt x="7549301" y="19524"/>
                  <a:pt x="7688070" y="0"/>
                </a:cubicBezTo>
                <a:cubicBezTo>
                  <a:pt x="7826839" y="-19524"/>
                  <a:pt x="8001348" y="12090"/>
                  <a:pt x="8131346" y="0"/>
                </a:cubicBezTo>
                <a:cubicBezTo>
                  <a:pt x="8261344" y="-12090"/>
                  <a:pt x="8666739" y="26654"/>
                  <a:pt x="9073308" y="0"/>
                </a:cubicBezTo>
                <a:cubicBezTo>
                  <a:pt x="9479877" y="-26654"/>
                  <a:pt x="9428996" y="11343"/>
                  <a:pt x="9765927" y="0"/>
                </a:cubicBezTo>
                <a:cubicBezTo>
                  <a:pt x="10102858" y="-11343"/>
                  <a:pt x="9971287" y="-4672"/>
                  <a:pt x="10084532" y="0"/>
                </a:cubicBezTo>
                <a:cubicBezTo>
                  <a:pt x="10197778" y="4672"/>
                  <a:pt x="10818897" y="-38116"/>
                  <a:pt x="11026494" y="0"/>
                </a:cubicBezTo>
                <a:cubicBezTo>
                  <a:pt x="11234091" y="38116"/>
                  <a:pt x="11332363" y="11291"/>
                  <a:pt x="11469770" y="0"/>
                </a:cubicBezTo>
                <a:cubicBezTo>
                  <a:pt x="11607177" y="-11291"/>
                  <a:pt x="11690892" y="-1091"/>
                  <a:pt x="11788374" y="0"/>
                </a:cubicBezTo>
                <a:cubicBezTo>
                  <a:pt x="11885856" y="1091"/>
                  <a:pt x="12280572" y="-16190"/>
                  <a:pt x="12467141" y="0"/>
                </a:cubicBezTo>
                <a:cubicBezTo>
                  <a:pt x="12483009" y="112702"/>
                  <a:pt x="12486765" y="248923"/>
                  <a:pt x="12467141" y="463378"/>
                </a:cubicBezTo>
                <a:cubicBezTo>
                  <a:pt x="12447517" y="677833"/>
                  <a:pt x="12488340" y="902694"/>
                  <a:pt x="12467141" y="1098142"/>
                </a:cubicBezTo>
                <a:cubicBezTo>
                  <a:pt x="12445942" y="1293590"/>
                  <a:pt x="12481179" y="1542486"/>
                  <a:pt x="12467141" y="1675778"/>
                </a:cubicBezTo>
                <a:cubicBezTo>
                  <a:pt x="12453103" y="1809070"/>
                  <a:pt x="12477472" y="1980191"/>
                  <a:pt x="12467141" y="2196285"/>
                </a:cubicBezTo>
                <a:cubicBezTo>
                  <a:pt x="12456810" y="2412379"/>
                  <a:pt x="12484725" y="2650477"/>
                  <a:pt x="12467141" y="2831049"/>
                </a:cubicBezTo>
                <a:cubicBezTo>
                  <a:pt x="12449557" y="3011621"/>
                  <a:pt x="12486365" y="3361031"/>
                  <a:pt x="12467141" y="3580071"/>
                </a:cubicBezTo>
                <a:cubicBezTo>
                  <a:pt x="12447917" y="3799111"/>
                  <a:pt x="12494064" y="4104524"/>
                  <a:pt x="12467141" y="4271964"/>
                </a:cubicBezTo>
                <a:cubicBezTo>
                  <a:pt x="12440218" y="4439404"/>
                  <a:pt x="12452914" y="4572118"/>
                  <a:pt x="12467141" y="4792471"/>
                </a:cubicBezTo>
                <a:cubicBezTo>
                  <a:pt x="12481368" y="5012824"/>
                  <a:pt x="12497542" y="5423756"/>
                  <a:pt x="12467141" y="5712879"/>
                </a:cubicBezTo>
                <a:cubicBezTo>
                  <a:pt x="12292893" y="5709559"/>
                  <a:pt x="12060498" y="5726239"/>
                  <a:pt x="11899193" y="5712879"/>
                </a:cubicBezTo>
                <a:cubicBezTo>
                  <a:pt x="11737888" y="5699519"/>
                  <a:pt x="11622789" y="5715364"/>
                  <a:pt x="11455917" y="5712879"/>
                </a:cubicBezTo>
                <a:cubicBezTo>
                  <a:pt x="11289045" y="5710394"/>
                  <a:pt x="11023849" y="5726026"/>
                  <a:pt x="10638627" y="5712879"/>
                </a:cubicBezTo>
                <a:cubicBezTo>
                  <a:pt x="10253405" y="5699733"/>
                  <a:pt x="10262178" y="5736129"/>
                  <a:pt x="9946008" y="5712879"/>
                </a:cubicBezTo>
                <a:cubicBezTo>
                  <a:pt x="9629838" y="5689629"/>
                  <a:pt x="9215497" y="5714334"/>
                  <a:pt x="9004046" y="5712879"/>
                </a:cubicBezTo>
                <a:cubicBezTo>
                  <a:pt x="8792595" y="5711424"/>
                  <a:pt x="8642777" y="5707916"/>
                  <a:pt x="8311427" y="5712879"/>
                </a:cubicBezTo>
                <a:cubicBezTo>
                  <a:pt x="7980077" y="5717842"/>
                  <a:pt x="7658917" y="5679574"/>
                  <a:pt x="7369466" y="5712879"/>
                </a:cubicBezTo>
                <a:cubicBezTo>
                  <a:pt x="7080015" y="5746184"/>
                  <a:pt x="7187027" y="5701957"/>
                  <a:pt x="7050861" y="5712879"/>
                </a:cubicBezTo>
                <a:cubicBezTo>
                  <a:pt x="6914695" y="5723801"/>
                  <a:pt x="6843672" y="5718876"/>
                  <a:pt x="6732256" y="5712879"/>
                </a:cubicBezTo>
                <a:cubicBezTo>
                  <a:pt x="6620841" y="5706882"/>
                  <a:pt x="6494237" y="5727771"/>
                  <a:pt x="6413651" y="5712879"/>
                </a:cubicBezTo>
                <a:cubicBezTo>
                  <a:pt x="6333065" y="5697987"/>
                  <a:pt x="5999077" y="5688091"/>
                  <a:pt x="5721032" y="5712879"/>
                </a:cubicBezTo>
                <a:cubicBezTo>
                  <a:pt x="5442987" y="5737667"/>
                  <a:pt x="5339325" y="5724635"/>
                  <a:pt x="5153085" y="5712879"/>
                </a:cubicBezTo>
                <a:cubicBezTo>
                  <a:pt x="4966845" y="5701123"/>
                  <a:pt x="4745235" y="5739661"/>
                  <a:pt x="4460466" y="5712879"/>
                </a:cubicBezTo>
                <a:cubicBezTo>
                  <a:pt x="4175697" y="5686097"/>
                  <a:pt x="4212821" y="5704915"/>
                  <a:pt x="4141861" y="5712879"/>
                </a:cubicBezTo>
                <a:cubicBezTo>
                  <a:pt x="4070901" y="5720843"/>
                  <a:pt x="3727114" y="5690783"/>
                  <a:pt x="3449242" y="5712879"/>
                </a:cubicBezTo>
                <a:cubicBezTo>
                  <a:pt x="3171370" y="5734975"/>
                  <a:pt x="3212531" y="5715344"/>
                  <a:pt x="3130638" y="5712879"/>
                </a:cubicBezTo>
                <a:cubicBezTo>
                  <a:pt x="3048745" y="5710414"/>
                  <a:pt x="2815248" y="5722445"/>
                  <a:pt x="2687362" y="5712879"/>
                </a:cubicBezTo>
                <a:cubicBezTo>
                  <a:pt x="2559476" y="5703313"/>
                  <a:pt x="2521717" y="5701044"/>
                  <a:pt x="2368757" y="5712879"/>
                </a:cubicBezTo>
                <a:cubicBezTo>
                  <a:pt x="2215798" y="5724714"/>
                  <a:pt x="1751815" y="5718198"/>
                  <a:pt x="1426795" y="5712879"/>
                </a:cubicBezTo>
                <a:cubicBezTo>
                  <a:pt x="1101775" y="5707560"/>
                  <a:pt x="1105446" y="5721064"/>
                  <a:pt x="983519" y="5712879"/>
                </a:cubicBezTo>
                <a:cubicBezTo>
                  <a:pt x="861592" y="5704694"/>
                  <a:pt x="467487" y="5665811"/>
                  <a:pt x="0" y="5712879"/>
                </a:cubicBezTo>
                <a:cubicBezTo>
                  <a:pt x="-33111" y="5503628"/>
                  <a:pt x="-12087" y="5361930"/>
                  <a:pt x="0" y="5020986"/>
                </a:cubicBezTo>
                <a:cubicBezTo>
                  <a:pt x="12087" y="4680042"/>
                  <a:pt x="-18143" y="4628731"/>
                  <a:pt x="0" y="4271964"/>
                </a:cubicBezTo>
                <a:cubicBezTo>
                  <a:pt x="18143" y="3915197"/>
                  <a:pt x="-18081" y="4017976"/>
                  <a:pt x="0" y="3808586"/>
                </a:cubicBezTo>
                <a:cubicBezTo>
                  <a:pt x="18081" y="3599196"/>
                  <a:pt x="28773" y="3452594"/>
                  <a:pt x="0" y="3230950"/>
                </a:cubicBezTo>
                <a:cubicBezTo>
                  <a:pt x="-28773" y="3009306"/>
                  <a:pt x="-12550" y="2746551"/>
                  <a:pt x="0" y="2481929"/>
                </a:cubicBezTo>
                <a:cubicBezTo>
                  <a:pt x="12550" y="2217307"/>
                  <a:pt x="-5790" y="2132067"/>
                  <a:pt x="0" y="1904293"/>
                </a:cubicBezTo>
                <a:cubicBezTo>
                  <a:pt x="5790" y="1676519"/>
                  <a:pt x="-16938" y="1506194"/>
                  <a:pt x="0" y="1326657"/>
                </a:cubicBezTo>
                <a:cubicBezTo>
                  <a:pt x="16938" y="1147120"/>
                  <a:pt x="-32924" y="944576"/>
                  <a:pt x="0" y="634764"/>
                </a:cubicBezTo>
                <a:cubicBezTo>
                  <a:pt x="32924" y="324952"/>
                  <a:pt x="-12179" y="180843"/>
                  <a:pt x="0" y="0"/>
                </a:cubicBezTo>
                <a:close/>
              </a:path>
            </a:pathLst>
          </a:custGeom>
          <a:solidFill>
            <a:srgbClr val="0070C0">
              <a:alpha val="50000"/>
            </a:srgb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14042596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/>
          </a:p>
        </p:txBody>
      </p:sp>
      <p:sp>
        <p:nvSpPr>
          <p:cNvPr id="84" name="Ristkülik: ümarnurkne 83">
            <a:extLst>
              <a:ext uri="{FF2B5EF4-FFF2-40B4-BE49-F238E27FC236}">
                <a16:creationId xmlns:a16="http://schemas.microsoft.com/office/drawing/2014/main" id="{F606C205-DCBB-4F60-8EA7-4FD7EFF292EC}"/>
              </a:ext>
            </a:extLst>
          </p:cNvPr>
          <p:cNvSpPr/>
          <p:nvPr/>
        </p:nvSpPr>
        <p:spPr>
          <a:xfrm>
            <a:off x="25052" y="20819"/>
            <a:ext cx="5134802" cy="3308916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5138A76-A4DF-47CC-B05A-8E1EF36A4B62}"/>
              </a:ext>
            </a:extLst>
          </p:cNvPr>
          <p:cNvSpPr txBox="1"/>
          <p:nvPr/>
        </p:nvSpPr>
        <p:spPr>
          <a:xfrm>
            <a:off x="1882549" y="1247346"/>
            <a:ext cx="3010924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t-EE" sz="1200" dirty="0">
                <a:latin typeface="Axure Handwriting" panose="020B0402020200020204" pitchFamily="34" charset="0"/>
              </a:rPr>
              <a:t>Loovtöö sooritamine on vajalik põhikooli lõpetamiseks.</a:t>
            </a:r>
          </a:p>
          <a:p>
            <a:r>
              <a:rPr lang="et-EE" sz="1200" dirty="0">
                <a:latin typeface="Axure Handwriting" panose="020B0402020200020204" pitchFamily="34" charset="0"/>
              </a:rPr>
              <a:t>ÕPIME JA ARENDAME OSKUSI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Ajaplaneerimise oskus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Tähtaegadest kinnipidamise oskus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Eneseväljendusoskus ja -julgus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Esinemisoskus ja -julgus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Tehtu analüüs ja järelduste tegemine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Loovuse rakendamine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… õpime midagi uut</a:t>
            </a:r>
          </a:p>
        </p:txBody>
      </p:sp>
      <p:grpSp>
        <p:nvGrpSpPr>
          <p:cNvPr id="13" name="Rühm 12">
            <a:extLst>
              <a:ext uri="{FF2B5EF4-FFF2-40B4-BE49-F238E27FC236}">
                <a16:creationId xmlns:a16="http://schemas.microsoft.com/office/drawing/2014/main" id="{191AAA14-F028-4AA0-AB7B-4802314B7BA1}"/>
              </a:ext>
            </a:extLst>
          </p:cNvPr>
          <p:cNvGrpSpPr/>
          <p:nvPr/>
        </p:nvGrpSpPr>
        <p:grpSpPr>
          <a:xfrm>
            <a:off x="35242" y="901625"/>
            <a:ext cx="1715133" cy="1195783"/>
            <a:chOff x="107384" y="2243627"/>
            <a:chExt cx="1715133" cy="1195783"/>
          </a:xfrm>
        </p:grpSpPr>
        <p:sp>
          <p:nvSpPr>
            <p:cNvPr id="10" name="Jutumull: ümarnurk-ristkülik 9">
              <a:extLst>
                <a:ext uri="{FF2B5EF4-FFF2-40B4-BE49-F238E27FC236}">
                  <a16:creationId xmlns:a16="http://schemas.microsoft.com/office/drawing/2014/main" id="{3114B8FD-DEF5-4768-8521-0CCB300E2284}"/>
                </a:ext>
              </a:extLst>
            </p:cNvPr>
            <p:cNvSpPr/>
            <p:nvPr/>
          </p:nvSpPr>
          <p:spPr>
            <a:xfrm>
              <a:off x="107384" y="2543886"/>
              <a:ext cx="1715133" cy="895524"/>
            </a:xfrm>
            <a:prstGeom prst="wedgeRoundRectCallout">
              <a:avLst>
                <a:gd name="adj1" fmla="val 35051"/>
                <a:gd name="adj2" fmla="val 64635"/>
                <a:gd name="adj3" fmla="val 16667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t-EE" sz="1100" b="1" dirty="0">
                  <a:latin typeface="Axure Handwriting" panose="020B0402020200020204" pitchFamily="34" charset="0"/>
                </a:rPr>
                <a:t>LOOVTÖÖ</a:t>
              </a:r>
              <a:r>
                <a:rPr lang="et-EE" sz="1100" dirty="0">
                  <a:latin typeface="Axure Handwriting" panose="020B0402020200020204" pitchFamily="34" charset="0"/>
                </a:rPr>
                <a:t> 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uurimus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projekt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kunstitöö</a:t>
              </a:r>
              <a:endParaRPr lang="fi-FI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või</a:t>
              </a:r>
              <a:r>
                <a:rPr lang="fi-FI" sz="1100" dirty="0">
                  <a:latin typeface="Axure Handwriting" panose="020B0402020200020204" pitchFamily="34" charset="0"/>
                </a:rPr>
                <a:t> muu </a:t>
              </a:r>
              <a:r>
                <a:rPr lang="fi-FI" sz="1100" dirty="0" err="1">
                  <a:latin typeface="Axure Handwriting" panose="020B0402020200020204" pitchFamily="34" charset="0"/>
                </a:rPr>
                <a:t>taoline</a:t>
              </a:r>
              <a:endParaRPr lang="et-EE" sz="1100" dirty="0">
                <a:latin typeface="Axure Handwriting" panose="020B0402020200020204" pitchFamily="34" charset="0"/>
              </a:endParaRP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14476BFE-E906-4515-852F-B997E7948D22}"/>
                </a:ext>
              </a:extLst>
            </p:cNvPr>
            <p:cNvSpPr txBox="1"/>
            <p:nvPr/>
          </p:nvSpPr>
          <p:spPr>
            <a:xfrm>
              <a:off x="107384" y="2243627"/>
              <a:ext cx="6719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dirty="0">
                  <a:latin typeface="Axure Handwriting" panose="020B0402020200020204" pitchFamily="34" charset="0"/>
                </a:rPr>
                <a:t>Mis?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17C1DF3-4F75-4A9B-B6D5-B725862313DA}"/>
              </a:ext>
            </a:extLst>
          </p:cNvPr>
          <p:cNvSpPr txBox="1"/>
          <p:nvPr/>
        </p:nvSpPr>
        <p:spPr>
          <a:xfrm>
            <a:off x="2066989" y="939203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Miks?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F64633-0F0D-4D24-8B99-93814F78892B}"/>
              </a:ext>
            </a:extLst>
          </p:cNvPr>
          <p:cNvSpPr txBox="1"/>
          <p:nvPr/>
        </p:nvSpPr>
        <p:spPr>
          <a:xfrm>
            <a:off x="55041" y="2224811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Kes?</a:t>
            </a:r>
          </a:p>
        </p:txBody>
      </p:sp>
      <p:sp>
        <p:nvSpPr>
          <p:cNvPr id="21" name="Ristkülik: ümarnurkne 20">
            <a:extLst>
              <a:ext uri="{FF2B5EF4-FFF2-40B4-BE49-F238E27FC236}">
                <a16:creationId xmlns:a16="http://schemas.microsoft.com/office/drawing/2014/main" id="{0B004407-45D6-42C4-A830-5020CFC2C8D1}"/>
              </a:ext>
            </a:extLst>
          </p:cNvPr>
          <p:cNvSpPr/>
          <p:nvPr/>
        </p:nvSpPr>
        <p:spPr>
          <a:xfrm>
            <a:off x="678010" y="4702882"/>
            <a:ext cx="2144730" cy="403278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2. Sissejuhatus on olemas</a:t>
            </a:r>
            <a:endParaRPr lang="et-EE" dirty="0">
              <a:latin typeface="Axure Handwriting" panose="020B0402020200020204" pitchFamily="34" charset="0"/>
            </a:endParaRPr>
          </a:p>
        </p:txBody>
      </p:sp>
      <p:grpSp>
        <p:nvGrpSpPr>
          <p:cNvPr id="11" name="Rühm 10">
            <a:extLst>
              <a:ext uri="{FF2B5EF4-FFF2-40B4-BE49-F238E27FC236}">
                <a16:creationId xmlns:a16="http://schemas.microsoft.com/office/drawing/2014/main" id="{266A0C8A-6105-4532-B3ED-252E9BA016A4}"/>
              </a:ext>
            </a:extLst>
          </p:cNvPr>
          <p:cNvGrpSpPr/>
          <p:nvPr/>
        </p:nvGrpSpPr>
        <p:grpSpPr>
          <a:xfrm>
            <a:off x="831016" y="2300339"/>
            <a:ext cx="578740" cy="383154"/>
            <a:chOff x="1343973" y="4366146"/>
            <a:chExt cx="782387" cy="520404"/>
          </a:xfrm>
        </p:grpSpPr>
        <p:grpSp>
          <p:nvGrpSpPr>
            <p:cNvPr id="71" name="Rühm 70">
              <a:extLst>
                <a:ext uri="{FF2B5EF4-FFF2-40B4-BE49-F238E27FC236}">
                  <a16:creationId xmlns:a16="http://schemas.microsoft.com/office/drawing/2014/main" id="{D66FA6F0-B63E-4F75-A3D2-5D4E70484862}"/>
                </a:ext>
              </a:extLst>
            </p:cNvPr>
            <p:cNvGrpSpPr/>
            <p:nvPr/>
          </p:nvGrpSpPr>
          <p:grpSpPr>
            <a:xfrm>
              <a:off x="1343973" y="4366146"/>
              <a:ext cx="252253" cy="520404"/>
              <a:chOff x="282619" y="5543545"/>
              <a:chExt cx="301536" cy="669372"/>
            </a:xfrm>
          </p:grpSpPr>
          <p:sp>
            <p:nvSpPr>
              <p:cNvPr id="72" name="Ovaal 71">
                <a:extLst>
                  <a:ext uri="{FF2B5EF4-FFF2-40B4-BE49-F238E27FC236}">
                    <a16:creationId xmlns:a16="http://schemas.microsoft.com/office/drawing/2014/main" id="{65131F35-A3BF-4594-B9D0-6980994FC488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-7395" y="70039"/>
                      <a:pt x="45517" y="7904"/>
                      <a:pt x="109538" y="0"/>
                    </a:cubicBezTo>
                    <a:cubicBezTo>
                      <a:pt x="157350" y="10101"/>
                      <a:pt x="236499" y="69713"/>
                      <a:pt x="219076" y="150020"/>
                    </a:cubicBezTo>
                    <a:cubicBezTo>
                      <a:pt x="209533" y="228757"/>
                      <a:pt x="181259" y="305370"/>
                      <a:pt x="109538" y="300040"/>
                    </a:cubicBezTo>
                    <a:cubicBezTo>
                      <a:pt x="60493" y="301187"/>
                      <a:pt x="9356" y="225880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11317" y="61273"/>
                      <a:pt x="48892" y="-6353"/>
                      <a:pt x="109538" y="0"/>
                    </a:cubicBezTo>
                    <a:cubicBezTo>
                      <a:pt x="172373" y="10939"/>
                      <a:pt x="216506" y="84476"/>
                      <a:pt x="219076" y="150020"/>
                    </a:cubicBezTo>
                    <a:cubicBezTo>
                      <a:pt x="213465" y="231825"/>
                      <a:pt x="162863" y="296014"/>
                      <a:pt x="109538" y="300040"/>
                    </a:cubicBezTo>
                    <a:cubicBezTo>
                      <a:pt x="51684" y="304938"/>
                      <a:pt x="2146" y="225857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3917585345">
                      <a:prstGeom prst="ellipse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3" name="Vooskeemikujund &quot;viivitus&quot; 72">
                <a:extLst>
                  <a:ext uri="{FF2B5EF4-FFF2-40B4-BE49-F238E27FC236}">
                    <a16:creationId xmlns:a16="http://schemas.microsoft.com/office/drawing/2014/main" id="{E8178B56-AB39-4D3B-AAEB-B6B4240D2A84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90043" y="-2544"/>
                      <a:pt x="134717" y="-4430"/>
                      <a:pt x="184666" y="0"/>
                    </a:cubicBezTo>
                    <a:cubicBezTo>
                      <a:pt x="283230" y="19896"/>
                      <a:pt x="363336" y="71511"/>
                      <a:pt x="369332" y="150768"/>
                    </a:cubicBezTo>
                    <a:cubicBezTo>
                      <a:pt x="373371" y="235499"/>
                      <a:pt x="286885" y="320864"/>
                      <a:pt x="184666" y="301536"/>
                    </a:cubicBezTo>
                    <a:cubicBezTo>
                      <a:pt x="140940" y="294122"/>
                      <a:pt x="54564" y="310322"/>
                      <a:pt x="0" y="301536"/>
                    </a:cubicBezTo>
                    <a:cubicBezTo>
                      <a:pt x="6238" y="161657"/>
                      <a:pt x="5909" y="93906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85645" y="5500"/>
                      <a:pt x="121803" y="-4468"/>
                      <a:pt x="184666" y="0"/>
                    </a:cubicBezTo>
                    <a:cubicBezTo>
                      <a:pt x="278620" y="4876"/>
                      <a:pt x="386273" y="74967"/>
                      <a:pt x="369332" y="150768"/>
                    </a:cubicBezTo>
                    <a:cubicBezTo>
                      <a:pt x="392126" y="226096"/>
                      <a:pt x="286270" y="311449"/>
                      <a:pt x="184666" y="301536"/>
                    </a:cubicBezTo>
                    <a:cubicBezTo>
                      <a:pt x="122398" y="306645"/>
                      <a:pt x="53644" y="309199"/>
                      <a:pt x="0" y="301536"/>
                    </a:cubicBezTo>
                    <a:cubicBezTo>
                      <a:pt x="-13945" y="202028"/>
                      <a:pt x="-14977" y="100635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1035231457">
                      <a:prstGeom prst="flowChartDelay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grpSp>
          <p:nvGrpSpPr>
            <p:cNvPr id="74" name="Rühm 73">
              <a:extLst>
                <a:ext uri="{FF2B5EF4-FFF2-40B4-BE49-F238E27FC236}">
                  <a16:creationId xmlns:a16="http://schemas.microsoft.com/office/drawing/2014/main" id="{26FE367C-E0A9-4C4D-B5D1-8FC12E66E53C}"/>
                </a:ext>
              </a:extLst>
            </p:cNvPr>
            <p:cNvGrpSpPr/>
            <p:nvPr/>
          </p:nvGrpSpPr>
          <p:grpSpPr>
            <a:xfrm>
              <a:off x="1604756" y="4366146"/>
              <a:ext cx="252253" cy="520404"/>
              <a:chOff x="282619" y="5543545"/>
              <a:chExt cx="301536" cy="669372"/>
            </a:xfrm>
          </p:grpSpPr>
          <p:sp>
            <p:nvSpPr>
              <p:cNvPr id="75" name="Ovaal 74">
                <a:extLst>
                  <a:ext uri="{FF2B5EF4-FFF2-40B4-BE49-F238E27FC236}">
                    <a16:creationId xmlns:a16="http://schemas.microsoft.com/office/drawing/2014/main" id="{C28BAE79-C6DB-4295-B241-7D98AB1FD8A9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2098" y="66904"/>
                      <a:pt x="49508" y="-1468"/>
                      <a:pt x="109538" y="0"/>
                    </a:cubicBezTo>
                    <a:cubicBezTo>
                      <a:pt x="174231" y="-2887"/>
                      <a:pt x="230419" y="70081"/>
                      <a:pt x="219076" y="150020"/>
                    </a:cubicBezTo>
                    <a:cubicBezTo>
                      <a:pt x="228259" y="228578"/>
                      <a:pt x="165637" y="306934"/>
                      <a:pt x="109538" y="300040"/>
                    </a:cubicBezTo>
                    <a:cubicBezTo>
                      <a:pt x="43935" y="290548"/>
                      <a:pt x="-9771" y="237774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3417" y="61987"/>
                      <a:pt x="52785" y="993"/>
                      <a:pt x="109538" y="0"/>
                    </a:cubicBezTo>
                    <a:cubicBezTo>
                      <a:pt x="163642" y="7724"/>
                      <a:pt x="223905" y="57083"/>
                      <a:pt x="219076" y="150020"/>
                    </a:cubicBezTo>
                    <a:cubicBezTo>
                      <a:pt x="217553" y="231494"/>
                      <a:pt x="175221" y="301618"/>
                      <a:pt x="109538" y="300040"/>
                    </a:cubicBezTo>
                    <a:cubicBezTo>
                      <a:pt x="45350" y="299127"/>
                      <a:pt x="16055" y="230144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3915929437">
                      <a:prstGeom prst="ellipse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6" name="Vooskeemikujund &quot;viivitus&quot; 75">
                <a:extLst>
                  <a:ext uri="{FF2B5EF4-FFF2-40B4-BE49-F238E27FC236}">
                    <a16:creationId xmlns:a16="http://schemas.microsoft.com/office/drawing/2014/main" id="{1806D3A3-9E08-4AFA-8C19-5485B1920639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71027" y="16008"/>
                      <a:pt x="162275" y="-14314"/>
                      <a:pt x="184666" y="0"/>
                    </a:cubicBezTo>
                    <a:cubicBezTo>
                      <a:pt x="294154" y="12708"/>
                      <a:pt x="369814" y="70810"/>
                      <a:pt x="369332" y="150768"/>
                    </a:cubicBezTo>
                    <a:cubicBezTo>
                      <a:pt x="377297" y="249846"/>
                      <a:pt x="299965" y="295160"/>
                      <a:pt x="184666" y="301536"/>
                    </a:cubicBezTo>
                    <a:cubicBezTo>
                      <a:pt x="144287" y="315538"/>
                      <a:pt x="80353" y="313872"/>
                      <a:pt x="0" y="301536"/>
                    </a:cubicBezTo>
                    <a:cubicBezTo>
                      <a:pt x="-9330" y="261369"/>
                      <a:pt x="19416" y="74316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25395" y="3675"/>
                      <a:pt x="136488" y="-12787"/>
                      <a:pt x="184666" y="0"/>
                    </a:cubicBezTo>
                    <a:cubicBezTo>
                      <a:pt x="295766" y="7503"/>
                      <a:pt x="365283" y="67832"/>
                      <a:pt x="369332" y="150768"/>
                    </a:cubicBezTo>
                    <a:cubicBezTo>
                      <a:pt x="355548" y="234758"/>
                      <a:pt x="272669" y="313588"/>
                      <a:pt x="184666" y="301536"/>
                    </a:cubicBezTo>
                    <a:cubicBezTo>
                      <a:pt x="148057" y="305117"/>
                      <a:pt x="70688" y="315265"/>
                      <a:pt x="0" y="301536"/>
                    </a:cubicBezTo>
                    <a:cubicBezTo>
                      <a:pt x="19784" y="270823"/>
                      <a:pt x="-14819" y="62627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979891324">
                      <a:prstGeom prst="flowChartDelay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grpSp>
          <p:nvGrpSpPr>
            <p:cNvPr id="77" name="Rühm 76">
              <a:extLst>
                <a:ext uri="{FF2B5EF4-FFF2-40B4-BE49-F238E27FC236}">
                  <a16:creationId xmlns:a16="http://schemas.microsoft.com/office/drawing/2014/main" id="{B4F5DA2A-4932-4628-8E75-A99427227E0F}"/>
                </a:ext>
              </a:extLst>
            </p:cNvPr>
            <p:cNvGrpSpPr/>
            <p:nvPr/>
          </p:nvGrpSpPr>
          <p:grpSpPr>
            <a:xfrm>
              <a:off x="1874107" y="4366146"/>
              <a:ext cx="252253" cy="520404"/>
              <a:chOff x="282619" y="5543545"/>
              <a:chExt cx="301536" cy="669372"/>
            </a:xfrm>
          </p:grpSpPr>
          <p:sp>
            <p:nvSpPr>
              <p:cNvPr id="78" name="Ovaal 77">
                <a:extLst>
                  <a:ext uri="{FF2B5EF4-FFF2-40B4-BE49-F238E27FC236}">
                    <a16:creationId xmlns:a16="http://schemas.microsoft.com/office/drawing/2014/main" id="{B8BF9C71-A600-4F8D-9C46-971F694C16B7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-2334" y="60759"/>
                      <a:pt x="49439" y="1623"/>
                      <a:pt x="109538" y="0"/>
                    </a:cubicBezTo>
                    <a:cubicBezTo>
                      <a:pt x="164219" y="931"/>
                      <a:pt x="218030" y="69006"/>
                      <a:pt x="219076" y="150020"/>
                    </a:cubicBezTo>
                    <a:cubicBezTo>
                      <a:pt x="217492" y="236554"/>
                      <a:pt x="172629" y="301498"/>
                      <a:pt x="109538" y="300040"/>
                    </a:cubicBezTo>
                    <a:cubicBezTo>
                      <a:pt x="42928" y="301431"/>
                      <a:pt x="12394" y="233863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1379" y="67485"/>
                      <a:pt x="40927" y="10587"/>
                      <a:pt x="109538" y="0"/>
                    </a:cubicBezTo>
                    <a:cubicBezTo>
                      <a:pt x="181769" y="-14847"/>
                      <a:pt x="239541" y="68776"/>
                      <a:pt x="219076" y="150020"/>
                    </a:cubicBezTo>
                    <a:cubicBezTo>
                      <a:pt x="221209" y="230519"/>
                      <a:pt x="161963" y="311281"/>
                      <a:pt x="109538" y="300040"/>
                    </a:cubicBezTo>
                    <a:cubicBezTo>
                      <a:pt x="52000" y="298918"/>
                      <a:pt x="-6459" y="225233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2228546805">
                      <a:prstGeom prst="ellipse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9" name="Vooskeemikujund &quot;viivitus&quot; 78">
                <a:extLst>
                  <a:ext uri="{FF2B5EF4-FFF2-40B4-BE49-F238E27FC236}">
                    <a16:creationId xmlns:a16="http://schemas.microsoft.com/office/drawing/2014/main" id="{05016422-2246-43BB-9B9D-F104381BCF26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43496" y="-5644"/>
                      <a:pt x="126406" y="-7624"/>
                      <a:pt x="184666" y="0"/>
                    </a:cubicBezTo>
                    <a:cubicBezTo>
                      <a:pt x="274206" y="10449"/>
                      <a:pt x="366483" y="67031"/>
                      <a:pt x="369332" y="150768"/>
                    </a:cubicBezTo>
                    <a:cubicBezTo>
                      <a:pt x="362000" y="242406"/>
                      <a:pt x="282295" y="291341"/>
                      <a:pt x="184666" y="301536"/>
                    </a:cubicBezTo>
                    <a:cubicBezTo>
                      <a:pt x="97288" y="302226"/>
                      <a:pt x="71703" y="293711"/>
                      <a:pt x="0" y="301536"/>
                    </a:cubicBezTo>
                    <a:cubicBezTo>
                      <a:pt x="-2372" y="213709"/>
                      <a:pt x="14452" y="120397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63797" y="4334"/>
                      <a:pt x="145459" y="6756"/>
                      <a:pt x="184666" y="0"/>
                    </a:cubicBezTo>
                    <a:cubicBezTo>
                      <a:pt x="279346" y="2784"/>
                      <a:pt x="384591" y="70643"/>
                      <a:pt x="369332" y="150768"/>
                    </a:cubicBezTo>
                    <a:cubicBezTo>
                      <a:pt x="347307" y="244804"/>
                      <a:pt x="266166" y="296652"/>
                      <a:pt x="184666" y="301536"/>
                    </a:cubicBezTo>
                    <a:cubicBezTo>
                      <a:pt x="110099" y="294817"/>
                      <a:pt x="55599" y="308807"/>
                      <a:pt x="0" y="301536"/>
                    </a:cubicBezTo>
                    <a:cubicBezTo>
                      <a:pt x="9396" y="237078"/>
                      <a:pt x="-5802" y="126410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1712796701">
                      <a:prstGeom prst="flowChartDelay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CF2A6B86-A7EE-4721-A507-835C9A0B3CC2}"/>
              </a:ext>
            </a:extLst>
          </p:cNvPr>
          <p:cNvSpPr txBox="1"/>
          <p:nvPr/>
        </p:nvSpPr>
        <p:spPr>
          <a:xfrm>
            <a:off x="32104" y="2693524"/>
            <a:ext cx="1920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200" dirty="0">
                <a:latin typeface="Axure Handwriting" panose="020B0402020200020204" pitchFamily="34" charset="0"/>
              </a:rPr>
              <a:t>8. KLASSIDE ÕPILASED</a:t>
            </a:r>
          </a:p>
        </p:txBody>
      </p:sp>
      <p:grpSp>
        <p:nvGrpSpPr>
          <p:cNvPr id="17" name="Rühm 16">
            <a:extLst>
              <a:ext uri="{FF2B5EF4-FFF2-40B4-BE49-F238E27FC236}">
                <a16:creationId xmlns:a16="http://schemas.microsoft.com/office/drawing/2014/main" id="{19C3097A-6203-4BE1-881C-4DAED1D037DC}"/>
              </a:ext>
            </a:extLst>
          </p:cNvPr>
          <p:cNvGrpSpPr/>
          <p:nvPr/>
        </p:nvGrpSpPr>
        <p:grpSpPr>
          <a:xfrm>
            <a:off x="225310" y="30238"/>
            <a:ext cx="1767334" cy="743019"/>
            <a:chOff x="292344" y="1151767"/>
            <a:chExt cx="1767334" cy="743019"/>
          </a:xfrm>
        </p:grpSpPr>
        <p:sp>
          <p:nvSpPr>
            <p:cNvPr id="97" name="Võrdkülgne kolmnurk 96">
              <a:extLst>
                <a:ext uri="{FF2B5EF4-FFF2-40B4-BE49-F238E27FC236}">
                  <a16:creationId xmlns:a16="http://schemas.microsoft.com/office/drawing/2014/main" id="{049D88B9-DDA7-4A53-BBE7-56D9A9766BB1}"/>
                </a:ext>
              </a:extLst>
            </p:cNvPr>
            <p:cNvSpPr/>
            <p:nvPr/>
          </p:nvSpPr>
          <p:spPr>
            <a:xfrm>
              <a:off x="292344" y="1224655"/>
              <a:ext cx="1767334" cy="30484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grpSp>
          <p:nvGrpSpPr>
            <p:cNvPr id="16" name="Rühm 15">
              <a:extLst>
                <a:ext uri="{FF2B5EF4-FFF2-40B4-BE49-F238E27FC236}">
                  <a16:creationId xmlns:a16="http://schemas.microsoft.com/office/drawing/2014/main" id="{22388E40-D0E2-4280-B112-A0AE9209C002}"/>
                </a:ext>
              </a:extLst>
            </p:cNvPr>
            <p:cNvGrpSpPr/>
            <p:nvPr/>
          </p:nvGrpSpPr>
          <p:grpSpPr>
            <a:xfrm>
              <a:off x="292344" y="1151767"/>
              <a:ext cx="1746006" cy="743019"/>
              <a:chOff x="292344" y="1151767"/>
              <a:chExt cx="1746006" cy="743019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F598BDD-F2FF-4E11-99E6-3C1AE7721777}"/>
                  </a:ext>
                </a:extLst>
              </p:cNvPr>
              <p:cNvSpPr txBox="1"/>
              <p:nvPr/>
            </p:nvSpPr>
            <p:spPr>
              <a:xfrm>
                <a:off x="292344" y="1433121"/>
                <a:ext cx="1746006" cy="461665"/>
              </a:xfrm>
              <a:custGeom>
                <a:avLst/>
                <a:gdLst>
                  <a:gd name="connsiteX0" fmla="*/ 0 w 1746006"/>
                  <a:gd name="connsiteY0" fmla="*/ 0 h 461665"/>
                  <a:gd name="connsiteX1" fmla="*/ 547082 w 1746006"/>
                  <a:gd name="connsiteY1" fmla="*/ 0 h 461665"/>
                  <a:gd name="connsiteX2" fmla="*/ 1094164 w 1746006"/>
                  <a:gd name="connsiteY2" fmla="*/ 0 h 461665"/>
                  <a:gd name="connsiteX3" fmla="*/ 1746006 w 1746006"/>
                  <a:gd name="connsiteY3" fmla="*/ 0 h 461665"/>
                  <a:gd name="connsiteX4" fmla="*/ 1746006 w 1746006"/>
                  <a:gd name="connsiteY4" fmla="*/ 461665 h 461665"/>
                  <a:gd name="connsiteX5" fmla="*/ 1146544 w 1746006"/>
                  <a:gd name="connsiteY5" fmla="*/ 461665 h 461665"/>
                  <a:gd name="connsiteX6" fmla="*/ 547082 w 1746006"/>
                  <a:gd name="connsiteY6" fmla="*/ 461665 h 461665"/>
                  <a:gd name="connsiteX7" fmla="*/ 0 w 1746006"/>
                  <a:gd name="connsiteY7" fmla="*/ 461665 h 461665"/>
                  <a:gd name="connsiteX8" fmla="*/ 0 w 1746006"/>
                  <a:gd name="connsiteY8" fmla="*/ 0 h 461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46006" h="461665" fill="none" extrusionOk="0">
                    <a:moveTo>
                      <a:pt x="0" y="0"/>
                    </a:moveTo>
                    <a:cubicBezTo>
                      <a:pt x="244476" y="-23758"/>
                      <a:pt x="324873" y="-5101"/>
                      <a:pt x="547082" y="0"/>
                    </a:cubicBezTo>
                    <a:cubicBezTo>
                      <a:pt x="769291" y="5101"/>
                      <a:pt x="982316" y="-1150"/>
                      <a:pt x="1094164" y="0"/>
                    </a:cubicBezTo>
                    <a:cubicBezTo>
                      <a:pt x="1206012" y="1150"/>
                      <a:pt x="1531019" y="-26192"/>
                      <a:pt x="1746006" y="0"/>
                    </a:cubicBezTo>
                    <a:cubicBezTo>
                      <a:pt x="1759911" y="119617"/>
                      <a:pt x="1736107" y="301980"/>
                      <a:pt x="1746006" y="461665"/>
                    </a:cubicBezTo>
                    <a:cubicBezTo>
                      <a:pt x="1523347" y="450303"/>
                      <a:pt x="1329315" y="447484"/>
                      <a:pt x="1146544" y="461665"/>
                    </a:cubicBezTo>
                    <a:cubicBezTo>
                      <a:pt x="963773" y="475846"/>
                      <a:pt x="680581" y="480080"/>
                      <a:pt x="547082" y="461665"/>
                    </a:cubicBezTo>
                    <a:cubicBezTo>
                      <a:pt x="413583" y="443250"/>
                      <a:pt x="140821" y="448140"/>
                      <a:pt x="0" y="461665"/>
                    </a:cubicBezTo>
                    <a:cubicBezTo>
                      <a:pt x="-12485" y="322479"/>
                      <a:pt x="15535" y="230197"/>
                      <a:pt x="0" y="0"/>
                    </a:cubicBezTo>
                    <a:close/>
                  </a:path>
                  <a:path w="1746006" h="461665" stroke="0" extrusionOk="0">
                    <a:moveTo>
                      <a:pt x="0" y="0"/>
                    </a:moveTo>
                    <a:cubicBezTo>
                      <a:pt x="154966" y="6892"/>
                      <a:pt x="348970" y="14826"/>
                      <a:pt x="599462" y="0"/>
                    </a:cubicBezTo>
                    <a:cubicBezTo>
                      <a:pt x="849954" y="-14826"/>
                      <a:pt x="965453" y="-19866"/>
                      <a:pt x="1198924" y="0"/>
                    </a:cubicBezTo>
                    <a:cubicBezTo>
                      <a:pt x="1432395" y="19866"/>
                      <a:pt x="1607270" y="7281"/>
                      <a:pt x="1746006" y="0"/>
                    </a:cubicBezTo>
                    <a:cubicBezTo>
                      <a:pt x="1747914" y="153943"/>
                      <a:pt x="1765447" y="364432"/>
                      <a:pt x="1746006" y="461665"/>
                    </a:cubicBezTo>
                    <a:cubicBezTo>
                      <a:pt x="1524481" y="465686"/>
                      <a:pt x="1356803" y="466249"/>
                      <a:pt x="1146544" y="461665"/>
                    </a:cubicBezTo>
                    <a:cubicBezTo>
                      <a:pt x="936285" y="457081"/>
                      <a:pt x="710919" y="454999"/>
                      <a:pt x="582002" y="461665"/>
                    </a:cubicBezTo>
                    <a:cubicBezTo>
                      <a:pt x="453085" y="468331"/>
                      <a:pt x="242581" y="462129"/>
                      <a:pt x="0" y="461665"/>
                    </a:cubicBezTo>
                    <a:cubicBezTo>
                      <a:pt x="-4295" y="288312"/>
                      <a:pt x="221" y="99376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885490621">
                      <a:prstGeom prst="rect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t-EE" sz="1200" dirty="0">
                    <a:latin typeface="Axure Handwriting" panose="020B0402020200020204" pitchFamily="34" charset="0"/>
                  </a:rPr>
                  <a:t>PÕHIKOOLI RIIKLIK ÕPPEKAVA</a:t>
                </a:r>
              </a:p>
            </p:txBody>
          </p:sp>
          <p:sp>
            <p:nvSpPr>
              <p:cNvPr id="98" name="Ovaal 97">
                <a:extLst>
                  <a:ext uri="{FF2B5EF4-FFF2-40B4-BE49-F238E27FC236}">
                    <a16:creationId xmlns:a16="http://schemas.microsoft.com/office/drawing/2014/main" id="{FDF33D5B-0E88-4192-9171-431C160D9220}"/>
                  </a:ext>
                </a:extLst>
              </p:cNvPr>
              <p:cNvSpPr/>
              <p:nvPr/>
            </p:nvSpPr>
            <p:spPr>
              <a:xfrm>
                <a:off x="1131752" y="1151767"/>
                <a:ext cx="161186" cy="184666"/>
              </a:xfrm>
              <a:prstGeom prst="ellipse">
                <a:avLst/>
              </a:prstGeom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grpSp>
        <p:nvGrpSpPr>
          <p:cNvPr id="18" name="Rühm 17">
            <a:extLst>
              <a:ext uri="{FF2B5EF4-FFF2-40B4-BE49-F238E27FC236}">
                <a16:creationId xmlns:a16="http://schemas.microsoft.com/office/drawing/2014/main" id="{5C207ED9-6525-4018-91B7-A5BF79F0DB08}"/>
              </a:ext>
            </a:extLst>
          </p:cNvPr>
          <p:cNvGrpSpPr/>
          <p:nvPr/>
        </p:nvGrpSpPr>
        <p:grpSpPr>
          <a:xfrm>
            <a:off x="1776739" y="20819"/>
            <a:ext cx="1506560" cy="974374"/>
            <a:chOff x="1852978" y="1152586"/>
            <a:chExt cx="1506560" cy="974374"/>
          </a:xfrm>
        </p:grpSpPr>
        <p:sp>
          <p:nvSpPr>
            <p:cNvPr id="93" name="Võrdkülgne kolmnurk 92">
              <a:extLst>
                <a:ext uri="{FF2B5EF4-FFF2-40B4-BE49-F238E27FC236}">
                  <a16:creationId xmlns:a16="http://schemas.microsoft.com/office/drawing/2014/main" id="{B8505E8C-1A99-4FCC-849F-E542291EDD0C}"/>
                </a:ext>
              </a:extLst>
            </p:cNvPr>
            <p:cNvSpPr/>
            <p:nvPr/>
          </p:nvSpPr>
          <p:spPr>
            <a:xfrm>
              <a:off x="1885950" y="1212299"/>
              <a:ext cx="1411715" cy="38469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3DC491F-E6D5-4E99-8953-A98A420262BF}"/>
                </a:ext>
              </a:extLst>
            </p:cNvPr>
            <p:cNvSpPr txBox="1"/>
            <p:nvPr/>
          </p:nvSpPr>
          <p:spPr>
            <a:xfrm>
              <a:off x="1852978" y="1480629"/>
              <a:ext cx="1506560" cy="646331"/>
            </a:xfrm>
            <a:custGeom>
              <a:avLst/>
              <a:gdLst>
                <a:gd name="connsiteX0" fmla="*/ 0 w 1506560"/>
                <a:gd name="connsiteY0" fmla="*/ 0 h 646331"/>
                <a:gd name="connsiteX1" fmla="*/ 472055 w 1506560"/>
                <a:gd name="connsiteY1" fmla="*/ 0 h 646331"/>
                <a:gd name="connsiteX2" fmla="*/ 929045 w 1506560"/>
                <a:gd name="connsiteY2" fmla="*/ 0 h 646331"/>
                <a:gd name="connsiteX3" fmla="*/ 1506560 w 1506560"/>
                <a:gd name="connsiteY3" fmla="*/ 0 h 646331"/>
                <a:gd name="connsiteX4" fmla="*/ 1506560 w 1506560"/>
                <a:gd name="connsiteY4" fmla="*/ 646331 h 646331"/>
                <a:gd name="connsiteX5" fmla="*/ 974242 w 1506560"/>
                <a:gd name="connsiteY5" fmla="*/ 646331 h 646331"/>
                <a:gd name="connsiteX6" fmla="*/ 441924 w 1506560"/>
                <a:gd name="connsiteY6" fmla="*/ 646331 h 646331"/>
                <a:gd name="connsiteX7" fmla="*/ 0 w 1506560"/>
                <a:gd name="connsiteY7" fmla="*/ 646331 h 646331"/>
                <a:gd name="connsiteX8" fmla="*/ 0 w 1506560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6560" h="646331" fill="none" extrusionOk="0">
                  <a:moveTo>
                    <a:pt x="0" y="0"/>
                  </a:moveTo>
                  <a:cubicBezTo>
                    <a:pt x="155287" y="-3594"/>
                    <a:pt x="263206" y="-8341"/>
                    <a:pt x="472055" y="0"/>
                  </a:cubicBezTo>
                  <a:cubicBezTo>
                    <a:pt x="680905" y="8341"/>
                    <a:pt x="712346" y="21082"/>
                    <a:pt x="929045" y="0"/>
                  </a:cubicBezTo>
                  <a:cubicBezTo>
                    <a:pt x="1145744" y="-21082"/>
                    <a:pt x="1302426" y="-2082"/>
                    <a:pt x="1506560" y="0"/>
                  </a:cubicBezTo>
                  <a:cubicBezTo>
                    <a:pt x="1509846" y="245214"/>
                    <a:pt x="1511839" y="463610"/>
                    <a:pt x="1506560" y="646331"/>
                  </a:cubicBezTo>
                  <a:cubicBezTo>
                    <a:pt x="1274763" y="650527"/>
                    <a:pt x="1178289" y="661019"/>
                    <a:pt x="974242" y="646331"/>
                  </a:cubicBezTo>
                  <a:cubicBezTo>
                    <a:pt x="770195" y="631643"/>
                    <a:pt x="589605" y="650316"/>
                    <a:pt x="441924" y="646331"/>
                  </a:cubicBezTo>
                  <a:cubicBezTo>
                    <a:pt x="294243" y="642346"/>
                    <a:pt x="165796" y="625718"/>
                    <a:pt x="0" y="646331"/>
                  </a:cubicBezTo>
                  <a:cubicBezTo>
                    <a:pt x="3321" y="411559"/>
                    <a:pt x="-8550" y="154046"/>
                    <a:pt x="0" y="0"/>
                  </a:cubicBezTo>
                  <a:close/>
                </a:path>
                <a:path w="1506560" h="646331" stroke="0" extrusionOk="0">
                  <a:moveTo>
                    <a:pt x="0" y="0"/>
                  </a:moveTo>
                  <a:cubicBezTo>
                    <a:pt x="177530" y="9144"/>
                    <a:pt x="369818" y="6746"/>
                    <a:pt x="532318" y="0"/>
                  </a:cubicBezTo>
                  <a:cubicBezTo>
                    <a:pt x="694818" y="-6746"/>
                    <a:pt x="853952" y="7586"/>
                    <a:pt x="1034505" y="0"/>
                  </a:cubicBezTo>
                  <a:cubicBezTo>
                    <a:pt x="1215058" y="-7586"/>
                    <a:pt x="1287891" y="3917"/>
                    <a:pt x="1506560" y="0"/>
                  </a:cubicBezTo>
                  <a:cubicBezTo>
                    <a:pt x="1502277" y="162431"/>
                    <a:pt x="1512433" y="349804"/>
                    <a:pt x="1506560" y="646331"/>
                  </a:cubicBezTo>
                  <a:cubicBezTo>
                    <a:pt x="1299807" y="654975"/>
                    <a:pt x="1117979" y="652171"/>
                    <a:pt x="989308" y="646331"/>
                  </a:cubicBezTo>
                  <a:cubicBezTo>
                    <a:pt x="860637" y="640491"/>
                    <a:pt x="664505" y="649009"/>
                    <a:pt x="472055" y="646331"/>
                  </a:cubicBezTo>
                  <a:cubicBezTo>
                    <a:pt x="279605" y="643653"/>
                    <a:pt x="142754" y="662374"/>
                    <a:pt x="0" y="646331"/>
                  </a:cubicBezTo>
                  <a:cubicBezTo>
                    <a:pt x="-7439" y="409355"/>
                    <a:pt x="-8088" y="19461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399442095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 ÕPPEKAVA </a:t>
              </a:r>
            </a:p>
          </p:txBody>
        </p:sp>
        <p:sp>
          <p:nvSpPr>
            <p:cNvPr id="92" name="Ovaal 91">
              <a:extLst>
                <a:ext uri="{FF2B5EF4-FFF2-40B4-BE49-F238E27FC236}">
                  <a16:creationId xmlns:a16="http://schemas.microsoft.com/office/drawing/2014/main" id="{320C2E1F-A4D8-4A3C-8BF7-30D5942A11F9}"/>
                </a:ext>
              </a:extLst>
            </p:cNvPr>
            <p:cNvSpPr/>
            <p:nvPr/>
          </p:nvSpPr>
          <p:spPr>
            <a:xfrm>
              <a:off x="2501949" y="1152586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</p:grpSp>
      <p:grpSp>
        <p:nvGrpSpPr>
          <p:cNvPr id="28" name="Rühm 27">
            <a:extLst>
              <a:ext uri="{FF2B5EF4-FFF2-40B4-BE49-F238E27FC236}">
                <a16:creationId xmlns:a16="http://schemas.microsoft.com/office/drawing/2014/main" id="{9A9B1E81-3506-426B-8A86-4AD01152939D}"/>
              </a:ext>
            </a:extLst>
          </p:cNvPr>
          <p:cNvGrpSpPr/>
          <p:nvPr/>
        </p:nvGrpSpPr>
        <p:grpSpPr>
          <a:xfrm>
            <a:off x="2892464" y="108056"/>
            <a:ext cx="2079383" cy="975311"/>
            <a:chOff x="3024332" y="1250449"/>
            <a:chExt cx="2079383" cy="975311"/>
          </a:xfrm>
        </p:grpSpPr>
        <p:sp>
          <p:nvSpPr>
            <p:cNvPr id="100" name="Võrdkülgne kolmnurk 99">
              <a:extLst>
                <a:ext uri="{FF2B5EF4-FFF2-40B4-BE49-F238E27FC236}">
                  <a16:creationId xmlns:a16="http://schemas.microsoft.com/office/drawing/2014/main" id="{1F2C6942-65A5-405E-ADAE-91194B6FB3DE}"/>
                </a:ext>
              </a:extLst>
            </p:cNvPr>
            <p:cNvSpPr/>
            <p:nvPr/>
          </p:nvSpPr>
          <p:spPr>
            <a:xfrm>
              <a:off x="3024334" y="1410892"/>
              <a:ext cx="2079381" cy="184666"/>
            </a:xfrm>
            <a:prstGeom prst="triangle">
              <a:avLst>
                <a:gd name="adj" fmla="val 50000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01" name="Ovaal 100">
              <a:extLst>
                <a:ext uri="{FF2B5EF4-FFF2-40B4-BE49-F238E27FC236}">
                  <a16:creationId xmlns:a16="http://schemas.microsoft.com/office/drawing/2014/main" id="{509DFBC8-3AAA-49DE-B97E-F0CE6F3F5AEA}"/>
                </a:ext>
              </a:extLst>
            </p:cNvPr>
            <p:cNvSpPr/>
            <p:nvPr/>
          </p:nvSpPr>
          <p:spPr>
            <a:xfrm>
              <a:off x="3986678" y="1250449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0ECAC44-E8C0-4AAE-B107-9AA9D4134086}"/>
                </a:ext>
              </a:extLst>
            </p:cNvPr>
            <p:cNvSpPr txBox="1"/>
            <p:nvPr/>
          </p:nvSpPr>
          <p:spPr>
            <a:xfrm>
              <a:off x="3024332" y="1579429"/>
              <a:ext cx="2079381" cy="646331"/>
            </a:xfrm>
            <a:custGeom>
              <a:avLst/>
              <a:gdLst>
                <a:gd name="connsiteX0" fmla="*/ 0 w 2079381"/>
                <a:gd name="connsiteY0" fmla="*/ 0 h 646331"/>
                <a:gd name="connsiteX1" fmla="*/ 734715 w 2079381"/>
                <a:gd name="connsiteY1" fmla="*/ 0 h 646331"/>
                <a:gd name="connsiteX2" fmla="*/ 1386254 w 2079381"/>
                <a:gd name="connsiteY2" fmla="*/ 0 h 646331"/>
                <a:gd name="connsiteX3" fmla="*/ 2079381 w 2079381"/>
                <a:gd name="connsiteY3" fmla="*/ 0 h 646331"/>
                <a:gd name="connsiteX4" fmla="*/ 2079381 w 2079381"/>
                <a:gd name="connsiteY4" fmla="*/ 646331 h 646331"/>
                <a:gd name="connsiteX5" fmla="*/ 1365460 w 2079381"/>
                <a:gd name="connsiteY5" fmla="*/ 646331 h 646331"/>
                <a:gd name="connsiteX6" fmla="*/ 713921 w 2079381"/>
                <a:gd name="connsiteY6" fmla="*/ 646331 h 646331"/>
                <a:gd name="connsiteX7" fmla="*/ 0 w 2079381"/>
                <a:gd name="connsiteY7" fmla="*/ 646331 h 646331"/>
                <a:gd name="connsiteX8" fmla="*/ 0 w 2079381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9381" h="646331" fill="none" extrusionOk="0">
                  <a:moveTo>
                    <a:pt x="0" y="0"/>
                  </a:moveTo>
                  <a:cubicBezTo>
                    <a:pt x="355212" y="8306"/>
                    <a:pt x="585177" y="7903"/>
                    <a:pt x="734715" y="0"/>
                  </a:cubicBezTo>
                  <a:cubicBezTo>
                    <a:pt x="884253" y="-7903"/>
                    <a:pt x="1229711" y="-11722"/>
                    <a:pt x="1386254" y="0"/>
                  </a:cubicBezTo>
                  <a:cubicBezTo>
                    <a:pt x="1542797" y="11722"/>
                    <a:pt x="1897845" y="-18900"/>
                    <a:pt x="2079381" y="0"/>
                  </a:cubicBezTo>
                  <a:cubicBezTo>
                    <a:pt x="2055088" y="162549"/>
                    <a:pt x="2066517" y="421427"/>
                    <a:pt x="2079381" y="646331"/>
                  </a:cubicBezTo>
                  <a:cubicBezTo>
                    <a:pt x="1732092" y="679159"/>
                    <a:pt x="1556123" y="673581"/>
                    <a:pt x="1365460" y="646331"/>
                  </a:cubicBezTo>
                  <a:cubicBezTo>
                    <a:pt x="1174797" y="619081"/>
                    <a:pt x="953021" y="672056"/>
                    <a:pt x="713921" y="646331"/>
                  </a:cubicBezTo>
                  <a:cubicBezTo>
                    <a:pt x="474821" y="620606"/>
                    <a:pt x="325709" y="650499"/>
                    <a:pt x="0" y="646331"/>
                  </a:cubicBezTo>
                  <a:cubicBezTo>
                    <a:pt x="8849" y="351869"/>
                    <a:pt x="-722" y="238833"/>
                    <a:pt x="0" y="0"/>
                  </a:cubicBezTo>
                  <a:close/>
                </a:path>
                <a:path w="2079381" h="646331" stroke="0" extrusionOk="0">
                  <a:moveTo>
                    <a:pt x="0" y="0"/>
                  </a:moveTo>
                  <a:cubicBezTo>
                    <a:pt x="233787" y="-32581"/>
                    <a:pt x="337020" y="-3291"/>
                    <a:pt x="672333" y="0"/>
                  </a:cubicBezTo>
                  <a:cubicBezTo>
                    <a:pt x="1007646" y="3291"/>
                    <a:pt x="1087529" y="-4906"/>
                    <a:pt x="1303079" y="0"/>
                  </a:cubicBezTo>
                  <a:cubicBezTo>
                    <a:pt x="1518629" y="4906"/>
                    <a:pt x="1710036" y="-16222"/>
                    <a:pt x="2079381" y="0"/>
                  </a:cubicBezTo>
                  <a:cubicBezTo>
                    <a:pt x="2058163" y="247755"/>
                    <a:pt x="2090153" y="357162"/>
                    <a:pt x="2079381" y="646331"/>
                  </a:cubicBezTo>
                  <a:cubicBezTo>
                    <a:pt x="1929388" y="652884"/>
                    <a:pt x="1584377" y="646190"/>
                    <a:pt x="1344666" y="646331"/>
                  </a:cubicBezTo>
                  <a:cubicBezTo>
                    <a:pt x="1104955" y="646472"/>
                    <a:pt x="871396" y="614227"/>
                    <a:pt x="609952" y="646331"/>
                  </a:cubicBezTo>
                  <a:cubicBezTo>
                    <a:pt x="348508" y="678435"/>
                    <a:pt x="137578" y="641932"/>
                    <a:pt x="0" y="646331"/>
                  </a:cubicBezTo>
                  <a:cubicBezTo>
                    <a:pt x="-22594" y="392149"/>
                    <a:pt x="-1166" y="27335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1573457534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III kooliastme loovtöö korraldamise põhimõtted</a:t>
              </a:r>
            </a:p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Keskkoolis</a:t>
              </a:r>
            </a:p>
          </p:txBody>
        </p:sp>
      </p:grpSp>
      <p:sp>
        <p:nvSpPr>
          <p:cNvPr id="109" name="Ristkülik: ümarnurkne 108">
            <a:extLst>
              <a:ext uri="{FF2B5EF4-FFF2-40B4-BE49-F238E27FC236}">
                <a16:creationId xmlns:a16="http://schemas.microsoft.com/office/drawing/2014/main" id="{26188F14-7C4A-4B39-AFD7-AA97CF82DB7C}"/>
              </a:ext>
            </a:extLst>
          </p:cNvPr>
          <p:cNvSpPr/>
          <p:nvPr/>
        </p:nvSpPr>
        <p:spPr>
          <a:xfrm>
            <a:off x="1459178" y="5278774"/>
            <a:ext cx="2144730" cy="403278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3. Tegevuskava on olemas ja  juhendajaga läbi arutatud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12" name="Ristkülik: ümarnurkne 111">
            <a:extLst>
              <a:ext uri="{FF2B5EF4-FFF2-40B4-BE49-F238E27FC236}">
                <a16:creationId xmlns:a16="http://schemas.microsoft.com/office/drawing/2014/main" id="{0F2D89E6-E3A3-436E-A69C-3D67F49BF72C}"/>
              </a:ext>
            </a:extLst>
          </p:cNvPr>
          <p:cNvSpPr/>
          <p:nvPr/>
        </p:nvSpPr>
        <p:spPr>
          <a:xfrm>
            <a:off x="2486674" y="5836658"/>
            <a:ext cx="2487508" cy="956524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4. Kirjas esimesed tulemused (refereeringud, ettevalmistused praktilise töö tegemiseks või uurimuse materjali kogumiseks)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13" name="Ristkülik: ümarnurkne 112">
            <a:extLst>
              <a:ext uri="{FF2B5EF4-FFF2-40B4-BE49-F238E27FC236}">
                <a16:creationId xmlns:a16="http://schemas.microsoft.com/office/drawing/2014/main" id="{B71D4077-BE2F-438F-894E-DCF54AF81982}"/>
              </a:ext>
            </a:extLst>
          </p:cNvPr>
          <p:cNvSpPr/>
          <p:nvPr/>
        </p:nvSpPr>
        <p:spPr>
          <a:xfrm>
            <a:off x="5090925" y="5818876"/>
            <a:ext cx="2010149" cy="827483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5. Kõik tulemused kirjas (mida ja kuidas tehti, milliste tulemusteni jõuti, …)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14" name="Ristkülik: ümarnurkne 113">
            <a:extLst>
              <a:ext uri="{FF2B5EF4-FFF2-40B4-BE49-F238E27FC236}">
                <a16:creationId xmlns:a16="http://schemas.microsoft.com/office/drawing/2014/main" id="{7F845335-67CA-4EDF-A73A-BE1032C8F48F}"/>
              </a:ext>
            </a:extLst>
          </p:cNvPr>
          <p:cNvSpPr/>
          <p:nvPr/>
        </p:nvSpPr>
        <p:spPr>
          <a:xfrm>
            <a:off x="7328835" y="5730463"/>
            <a:ext cx="2242458" cy="46148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6. Arutelu (tulemuste analüüs ja järeldused) on valmis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15" name="Ristkülik: ümarnurkne 114">
            <a:extLst>
              <a:ext uri="{FF2B5EF4-FFF2-40B4-BE49-F238E27FC236}">
                <a16:creationId xmlns:a16="http://schemas.microsoft.com/office/drawing/2014/main" id="{320A5680-75A7-498D-8BAC-4136DFC16C0C}"/>
              </a:ext>
            </a:extLst>
          </p:cNvPr>
          <p:cNvSpPr/>
          <p:nvPr/>
        </p:nvSpPr>
        <p:spPr>
          <a:xfrm>
            <a:off x="7620006" y="4497574"/>
            <a:ext cx="1660115" cy="643242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7. Ülevaade (loovtöö tutvustus kogumiku jaoks) on valmis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16" name="Ristkülik: ümarnurkne 115">
            <a:extLst>
              <a:ext uri="{FF2B5EF4-FFF2-40B4-BE49-F238E27FC236}">
                <a16:creationId xmlns:a16="http://schemas.microsoft.com/office/drawing/2014/main" id="{1B201D42-C227-4186-AE03-7C8C9F7AF2EA}"/>
              </a:ext>
            </a:extLst>
          </p:cNvPr>
          <p:cNvSpPr/>
          <p:nvPr/>
        </p:nvSpPr>
        <p:spPr>
          <a:xfrm>
            <a:off x="9107561" y="3908704"/>
            <a:ext cx="1660115" cy="46148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8. Esitlus või </a:t>
            </a:r>
            <a:r>
              <a:rPr lang="et-EE" sz="1200" dirty="0" err="1">
                <a:latin typeface="Axure Handwriting" panose="020B0402020200020204" pitchFamily="34" charset="0"/>
              </a:rPr>
              <a:t>poster</a:t>
            </a:r>
            <a:r>
              <a:rPr lang="et-EE" sz="1200" dirty="0">
                <a:latin typeface="Axure Handwriting" panose="020B0402020200020204" pitchFamily="34" charset="0"/>
              </a:rPr>
              <a:t>-ettekanne on valmis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17" name="Ristkülik: ümarnurkne 116">
            <a:extLst>
              <a:ext uri="{FF2B5EF4-FFF2-40B4-BE49-F238E27FC236}">
                <a16:creationId xmlns:a16="http://schemas.microsoft.com/office/drawing/2014/main" id="{02214A3D-A399-494A-943B-B71DB60761F2}"/>
              </a:ext>
            </a:extLst>
          </p:cNvPr>
          <p:cNvSpPr/>
          <p:nvPr/>
        </p:nvSpPr>
        <p:spPr>
          <a:xfrm>
            <a:off x="8311592" y="2890256"/>
            <a:ext cx="2519402" cy="538744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9. Kõne valmis, prooviesitlus tehtud, töö juhendajale esitatud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71" name="Ovaal 170">
            <a:extLst>
              <a:ext uri="{FF2B5EF4-FFF2-40B4-BE49-F238E27FC236}">
                <a16:creationId xmlns:a16="http://schemas.microsoft.com/office/drawing/2014/main" id="{BA176956-8739-4273-8157-72FD2861ACFD}"/>
              </a:ext>
            </a:extLst>
          </p:cNvPr>
          <p:cNvSpPr/>
          <p:nvPr/>
        </p:nvSpPr>
        <p:spPr>
          <a:xfrm>
            <a:off x="9845458" y="1323125"/>
            <a:ext cx="2255737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grpSp>
        <p:nvGrpSpPr>
          <p:cNvPr id="35" name="Rühm 34">
            <a:extLst>
              <a:ext uri="{FF2B5EF4-FFF2-40B4-BE49-F238E27FC236}">
                <a16:creationId xmlns:a16="http://schemas.microsoft.com/office/drawing/2014/main" id="{85E5FE09-0E89-4DC6-92B4-D723126AF293}"/>
              </a:ext>
            </a:extLst>
          </p:cNvPr>
          <p:cNvGrpSpPr/>
          <p:nvPr/>
        </p:nvGrpSpPr>
        <p:grpSpPr>
          <a:xfrm>
            <a:off x="9949278" y="798870"/>
            <a:ext cx="1985250" cy="768994"/>
            <a:chOff x="8507990" y="348862"/>
            <a:chExt cx="2079382" cy="768994"/>
          </a:xfrm>
        </p:grpSpPr>
        <p:grpSp>
          <p:nvGrpSpPr>
            <p:cNvPr id="80" name="Rühm 79">
              <a:extLst>
                <a:ext uri="{FF2B5EF4-FFF2-40B4-BE49-F238E27FC236}">
                  <a16:creationId xmlns:a16="http://schemas.microsoft.com/office/drawing/2014/main" id="{C2BE79CC-56FD-4B54-8472-3F42DFFC5209}"/>
                </a:ext>
              </a:extLst>
            </p:cNvPr>
            <p:cNvGrpSpPr/>
            <p:nvPr/>
          </p:nvGrpSpPr>
          <p:grpSpPr>
            <a:xfrm>
              <a:off x="8507990" y="348862"/>
              <a:ext cx="2079382" cy="768994"/>
              <a:chOff x="8181975" y="419100"/>
              <a:chExt cx="3067050" cy="1135772"/>
            </a:xfrm>
            <a:solidFill>
              <a:srgbClr val="FFFF00"/>
            </a:solidFill>
            <a:effectLst>
              <a:glow rad="419100">
                <a:schemeClr val="accent4">
                  <a:satMod val="175000"/>
                  <a:alpha val="40000"/>
                </a:schemeClr>
              </a:glow>
            </a:effectLst>
          </p:grpSpPr>
          <p:sp>
            <p:nvSpPr>
              <p:cNvPr id="54" name="Ristkülik 53">
                <a:extLst>
                  <a:ext uri="{FF2B5EF4-FFF2-40B4-BE49-F238E27FC236}">
                    <a16:creationId xmlns:a16="http://schemas.microsoft.com/office/drawing/2014/main" id="{C3537E85-046B-45AA-8849-928A10F64C4E}"/>
                  </a:ext>
                </a:extLst>
              </p:cNvPr>
              <p:cNvSpPr/>
              <p:nvPr/>
            </p:nvSpPr>
            <p:spPr>
              <a:xfrm>
                <a:off x="8181975" y="533400"/>
                <a:ext cx="3067050" cy="718629"/>
              </a:xfrm>
              <a:custGeom>
                <a:avLst/>
                <a:gdLst>
                  <a:gd name="connsiteX0" fmla="*/ 0 w 3067050"/>
                  <a:gd name="connsiteY0" fmla="*/ 0 h 718629"/>
                  <a:gd name="connsiteX1" fmla="*/ 3067050 w 3067050"/>
                  <a:gd name="connsiteY1" fmla="*/ 0 h 718629"/>
                  <a:gd name="connsiteX2" fmla="*/ 3067050 w 3067050"/>
                  <a:gd name="connsiteY2" fmla="*/ 718629 h 718629"/>
                  <a:gd name="connsiteX3" fmla="*/ 0 w 3067050"/>
                  <a:gd name="connsiteY3" fmla="*/ 718629 h 718629"/>
                  <a:gd name="connsiteX4" fmla="*/ 0 w 3067050"/>
                  <a:gd name="connsiteY4" fmla="*/ 0 h 7186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67050" h="718629" fill="none" extrusionOk="0">
                    <a:moveTo>
                      <a:pt x="0" y="0"/>
                    </a:moveTo>
                    <a:cubicBezTo>
                      <a:pt x="862236" y="-107097"/>
                      <a:pt x="2491030" y="114891"/>
                      <a:pt x="3067050" y="0"/>
                    </a:cubicBezTo>
                    <a:cubicBezTo>
                      <a:pt x="3040265" y="105332"/>
                      <a:pt x="3128989" y="627639"/>
                      <a:pt x="3067050" y="718629"/>
                    </a:cubicBezTo>
                    <a:cubicBezTo>
                      <a:pt x="2153437" y="737082"/>
                      <a:pt x="1521045" y="741219"/>
                      <a:pt x="0" y="718629"/>
                    </a:cubicBezTo>
                    <a:cubicBezTo>
                      <a:pt x="-37831" y="556652"/>
                      <a:pt x="-55212" y="241638"/>
                      <a:pt x="0" y="0"/>
                    </a:cubicBezTo>
                    <a:close/>
                  </a:path>
                  <a:path w="3067050" h="718629" stroke="0" extrusionOk="0">
                    <a:moveTo>
                      <a:pt x="0" y="0"/>
                    </a:moveTo>
                    <a:cubicBezTo>
                      <a:pt x="1130857" y="80376"/>
                      <a:pt x="2195956" y="-106280"/>
                      <a:pt x="3067050" y="0"/>
                    </a:cubicBezTo>
                    <a:cubicBezTo>
                      <a:pt x="3121705" y="329539"/>
                      <a:pt x="3003995" y="371467"/>
                      <a:pt x="3067050" y="718629"/>
                    </a:cubicBezTo>
                    <a:cubicBezTo>
                      <a:pt x="2758452" y="750429"/>
                      <a:pt x="557250" y="757264"/>
                      <a:pt x="0" y="718629"/>
                    </a:cubicBezTo>
                    <a:cubicBezTo>
                      <a:pt x="10018" y="635154"/>
                      <a:pt x="-55049" y="282686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1374697064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69" name="Ristkülik 68">
                <a:extLst>
                  <a:ext uri="{FF2B5EF4-FFF2-40B4-BE49-F238E27FC236}">
                    <a16:creationId xmlns:a16="http://schemas.microsoft.com/office/drawing/2014/main" id="{C10300AD-269C-4BD8-B6C3-E420057E84C3}"/>
                  </a:ext>
                </a:extLst>
              </p:cNvPr>
              <p:cNvSpPr/>
              <p:nvPr/>
            </p:nvSpPr>
            <p:spPr>
              <a:xfrm>
                <a:off x="8181975" y="419100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10030" y="-3116"/>
                      <a:pt x="29687" y="-4597"/>
                      <a:pt x="52357" y="0"/>
                    </a:cubicBezTo>
                    <a:cubicBezTo>
                      <a:pt x="57340" y="346621"/>
                      <a:pt x="2724" y="564217"/>
                      <a:pt x="52357" y="1117933"/>
                    </a:cubicBezTo>
                    <a:cubicBezTo>
                      <a:pt x="43165" y="1115370"/>
                      <a:pt x="16973" y="1114969"/>
                      <a:pt x="0" y="1117933"/>
                    </a:cubicBezTo>
                    <a:cubicBezTo>
                      <a:pt x="23161" y="884623"/>
                      <a:pt x="-36435" y="164293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551" y="-4032"/>
                      <a:pt x="39074" y="-1451"/>
                      <a:pt x="52357" y="0"/>
                    </a:cubicBezTo>
                    <a:cubicBezTo>
                      <a:pt x="-20614" y="533321"/>
                      <a:pt x="147548" y="909647"/>
                      <a:pt x="52357" y="1117933"/>
                    </a:cubicBezTo>
                    <a:cubicBezTo>
                      <a:pt x="37022" y="1121952"/>
                      <a:pt x="25406" y="1121930"/>
                      <a:pt x="0" y="1117933"/>
                    </a:cubicBezTo>
                    <a:cubicBezTo>
                      <a:pt x="11877" y="980195"/>
                      <a:pt x="-78410" y="434718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619034263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82" name="Ristkülik 81">
                <a:extLst>
                  <a:ext uri="{FF2B5EF4-FFF2-40B4-BE49-F238E27FC236}">
                    <a16:creationId xmlns:a16="http://schemas.microsoft.com/office/drawing/2014/main" id="{30ECFA76-B163-4FEF-9251-9D87D8A14C56}"/>
                  </a:ext>
                </a:extLst>
              </p:cNvPr>
              <p:cNvSpPr/>
              <p:nvPr/>
            </p:nvSpPr>
            <p:spPr>
              <a:xfrm>
                <a:off x="11190325" y="436939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21154" y="51"/>
                      <a:pt x="34603" y="4524"/>
                      <a:pt x="52357" y="0"/>
                    </a:cubicBezTo>
                    <a:cubicBezTo>
                      <a:pt x="110739" y="167846"/>
                      <a:pt x="26941" y="828818"/>
                      <a:pt x="52357" y="1117933"/>
                    </a:cubicBezTo>
                    <a:cubicBezTo>
                      <a:pt x="40320" y="1118327"/>
                      <a:pt x="15161" y="1122270"/>
                      <a:pt x="0" y="1117933"/>
                    </a:cubicBezTo>
                    <a:cubicBezTo>
                      <a:pt x="42693" y="844449"/>
                      <a:pt x="94707" y="483009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730" y="4431"/>
                      <a:pt x="33458" y="243"/>
                      <a:pt x="52357" y="0"/>
                    </a:cubicBezTo>
                    <a:cubicBezTo>
                      <a:pt x="62809" y="151767"/>
                      <a:pt x="78993" y="941538"/>
                      <a:pt x="52357" y="1117933"/>
                    </a:cubicBezTo>
                    <a:cubicBezTo>
                      <a:pt x="33172" y="1114131"/>
                      <a:pt x="12591" y="1120258"/>
                      <a:pt x="0" y="1117933"/>
                    </a:cubicBezTo>
                    <a:cubicBezTo>
                      <a:pt x="-53786" y="802572"/>
                      <a:pt x="84409" y="468984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540606347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A89EBF2-A38A-48CA-99E0-8AA9F1B58E94}"/>
                </a:ext>
              </a:extLst>
            </p:cNvPr>
            <p:cNvSpPr txBox="1"/>
            <p:nvPr/>
          </p:nvSpPr>
          <p:spPr>
            <a:xfrm>
              <a:off x="8594535" y="547976"/>
              <a:ext cx="19062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LOOVTÖÖ ESITLEMINE</a:t>
              </a:r>
            </a:p>
          </p:txBody>
        </p:sp>
      </p:grpSp>
      <p:sp>
        <p:nvSpPr>
          <p:cNvPr id="174" name="Jutumull: pilv 173">
            <a:extLst>
              <a:ext uri="{FF2B5EF4-FFF2-40B4-BE49-F238E27FC236}">
                <a16:creationId xmlns:a16="http://schemas.microsoft.com/office/drawing/2014/main" id="{F6196973-1440-4617-8F4D-AAEC0BABB5F2}"/>
              </a:ext>
            </a:extLst>
          </p:cNvPr>
          <p:cNvSpPr/>
          <p:nvPr/>
        </p:nvSpPr>
        <p:spPr>
          <a:xfrm>
            <a:off x="3311261" y="4877013"/>
            <a:ext cx="926926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8-9</a:t>
            </a:r>
          </a:p>
        </p:txBody>
      </p:sp>
      <p:sp>
        <p:nvSpPr>
          <p:cNvPr id="175" name="Jutumull: pilv 174">
            <a:extLst>
              <a:ext uri="{FF2B5EF4-FFF2-40B4-BE49-F238E27FC236}">
                <a16:creationId xmlns:a16="http://schemas.microsoft.com/office/drawing/2014/main" id="{52172C89-CEAC-4FE5-99D1-C20DBA16A44D}"/>
              </a:ext>
            </a:extLst>
          </p:cNvPr>
          <p:cNvSpPr/>
          <p:nvPr/>
        </p:nvSpPr>
        <p:spPr>
          <a:xfrm>
            <a:off x="4031275" y="5392331"/>
            <a:ext cx="1103527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10-14</a:t>
            </a:r>
          </a:p>
        </p:txBody>
      </p:sp>
      <p:sp>
        <p:nvSpPr>
          <p:cNvPr id="176" name="Jutumull: pilv 175">
            <a:extLst>
              <a:ext uri="{FF2B5EF4-FFF2-40B4-BE49-F238E27FC236}">
                <a16:creationId xmlns:a16="http://schemas.microsoft.com/office/drawing/2014/main" id="{B82F308A-FC55-46CB-9433-25FABBDC926D}"/>
              </a:ext>
            </a:extLst>
          </p:cNvPr>
          <p:cNvSpPr/>
          <p:nvPr/>
        </p:nvSpPr>
        <p:spPr>
          <a:xfrm>
            <a:off x="5435649" y="5340496"/>
            <a:ext cx="1090411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 15-21</a:t>
            </a:r>
          </a:p>
        </p:txBody>
      </p:sp>
      <p:sp>
        <p:nvSpPr>
          <p:cNvPr id="177" name="Jutumull: pilv 176">
            <a:extLst>
              <a:ext uri="{FF2B5EF4-FFF2-40B4-BE49-F238E27FC236}">
                <a16:creationId xmlns:a16="http://schemas.microsoft.com/office/drawing/2014/main" id="{1E80F4B7-2593-4A41-8970-D769B7265627}"/>
              </a:ext>
            </a:extLst>
          </p:cNvPr>
          <p:cNvSpPr/>
          <p:nvPr/>
        </p:nvSpPr>
        <p:spPr>
          <a:xfrm>
            <a:off x="8695282" y="5292491"/>
            <a:ext cx="876012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 21</a:t>
            </a:r>
          </a:p>
        </p:txBody>
      </p:sp>
      <p:sp>
        <p:nvSpPr>
          <p:cNvPr id="178" name="Jutumull: pilv 177">
            <a:extLst>
              <a:ext uri="{FF2B5EF4-FFF2-40B4-BE49-F238E27FC236}">
                <a16:creationId xmlns:a16="http://schemas.microsoft.com/office/drawing/2014/main" id="{A302A883-1C6B-47C3-934B-8BFD3E0C5E80}"/>
              </a:ext>
            </a:extLst>
          </p:cNvPr>
          <p:cNvSpPr/>
          <p:nvPr/>
        </p:nvSpPr>
        <p:spPr>
          <a:xfrm>
            <a:off x="7458832" y="4089500"/>
            <a:ext cx="1346965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 22 ja 31</a:t>
            </a:r>
          </a:p>
        </p:txBody>
      </p:sp>
      <p:sp>
        <p:nvSpPr>
          <p:cNvPr id="179" name="Jutumull: pilv 178">
            <a:extLst>
              <a:ext uri="{FF2B5EF4-FFF2-40B4-BE49-F238E27FC236}">
                <a16:creationId xmlns:a16="http://schemas.microsoft.com/office/drawing/2014/main" id="{E7B3D7EA-E952-41C6-9D43-CC65A8EE92CF}"/>
              </a:ext>
            </a:extLst>
          </p:cNvPr>
          <p:cNvSpPr/>
          <p:nvPr/>
        </p:nvSpPr>
        <p:spPr>
          <a:xfrm>
            <a:off x="8943316" y="3464259"/>
            <a:ext cx="1090411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 23-25</a:t>
            </a:r>
          </a:p>
        </p:txBody>
      </p:sp>
      <p:sp>
        <p:nvSpPr>
          <p:cNvPr id="180" name="Jutumull: pilv 179">
            <a:extLst>
              <a:ext uri="{FF2B5EF4-FFF2-40B4-BE49-F238E27FC236}">
                <a16:creationId xmlns:a16="http://schemas.microsoft.com/office/drawing/2014/main" id="{E51C6C33-F279-4CBC-8717-8CF7224D2DF6}"/>
              </a:ext>
            </a:extLst>
          </p:cNvPr>
          <p:cNvSpPr/>
          <p:nvPr/>
        </p:nvSpPr>
        <p:spPr>
          <a:xfrm>
            <a:off x="7857167" y="2498526"/>
            <a:ext cx="1185791" cy="403277"/>
          </a:xfrm>
          <a:prstGeom prst="cloudCallout">
            <a:avLst>
              <a:gd name="adj1" fmla="val 31257"/>
              <a:gd name="adj2" fmla="val 53182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 26 - 30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D1192F3-3E9F-48A5-A6C3-CA88717839F1}"/>
              </a:ext>
            </a:extLst>
          </p:cNvPr>
          <p:cNvSpPr txBox="1"/>
          <p:nvPr/>
        </p:nvSpPr>
        <p:spPr>
          <a:xfrm>
            <a:off x="7264431" y="6355799"/>
            <a:ext cx="1286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NOVEMBER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FF8AE9D0-574B-4B6C-BE5F-45E1D86FE3F7}"/>
              </a:ext>
            </a:extLst>
          </p:cNvPr>
          <p:cNvSpPr txBox="1"/>
          <p:nvPr/>
        </p:nvSpPr>
        <p:spPr>
          <a:xfrm>
            <a:off x="-45243" y="5808961"/>
            <a:ext cx="130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SEPTEMBER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2BC3F922-482A-4D25-92AA-46FC132A0FD3}"/>
              </a:ext>
            </a:extLst>
          </p:cNvPr>
          <p:cNvSpPr txBox="1"/>
          <p:nvPr/>
        </p:nvSpPr>
        <p:spPr>
          <a:xfrm>
            <a:off x="1093441" y="6392153"/>
            <a:ext cx="122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OKTOOBER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FE0FCB3C-A6EA-4A32-9300-33980D5E61BC}"/>
              </a:ext>
            </a:extLst>
          </p:cNvPr>
          <p:cNvSpPr txBox="1"/>
          <p:nvPr/>
        </p:nvSpPr>
        <p:spPr>
          <a:xfrm>
            <a:off x="314485" y="4389618"/>
            <a:ext cx="122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OKTOOBER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84A460D0-B00F-4F06-8B7E-13249307927E}"/>
              </a:ext>
            </a:extLst>
          </p:cNvPr>
          <p:cNvSpPr txBox="1"/>
          <p:nvPr/>
        </p:nvSpPr>
        <p:spPr>
          <a:xfrm>
            <a:off x="10539148" y="4455432"/>
            <a:ext cx="1328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DETSEMBER</a:t>
            </a:r>
          </a:p>
        </p:txBody>
      </p:sp>
      <p:grpSp>
        <p:nvGrpSpPr>
          <p:cNvPr id="191" name="Rühm 190">
            <a:extLst>
              <a:ext uri="{FF2B5EF4-FFF2-40B4-BE49-F238E27FC236}">
                <a16:creationId xmlns:a16="http://schemas.microsoft.com/office/drawing/2014/main" id="{4FD78946-AA63-4811-A46D-2AB29F062D99}"/>
              </a:ext>
            </a:extLst>
          </p:cNvPr>
          <p:cNvGrpSpPr/>
          <p:nvPr/>
        </p:nvGrpSpPr>
        <p:grpSpPr>
          <a:xfrm>
            <a:off x="9983168" y="5280290"/>
            <a:ext cx="2068480" cy="1384995"/>
            <a:chOff x="10155898" y="1404983"/>
            <a:chExt cx="1895788" cy="2149680"/>
          </a:xfrm>
        </p:grpSpPr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CC5E341D-1CBE-409E-BE28-A4E0F1A901D5}"/>
                </a:ext>
              </a:extLst>
            </p:cNvPr>
            <p:cNvSpPr txBox="1"/>
            <p:nvPr/>
          </p:nvSpPr>
          <p:spPr>
            <a:xfrm>
              <a:off x="10155901" y="1404983"/>
              <a:ext cx="1895785" cy="2149680"/>
            </a:xfrm>
            <a:custGeom>
              <a:avLst/>
              <a:gdLst>
                <a:gd name="connsiteX0" fmla="*/ 0 w 1895785"/>
                <a:gd name="connsiteY0" fmla="*/ 0 h 2149680"/>
                <a:gd name="connsiteX1" fmla="*/ 1895785 w 1895785"/>
                <a:gd name="connsiteY1" fmla="*/ 0 h 2149680"/>
                <a:gd name="connsiteX2" fmla="*/ 1895785 w 1895785"/>
                <a:gd name="connsiteY2" fmla="*/ 2149680 h 2149680"/>
                <a:gd name="connsiteX3" fmla="*/ 0 w 1895785"/>
                <a:gd name="connsiteY3" fmla="*/ 2149680 h 2149680"/>
                <a:gd name="connsiteX4" fmla="*/ 0 w 1895785"/>
                <a:gd name="connsiteY4" fmla="*/ 0 h 2149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5785" h="2149680" fill="none" extrusionOk="0">
                  <a:moveTo>
                    <a:pt x="0" y="0"/>
                  </a:moveTo>
                  <a:cubicBezTo>
                    <a:pt x="658898" y="-75222"/>
                    <a:pt x="1222189" y="72740"/>
                    <a:pt x="1895785" y="0"/>
                  </a:cubicBezTo>
                  <a:cubicBezTo>
                    <a:pt x="1955973" y="996020"/>
                    <a:pt x="1841510" y="1358282"/>
                    <a:pt x="1895785" y="2149680"/>
                  </a:cubicBezTo>
                  <a:cubicBezTo>
                    <a:pt x="1408604" y="2166970"/>
                    <a:pt x="259107" y="2253979"/>
                    <a:pt x="0" y="2149680"/>
                  </a:cubicBezTo>
                  <a:cubicBezTo>
                    <a:pt x="149124" y="1665454"/>
                    <a:pt x="-136142" y="700629"/>
                    <a:pt x="0" y="0"/>
                  </a:cubicBezTo>
                  <a:close/>
                </a:path>
                <a:path w="1895785" h="2149680" stroke="0" extrusionOk="0">
                  <a:moveTo>
                    <a:pt x="0" y="0"/>
                  </a:moveTo>
                  <a:cubicBezTo>
                    <a:pt x="419909" y="-22724"/>
                    <a:pt x="1381735" y="-72999"/>
                    <a:pt x="1895785" y="0"/>
                  </a:cubicBezTo>
                  <a:cubicBezTo>
                    <a:pt x="1908373" y="215361"/>
                    <a:pt x="1967825" y="1746340"/>
                    <a:pt x="1895785" y="2149680"/>
                  </a:cubicBezTo>
                  <a:cubicBezTo>
                    <a:pt x="1159174" y="1987101"/>
                    <a:pt x="224919" y="1996643"/>
                    <a:pt x="0" y="2149680"/>
                  </a:cubicBezTo>
                  <a:cubicBezTo>
                    <a:pt x="-98976" y="1542988"/>
                    <a:pt x="-14399" y="1025945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1934413625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400" dirty="0">
                  <a:latin typeface="Axure Handwriting" panose="020B0402020200020204" pitchFamily="34" charset="0"/>
                </a:rPr>
                <a:t>          ABIKS ON</a:t>
              </a: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</p:txBody>
        </p:sp>
        <p:sp>
          <p:nvSpPr>
            <p:cNvPr id="193" name="Nool: vasaknool 192">
              <a:extLst>
                <a:ext uri="{FF2B5EF4-FFF2-40B4-BE49-F238E27FC236}">
                  <a16:creationId xmlns:a16="http://schemas.microsoft.com/office/drawing/2014/main" id="{7CDE25E8-D9FF-44B1-8DFB-5B0006E26323}"/>
                </a:ext>
              </a:extLst>
            </p:cNvPr>
            <p:cNvSpPr/>
            <p:nvPr/>
          </p:nvSpPr>
          <p:spPr>
            <a:xfrm>
              <a:off x="10155898" y="2142110"/>
              <a:ext cx="1895785" cy="700826"/>
            </a:xfrm>
            <a:custGeom>
              <a:avLst/>
              <a:gdLst>
                <a:gd name="connsiteX0" fmla="*/ 0 w 1895785"/>
                <a:gd name="connsiteY0" fmla="*/ 350413 h 700826"/>
                <a:gd name="connsiteX1" fmla="*/ 350413 w 1895785"/>
                <a:gd name="connsiteY1" fmla="*/ 0 h 700826"/>
                <a:gd name="connsiteX2" fmla="*/ 350413 w 1895785"/>
                <a:gd name="connsiteY2" fmla="*/ 175207 h 700826"/>
                <a:gd name="connsiteX3" fmla="*/ 865537 w 1895785"/>
                <a:gd name="connsiteY3" fmla="*/ 175207 h 700826"/>
                <a:gd name="connsiteX4" fmla="*/ 1334300 w 1895785"/>
                <a:gd name="connsiteY4" fmla="*/ 175207 h 700826"/>
                <a:gd name="connsiteX5" fmla="*/ 1895785 w 1895785"/>
                <a:gd name="connsiteY5" fmla="*/ 175207 h 700826"/>
                <a:gd name="connsiteX6" fmla="*/ 1895785 w 1895785"/>
                <a:gd name="connsiteY6" fmla="*/ 525620 h 700826"/>
                <a:gd name="connsiteX7" fmla="*/ 1365207 w 1895785"/>
                <a:gd name="connsiteY7" fmla="*/ 525620 h 700826"/>
                <a:gd name="connsiteX8" fmla="*/ 880991 w 1895785"/>
                <a:gd name="connsiteY8" fmla="*/ 525620 h 700826"/>
                <a:gd name="connsiteX9" fmla="*/ 350413 w 1895785"/>
                <a:gd name="connsiteY9" fmla="*/ 525620 h 700826"/>
                <a:gd name="connsiteX10" fmla="*/ 350413 w 1895785"/>
                <a:gd name="connsiteY10" fmla="*/ 700826 h 700826"/>
                <a:gd name="connsiteX11" fmla="*/ 0 w 1895785"/>
                <a:gd name="connsiteY11" fmla="*/ 350413 h 700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95785" h="700826" fill="none" extrusionOk="0">
                  <a:moveTo>
                    <a:pt x="0" y="350413"/>
                  </a:moveTo>
                  <a:cubicBezTo>
                    <a:pt x="67721" y="264072"/>
                    <a:pt x="209341" y="111613"/>
                    <a:pt x="350413" y="0"/>
                  </a:cubicBezTo>
                  <a:cubicBezTo>
                    <a:pt x="357663" y="75227"/>
                    <a:pt x="350560" y="136427"/>
                    <a:pt x="350413" y="175207"/>
                  </a:cubicBezTo>
                  <a:cubicBezTo>
                    <a:pt x="555587" y="150132"/>
                    <a:pt x="623527" y="193174"/>
                    <a:pt x="865537" y="175207"/>
                  </a:cubicBezTo>
                  <a:cubicBezTo>
                    <a:pt x="1107547" y="157240"/>
                    <a:pt x="1116542" y="196056"/>
                    <a:pt x="1334300" y="175207"/>
                  </a:cubicBezTo>
                  <a:cubicBezTo>
                    <a:pt x="1552058" y="154358"/>
                    <a:pt x="1728089" y="168982"/>
                    <a:pt x="1895785" y="175207"/>
                  </a:cubicBezTo>
                  <a:cubicBezTo>
                    <a:pt x="1888427" y="338966"/>
                    <a:pt x="1883246" y="374396"/>
                    <a:pt x="1895785" y="525620"/>
                  </a:cubicBezTo>
                  <a:cubicBezTo>
                    <a:pt x="1656438" y="528073"/>
                    <a:pt x="1619977" y="514181"/>
                    <a:pt x="1365207" y="525620"/>
                  </a:cubicBezTo>
                  <a:cubicBezTo>
                    <a:pt x="1110437" y="537059"/>
                    <a:pt x="991939" y="517164"/>
                    <a:pt x="880991" y="525620"/>
                  </a:cubicBezTo>
                  <a:cubicBezTo>
                    <a:pt x="770043" y="534076"/>
                    <a:pt x="511470" y="522472"/>
                    <a:pt x="350413" y="525620"/>
                  </a:cubicBezTo>
                  <a:cubicBezTo>
                    <a:pt x="356834" y="608072"/>
                    <a:pt x="356112" y="643444"/>
                    <a:pt x="350413" y="700826"/>
                  </a:cubicBezTo>
                  <a:cubicBezTo>
                    <a:pt x="240209" y="613440"/>
                    <a:pt x="138234" y="507563"/>
                    <a:pt x="0" y="350413"/>
                  </a:cubicBezTo>
                  <a:close/>
                </a:path>
                <a:path w="1895785" h="700826" stroke="0" extrusionOk="0">
                  <a:moveTo>
                    <a:pt x="0" y="350413"/>
                  </a:moveTo>
                  <a:cubicBezTo>
                    <a:pt x="160703" y="168359"/>
                    <a:pt x="165119" y="158143"/>
                    <a:pt x="350413" y="0"/>
                  </a:cubicBezTo>
                  <a:cubicBezTo>
                    <a:pt x="358071" y="57289"/>
                    <a:pt x="348313" y="133973"/>
                    <a:pt x="350413" y="175207"/>
                  </a:cubicBezTo>
                  <a:cubicBezTo>
                    <a:pt x="456916" y="192389"/>
                    <a:pt x="637443" y="159786"/>
                    <a:pt x="850083" y="175207"/>
                  </a:cubicBezTo>
                  <a:cubicBezTo>
                    <a:pt x="1062723" y="190629"/>
                    <a:pt x="1164785" y="155555"/>
                    <a:pt x="1365207" y="175207"/>
                  </a:cubicBezTo>
                  <a:cubicBezTo>
                    <a:pt x="1565629" y="194859"/>
                    <a:pt x="1710547" y="186425"/>
                    <a:pt x="1895785" y="175207"/>
                  </a:cubicBezTo>
                  <a:cubicBezTo>
                    <a:pt x="1890458" y="287167"/>
                    <a:pt x="1901077" y="437807"/>
                    <a:pt x="1895785" y="525620"/>
                  </a:cubicBezTo>
                  <a:cubicBezTo>
                    <a:pt x="1794343" y="520210"/>
                    <a:pt x="1655407" y="538441"/>
                    <a:pt x="1427022" y="525620"/>
                  </a:cubicBezTo>
                  <a:cubicBezTo>
                    <a:pt x="1198637" y="512799"/>
                    <a:pt x="1058605" y="539198"/>
                    <a:pt x="896444" y="525620"/>
                  </a:cubicBezTo>
                  <a:cubicBezTo>
                    <a:pt x="734283" y="512042"/>
                    <a:pt x="554674" y="521829"/>
                    <a:pt x="350413" y="525620"/>
                  </a:cubicBezTo>
                  <a:cubicBezTo>
                    <a:pt x="359005" y="586933"/>
                    <a:pt x="353461" y="632085"/>
                    <a:pt x="350413" y="700826"/>
                  </a:cubicBezTo>
                  <a:cubicBezTo>
                    <a:pt x="219484" y="535146"/>
                    <a:pt x="79385" y="450231"/>
                    <a:pt x="0" y="350413"/>
                  </a:cubicBezTo>
                  <a:close/>
                </a:path>
              </a:pathLst>
            </a:custGeom>
            <a:solidFill>
              <a:srgbClr val="FCBF5E"/>
            </a:solidFill>
            <a:ln>
              <a:extLst>
                <a:ext uri="{C807C97D-BFC1-408E-A445-0C87EB9F89A2}">
                  <ask:lineSketchStyleProps xmlns:ask="http://schemas.microsoft.com/office/drawing/2018/sketchyshapes" sd="3799920595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Multimeedia tunnid</a:t>
              </a:r>
            </a:p>
          </p:txBody>
        </p:sp>
        <p:sp>
          <p:nvSpPr>
            <p:cNvPr id="194" name="Nool: vasaknool 193">
              <a:extLst>
                <a:ext uri="{FF2B5EF4-FFF2-40B4-BE49-F238E27FC236}">
                  <a16:creationId xmlns:a16="http://schemas.microsoft.com/office/drawing/2014/main" id="{AED67416-3FAB-464A-9C5C-FA158CFC6A6A}"/>
                </a:ext>
              </a:extLst>
            </p:cNvPr>
            <p:cNvSpPr/>
            <p:nvPr/>
          </p:nvSpPr>
          <p:spPr>
            <a:xfrm>
              <a:off x="10155900" y="1714789"/>
              <a:ext cx="1895785" cy="585424"/>
            </a:xfrm>
            <a:custGeom>
              <a:avLst/>
              <a:gdLst>
                <a:gd name="connsiteX0" fmla="*/ 0 w 1895785"/>
                <a:gd name="connsiteY0" fmla="*/ 292712 h 585424"/>
                <a:gd name="connsiteX1" fmla="*/ 292712 w 1895785"/>
                <a:gd name="connsiteY1" fmla="*/ 0 h 585424"/>
                <a:gd name="connsiteX2" fmla="*/ 292712 w 1895785"/>
                <a:gd name="connsiteY2" fmla="*/ 146356 h 585424"/>
                <a:gd name="connsiteX3" fmla="*/ 827070 w 1895785"/>
                <a:gd name="connsiteY3" fmla="*/ 146356 h 585424"/>
                <a:gd name="connsiteX4" fmla="*/ 1377458 w 1895785"/>
                <a:gd name="connsiteY4" fmla="*/ 146356 h 585424"/>
                <a:gd name="connsiteX5" fmla="*/ 1895785 w 1895785"/>
                <a:gd name="connsiteY5" fmla="*/ 146356 h 585424"/>
                <a:gd name="connsiteX6" fmla="*/ 1895785 w 1895785"/>
                <a:gd name="connsiteY6" fmla="*/ 439068 h 585424"/>
                <a:gd name="connsiteX7" fmla="*/ 1345397 w 1895785"/>
                <a:gd name="connsiteY7" fmla="*/ 439068 h 585424"/>
                <a:gd name="connsiteX8" fmla="*/ 859131 w 1895785"/>
                <a:gd name="connsiteY8" fmla="*/ 439068 h 585424"/>
                <a:gd name="connsiteX9" fmla="*/ 292712 w 1895785"/>
                <a:gd name="connsiteY9" fmla="*/ 439068 h 585424"/>
                <a:gd name="connsiteX10" fmla="*/ 292712 w 1895785"/>
                <a:gd name="connsiteY10" fmla="*/ 585424 h 585424"/>
                <a:gd name="connsiteX11" fmla="*/ 0 w 1895785"/>
                <a:gd name="connsiteY11" fmla="*/ 292712 h 585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95785" h="585424" fill="none" extrusionOk="0">
                  <a:moveTo>
                    <a:pt x="0" y="292712"/>
                  </a:moveTo>
                  <a:cubicBezTo>
                    <a:pt x="70099" y="208976"/>
                    <a:pt x="172130" y="118757"/>
                    <a:pt x="292712" y="0"/>
                  </a:cubicBezTo>
                  <a:cubicBezTo>
                    <a:pt x="286998" y="45554"/>
                    <a:pt x="293384" y="101725"/>
                    <a:pt x="292712" y="146356"/>
                  </a:cubicBezTo>
                  <a:cubicBezTo>
                    <a:pt x="540922" y="160222"/>
                    <a:pt x="661004" y="155555"/>
                    <a:pt x="827070" y="146356"/>
                  </a:cubicBezTo>
                  <a:cubicBezTo>
                    <a:pt x="993136" y="137157"/>
                    <a:pt x="1157821" y="170483"/>
                    <a:pt x="1377458" y="146356"/>
                  </a:cubicBezTo>
                  <a:cubicBezTo>
                    <a:pt x="1597095" y="122229"/>
                    <a:pt x="1742830" y="123895"/>
                    <a:pt x="1895785" y="146356"/>
                  </a:cubicBezTo>
                  <a:cubicBezTo>
                    <a:pt x="1903358" y="221549"/>
                    <a:pt x="1904737" y="364126"/>
                    <a:pt x="1895785" y="439068"/>
                  </a:cubicBezTo>
                  <a:cubicBezTo>
                    <a:pt x="1672959" y="429601"/>
                    <a:pt x="1607475" y="448111"/>
                    <a:pt x="1345397" y="439068"/>
                  </a:cubicBezTo>
                  <a:cubicBezTo>
                    <a:pt x="1083319" y="430025"/>
                    <a:pt x="1019221" y="461273"/>
                    <a:pt x="859131" y="439068"/>
                  </a:cubicBezTo>
                  <a:cubicBezTo>
                    <a:pt x="699041" y="416863"/>
                    <a:pt x="488899" y="419535"/>
                    <a:pt x="292712" y="439068"/>
                  </a:cubicBezTo>
                  <a:cubicBezTo>
                    <a:pt x="287990" y="493400"/>
                    <a:pt x="286804" y="515434"/>
                    <a:pt x="292712" y="585424"/>
                  </a:cubicBezTo>
                  <a:cubicBezTo>
                    <a:pt x="183590" y="450185"/>
                    <a:pt x="139242" y="403082"/>
                    <a:pt x="0" y="292712"/>
                  </a:cubicBezTo>
                  <a:close/>
                </a:path>
                <a:path w="1895785" h="585424" stroke="0" extrusionOk="0">
                  <a:moveTo>
                    <a:pt x="0" y="292712"/>
                  </a:moveTo>
                  <a:cubicBezTo>
                    <a:pt x="138962" y="159460"/>
                    <a:pt x="146133" y="127539"/>
                    <a:pt x="292712" y="0"/>
                  </a:cubicBezTo>
                  <a:cubicBezTo>
                    <a:pt x="287437" y="31120"/>
                    <a:pt x="294121" y="99314"/>
                    <a:pt x="292712" y="146356"/>
                  </a:cubicBezTo>
                  <a:cubicBezTo>
                    <a:pt x="422611" y="123356"/>
                    <a:pt x="696186" y="170352"/>
                    <a:pt x="811039" y="146356"/>
                  </a:cubicBezTo>
                  <a:cubicBezTo>
                    <a:pt x="925892" y="122360"/>
                    <a:pt x="1115885" y="143648"/>
                    <a:pt x="1313335" y="146356"/>
                  </a:cubicBezTo>
                  <a:cubicBezTo>
                    <a:pt x="1510785" y="149064"/>
                    <a:pt x="1739029" y="146464"/>
                    <a:pt x="1895785" y="146356"/>
                  </a:cubicBezTo>
                  <a:cubicBezTo>
                    <a:pt x="1888311" y="291726"/>
                    <a:pt x="1883569" y="342128"/>
                    <a:pt x="1895785" y="439068"/>
                  </a:cubicBezTo>
                  <a:cubicBezTo>
                    <a:pt x="1702032" y="441087"/>
                    <a:pt x="1553910" y="466840"/>
                    <a:pt x="1329366" y="439068"/>
                  </a:cubicBezTo>
                  <a:cubicBezTo>
                    <a:pt x="1104822" y="411296"/>
                    <a:pt x="1047584" y="416895"/>
                    <a:pt x="795008" y="439068"/>
                  </a:cubicBezTo>
                  <a:cubicBezTo>
                    <a:pt x="542432" y="461241"/>
                    <a:pt x="534312" y="431728"/>
                    <a:pt x="292712" y="439068"/>
                  </a:cubicBezTo>
                  <a:cubicBezTo>
                    <a:pt x="298424" y="473678"/>
                    <a:pt x="297763" y="548261"/>
                    <a:pt x="292712" y="585424"/>
                  </a:cubicBezTo>
                  <a:cubicBezTo>
                    <a:pt x="152296" y="467923"/>
                    <a:pt x="95130" y="395064"/>
                    <a:pt x="0" y="292712"/>
                  </a:cubicBezTo>
                  <a:close/>
                </a:path>
              </a:pathLst>
            </a:custGeom>
            <a:solidFill>
              <a:srgbClr val="6AB3DE"/>
            </a:solidFill>
            <a:ln>
              <a:extLst>
                <a:ext uri="{C807C97D-BFC1-408E-A445-0C87EB9F89A2}">
                  <ask:lineSketchStyleProps xmlns:ask="http://schemas.microsoft.com/office/drawing/2018/sketchyshapes" sd="3651287871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Koostöö juhendajaga</a:t>
              </a:r>
            </a:p>
          </p:txBody>
        </p:sp>
        <p:sp>
          <p:nvSpPr>
            <p:cNvPr id="195" name="Nool: vasaknool 194">
              <a:extLst>
                <a:ext uri="{FF2B5EF4-FFF2-40B4-BE49-F238E27FC236}">
                  <a16:creationId xmlns:a16="http://schemas.microsoft.com/office/drawing/2014/main" id="{3C717769-6636-46BC-BA7C-14A5F6DE237E}"/>
                </a:ext>
              </a:extLst>
            </p:cNvPr>
            <p:cNvSpPr/>
            <p:nvPr/>
          </p:nvSpPr>
          <p:spPr>
            <a:xfrm>
              <a:off x="10233182" y="2719153"/>
              <a:ext cx="1818502" cy="673312"/>
            </a:xfrm>
            <a:custGeom>
              <a:avLst/>
              <a:gdLst>
                <a:gd name="connsiteX0" fmla="*/ 0 w 1818502"/>
                <a:gd name="connsiteY0" fmla="*/ 336656 h 673312"/>
                <a:gd name="connsiteX1" fmla="*/ 336656 w 1818502"/>
                <a:gd name="connsiteY1" fmla="*/ 0 h 673312"/>
                <a:gd name="connsiteX2" fmla="*/ 336656 w 1818502"/>
                <a:gd name="connsiteY2" fmla="*/ 168328 h 673312"/>
                <a:gd name="connsiteX3" fmla="*/ 860242 w 1818502"/>
                <a:gd name="connsiteY3" fmla="*/ 168328 h 673312"/>
                <a:gd name="connsiteX4" fmla="*/ 1309735 w 1818502"/>
                <a:gd name="connsiteY4" fmla="*/ 168328 h 673312"/>
                <a:gd name="connsiteX5" fmla="*/ 1818502 w 1818502"/>
                <a:gd name="connsiteY5" fmla="*/ 168328 h 673312"/>
                <a:gd name="connsiteX6" fmla="*/ 1818502 w 1818502"/>
                <a:gd name="connsiteY6" fmla="*/ 504984 h 673312"/>
                <a:gd name="connsiteX7" fmla="*/ 1294916 w 1818502"/>
                <a:gd name="connsiteY7" fmla="*/ 504984 h 673312"/>
                <a:gd name="connsiteX8" fmla="*/ 800968 w 1818502"/>
                <a:gd name="connsiteY8" fmla="*/ 504984 h 673312"/>
                <a:gd name="connsiteX9" fmla="*/ 336656 w 1818502"/>
                <a:gd name="connsiteY9" fmla="*/ 504984 h 673312"/>
                <a:gd name="connsiteX10" fmla="*/ 336656 w 1818502"/>
                <a:gd name="connsiteY10" fmla="*/ 673312 h 673312"/>
                <a:gd name="connsiteX11" fmla="*/ 0 w 1818502"/>
                <a:gd name="connsiteY11" fmla="*/ 336656 h 673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18502" h="673312" fill="none" extrusionOk="0">
                  <a:moveTo>
                    <a:pt x="0" y="336656"/>
                  </a:moveTo>
                  <a:cubicBezTo>
                    <a:pt x="116903" y="205227"/>
                    <a:pt x="241978" y="109860"/>
                    <a:pt x="336656" y="0"/>
                  </a:cubicBezTo>
                  <a:cubicBezTo>
                    <a:pt x="336973" y="59141"/>
                    <a:pt x="335021" y="85824"/>
                    <a:pt x="336656" y="168328"/>
                  </a:cubicBezTo>
                  <a:cubicBezTo>
                    <a:pt x="593431" y="182316"/>
                    <a:pt x="666299" y="172428"/>
                    <a:pt x="860242" y="168328"/>
                  </a:cubicBezTo>
                  <a:cubicBezTo>
                    <a:pt x="1054185" y="164228"/>
                    <a:pt x="1193240" y="172030"/>
                    <a:pt x="1309735" y="168328"/>
                  </a:cubicBezTo>
                  <a:cubicBezTo>
                    <a:pt x="1426230" y="164626"/>
                    <a:pt x="1708483" y="157614"/>
                    <a:pt x="1818502" y="168328"/>
                  </a:cubicBezTo>
                  <a:cubicBezTo>
                    <a:pt x="1817953" y="318021"/>
                    <a:pt x="1824831" y="394089"/>
                    <a:pt x="1818502" y="504984"/>
                  </a:cubicBezTo>
                  <a:cubicBezTo>
                    <a:pt x="1712003" y="484069"/>
                    <a:pt x="1515146" y="480382"/>
                    <a:pt x="1294916" y="504984"/>
                  </a:cubicBezTo>
                  <a:cubicBezTo>
                    <a:pt x="1074686" y="529586"/>
                    <a:pt x="994227" y="508329"/>
                    <a:pt x="800968" y="504984"/>
                  </a:cubicBezTo>
                  <a:cubicBezTo>
                    <a:pt x="607709" y="501639"/>
                    <a:pt x="526816" y="489944"/>
                    <a:pt x="336656" y="504984"/>
                  </a:cubicBezTo>
                  <a:cubicBezTo>
                    <a:pt x="337803" y="552224"/>
                    <a:pt x="338253" y="626631"/>
                    <a:pt x="336656" y="673312"/>
                  </a:cubicBezTo>
                  <a:cubicBezTo>
                    <a:pt x="211611" y="552342"/>
                    <a:pt x="154729" y="490479"/>
                    <a:pt x="0" y="336656"/>
                  </a:cubicBezTo>
                  <a:close/>
                </a:path>
                <a:path w="1818502" h="673312" stroke="0" extrusionOk="0">
                  <a:moveTo>
                    <a:pt x="0" y="336656"/>
                  </a:moveTo>
                  <a:cubicBezTo>
                    <a:pt x="91276" y="255802"/>
                    <a:pt x="222906" y="125108"/>
                    <a:pt x="336656" y="0"/>
                  </a:cubicBezTo>
                  <a:cubicBezTo>
                    <a:pt x="328762" y="38371"/>
                    <a:pt x="337410" y="111019"/>
                    <a:pt x="336656" y="168328"/>
                  </a:cubicBezTo>
                  <a:cubicBezTo>
                    <a:pt x="453669" y="178420"/>
                    <a:pt x="712344" y="179372"/>
                    <a:pt x="860242" y="168328"/>
                  </a:cubicBezTo>
                  <a:cubicBezTo>
                    <a:pt x="1008140" y="157284"/>
                    <a:pt x="1177433" y="145735"/>
                    <a:pt x="1339372" y="168328"/>
                  </a:cubicBezTo>
                  <a:cubicBezTo>
                    <a:pt x="1501311" y="190922"/>
                    <a:pt x="1658719" y="145414"/>
                    <a:pt x="1818502" y="168328"/>
                  </a:cubicBezTo>
                  <a:cubicBezTo>
                    <a:pt x="1821895" y="281057"/>
                    <a:pt x="1803107" y="409621"/>
                    <a:pt x="1818502" y="504984"/>
                  </a:cubicBezTo>
                  <a:cubicBezTo>
                    <a:pt x="1625344" y="486612"/>
                    <a:pt x="1438790" y="494042"/>
                    <a:pt x="1294916" y="504984"/>
                  </a:cubicBezTo>
                  <a:cubicBezTo>
                    <a:pt x="1151042" y="515926"/>
                    <a:pt x="991036" y="485515"/>
                    <a:pt x="771331" y="504984"/>
                  </a:cubicBezTo>
                  <a:cubicBezTo>
                    <a:pt x="551626" y="524453"/>
                    <a:pt x="486329" y="492234"/>
                    <a:pt x="336656" y="504984"/>
                  </a:cubicBezTo>
                  <a:cubicBezTo>
                    <a:pt x="333389" y="552601"/>
                    <a:pt x="335919" y="615832"/>
                    <a:pt x="336656" y="673312"/>
                  </a:cubicBezTo>
                  <a:cubicBezTo>
                    <a:pt x="225172" y="557875"/>
                    <a:pt x="112134" y="430360"/>
                    <a:pt x="0" y="336656"/>
                  </a:cubicBezTo>
                  <a:close/>
                </a:path>
              </a:pathLst>
            </a:custGeom>
            <a:solidFill>
              <a:srgbClr val="2DBE7D"/>
            </a:solidFill>
            <a:ln>
              <a:extLst>
                <a:ext uri="{C807C97D-BFC1-408E-A445-0C87EB9F89A2}">
                  <ask:lineSketchStyleProps xmlns:ask="http://schemas.microsoft.com/office/drawing/2018/sketchyshapes" sd="3954525675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Digitaip.ee</a:t>
              </a:r>
            </a:p>
          </p:txBody>
        </p:sp>
        <p:sp>
          <p:nvSpPr>
            <p:cNvPr id="196" name="Ovaal 195">
              <a:extLst>
                <a:ext uri="{FF2B5EF4-FFF2-40B4-BE49-F238E27FC236}">
                  <a16:creationId xmlns:a16="http://schemas.microsoft.com/office/drawing/2014/main" id="{1E94ADD8-D0AF-4033-BD3A-806A489B8B3D}"/>
                </a:ext>
              </a:extLst>
            </p:cNvPr>
            <p:cNvSpPr/>
            <p:nvPr/>
          </p:nvSpPr>
          <p:spPr>
            <a:xfrm>
              <a:off x="11849100" y="1436695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97" name="Ovaal 196">
              <a:extLst>
                <a:ext uri="{FF2B5EF4-FFF2-40B4-BE49-F238E27FC236}">
                  <a16:creationId xmlns:a16="http://schemas.microsoft.com/office/drawing/2014/main" id="{BA764866-2A96-4405-A207-C8CA28CF2FFE}"/>
                </a:ext>
              </a:extLst>
            </p:cNvPr>
            <p:cNvSpPr/>
            <p:nvPr/>
          </p:nvSpPr>
          <p:spPr>
            <a:xfrm>
              <a:off x="10233183" y="1460590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</p:grpSp>
      <p:grpSp>
        <p:nvGrpSpPr>
          <p:cNvPr id="119" name="Rühm 118">
            <a:extLst>
              <a:ext uri="{FF2B5EF4-FFF2-40B4-BE49-F238E27FC236}">
                <a16:creationId xmlns:a16="http://schemas.microsoft.com/office/drawing/2014/main" id="{F28F6EBF-76D5-49F8-82E8-CC91581A9BF8}"/>
              </a:ext>
            </a:extLst>
          </p:cNvPr>
          <p:cNvGrpSpPr/>
          <p:nvPr/>
        </p:nvGrpSpPr>
        <p:grpSpPr>
          <a:xfrm>
            <a:off x="125303" y="3097926"/>
            <a:ext cx="1536650" cy="789331"/>
            <a:chOff x="2261422" y="5591100"/>
            <a:chExt cx="2031645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39" name="Ristkülik 138">
              <a:extLst>
                <a:ext uri="{FF2B5EF4-FFF2-40B4-BE49-F238E27FC236}">
                  <a16:creationId xmlns:a16="http://schemas.microsoft.com/office/drawing/2014/main" id="{13F9649F-EA3C-4B1A-AED4-A4CF9DF4EB6D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40" name="Ristkülik 139">
              <a:extLst>
                <a:ext uri="{FF2B5EF4-FFF2-40B4-BE49-F238E27FC236}">
                  <a16:creationId xmlns:a16="http://schemas.microsoft.com/office/drawing/2014/main" id="{7A3780CF-4806-4960-9824-B7E6BDEE0DE7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00908D4C-37EC-49AC-ACE2-821CEDB42586}"/>
                </a:ext>
              </a:extLst>
            </p:cNvPr>
            <p:cNvSpPr txBox="1"/>
            <p:nvPr/>
          </p:nvSpPr>
          <p:spPr>
            <a:xfrm>
              <a:off x="2261422" y="5713776"/>
              <a:ext cx="2031645" cy="319251"/>
            </a:xfrm>
            <a:custGeom>
              <a:avLst/>
              <a:gdLst>
                <a:gd name="connsiteX0" fmla="*/ 0 w 2031645"/>
                <a:gd name="connsiteY0" fmla="*/ 0 h 319251"/>
                <a:gd name="connsiteX1" fmla="*/ 2031645 w 2031645"/>
                <a:gd name="connsiteY1" fmla="*/ 0 h 319251"/>
                <a:gd name="connsiteX2" fmla="*/ 2031645 w 2031645"/>
                <a:gd name="connsiteY2" fmla="*/ 319251 h 319251"/>
                <a:gd name="connsiteX3" fmla="*/ 0 w 2031645"/>
                <a:gd name="connsiteY3" fmla="*/ 319251 h 319251"/>
                <a:gd name="connsiteX4" fmla="*/ 0 w 2031645"/>
                <a:gd name="connsiteY4" fmla="*/ 0 h 319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1645" h="319251" fill="none" extrusionOk="0">
                  <a:moveTo>
                    <a:pt x="0" y="0"/>
                  </a:moveTo>
                  <a:cubicBezTo>
                    <a:pt x="555720" y="-86046"/>
                    <a:pt x="1413679" y="58771"/>
                    <a:pt x="2031645" y="0"/>
                  </a:cubicBezTo>
                  <a:cubicBezTo>
                    <a:pt x="2013761" y="150063"/>
                    <a:pt x="2057537" y="211418"/>
                    <a:pt x="2031645" y="319251"/>
                  </a:cubicBezTo>
                  <a:cubicBezTo>
                    <a:pt x="1323660" y="357820"/>
                    <a:pt x="222541" y="229879"/>
                    <a:pt x="0" y="319251"/>
                  </a:cubicBezTo>
                  <a:cubicBezTo>
                    <a:pt x="-28582" y="170479"/>
                    <a:pt x="11843" y="157483"/>
                    <a:pt x="0" y="0"/>
                  </a:cubicBezTo>
                  <a:close/>
                </a:path>
                <a:path w="2031645" h="319251" stroke="0" extrusionOk="0">
                  <a:moveTo>
                    <a:pt x="0" y="0"/>
                  </a:moveTo>
                  <a:cubicBezTo>
                    <a:pt x="580161" y="-108589"/>
                    <a:pt x="1193376" y="35042"/>
                    <a:pt x="2031645" y="0"/>
                  </a:cubicBezTo>
                  <a:cubicBezTo>
                    <a:pt x="2004847" y="105889"/>
                    <a:pt x="2034166" y="180749"/>
                    <a:pt x="2031645" y="319251"/>
                  </a:cubicBezTo>
                  <a:cubicBezTo>
                    <a:pt x="1769853" y="396179"/>
                    <a:pt x="817229" y="299220"/>
                    <a:pt x="0" y="319251"/>
                  </a:cubicBezTo>
                  <a:cubicBezTo>
                    <a:pt x="10630" y="175929"/>
                    <a:pt x="17430" y="52711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LOOVTÖÖ ALGUS</a:t>
              </a:r>
            </a:p>
          </p:txBody>
        </p:sp>
      </p:grpSp>
      <p:sp>
        <p:nvSpPr>
          <p:cNvPr id="51" name="Ovaal 50">
            <a:extLst>
              <a:ext uri="{FF2B5EF4-FFF2-40B4-BE49-F238E27FC236}">
                <a16:creationId xmlns:a16="http://schemas.microsoft.com/office/drawing/2014/main" id="{A32AE1DA-CBEC-4E18-BDED-AB80B9BEC001}"/>
              </a:ext>
            </a:extLst>
          </p:cNvPr>
          <p:cNvSpPr/>
          <p:nvPr/>
        </p:nvSpPr>
        <p:spPr>
          <a:xfrm>
            <a:off x="32104" y="3566751"/>
            <a:ext cx="170524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B7381B02-85E1-4C47-982C-379B4B6C31E3}"/>
              </a:ext>
            </a:extLst>
          </p:cNvPr>
          <p:cNvSpPr txBox="1"/>
          <p:nvPr/>
        </p:nvSpPr>
        <p:spPr>
          <a:xfrm>
            <a:off x="272243" y="3591345"/>
            <a:ext cx="130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chemeClr val="accent6">
                    <a:lumMod val="50000"/>
                  </a:schemeClr>
                </a:solidFill>
              </a:rPr>
              <a:t>SEPTEMBER</a:t>
            </a:r>
          </a:p>
        </p:txBody>
      </p:sp>
      <p:sp>
        <p:nvSpPr>
          <p:cNvPr id="20" name="Ristkülik: ümarnurkne 19">
            <a:extLst>
              <a:ext uri="{FF2B5EF4-FFF2-40B4-BE49-F238E27FC236}">
                <a16:creationId xmlns:a16="http://schemas.microsoft.com/office/drawing/2014/main" id="{57A8C862-07B4-4798-8783-107AA3223F0B}"/>
              </a:ext>
            </a:extLst>
          </p:cNvPr>
          <p:cNvSpPr/>
          <p:nvPr/>
        </p:nvSpPr>
        <p:spPr>
          <a:xfrm>
            <a:off x="231791" y="3973232"/>
            <a:ext cx="2501850" cy="426367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1. Teema ja juhendaja on valitud</a:t>
            </a:r>
          </a:p>
        </p:txBody>
      </p:sp>
      <p:sp>
        <p:nvSpPr>
          <p:cNvPr id="53" name="Jutumull: pilv 52">
            <a:extLst>
              <a:ext uri="{FF2B5EF4-FFF2-40B4-BE49-F238E27FC236}">
                <a16:creationId xmlns:a16="http://schemas.microsoft.com/office/drawing/2014/main" id="{29E0372F-4DDF-4909-AA97-EB2C58D70786}"/>
              </a:ext>
            </a:extLst>
          </p:cNvPr>
          <p:cNvSpPr/>
          <p:nvPr/>
        </p:nvSpPr>
        <p:spPr>
          <a:xfrm>
            <a:off x="2384335" y="3557978"/>
            <a:ext cx="926926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1-3</a:t>
            </a:r>
          </a:p>
        </p:txBody>
      </p:sp>
      <p:sp>
        <p:nvSpPr>
          <p:cNvPr id="173" name="Jutumull: pilv 172">
            <a:extLst>
              <a:ext uri="{FF2B5EF4-FFF2-40B4-BE49-F238E27FC236}">
                <a16:creationId xmlns:a16="http://schemas.microsoft.com/office/drawing/2014/main" id="{33C82478-BFAA-43DF-93FA-336A3E951A20}"/>
              </a:ext>
            </a:extLst>
          </p:cNvPr>
          <p:cNvSpPr/>
          <p:nvPr/>
        </p:nvSpPr>
        <p:spPr>
          <a:xfrm>
            <a:off x="2560342" y="4324148"/>
            <a:ext cx="926926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4-5</a:t>
            </a:r>
          </a:p>
        </p:txBody>
      </p:sp>
      <p:grpSp>
        <p:nvGrpSpPr>
          <p:cNvPr id="83" name="Rühm 82">
            <a:extLst>
              <a:ext uri="{FF2B5EF4-FFF2-40B4-BE49-F238E27FC236}">
                <a16:creationId xmlns:a16="http://schemas.microsoft.com/office/drawing/2014/main" id="{F2E25549-C185-4754-BCF8-2AD08BC5A54C}"/>
              </a:ext>
            </a:extLst>
          </p:cNvPr>
          <p:cNvGrpSpPr/>
          <p:nvPr/>
        </p:nvGrpSpPr>
        <p:grpSpPr>
          <a:xfrm>
            <a:off x="-3633" y="5196486"/>
            <a:ext cx="1536883" cy="837720"/>
            <a:chOff x="2909726" y="4528711"/>
            <a:chExt cx="1536883" cy="837720"/>
          </a:xfrm>
        </p:grpSpPr>
        <p:grpSp>
          <p:nvGrpSpPr>
            <p:cNvPr id="85" name="Rühm 84">
              <a:extLst>
                <a:ext uri="{FF2B5EF4-FFF2-40B4-BE49-F238E27FC236}">
                  <a16:creationId xmlns:a16="http://schemas.microsoft.com/office/drawing/2014/main" id="{1C043635-0E4E-41EA-9B73-07C70C246F36}"/>
                </a:ext>
              </a:extLst>
            </p:cNvPr>
            <p:cNvGrpSpPr/>
            <p:nvPr/>
          </p:nvGrpSpPr>
          <p:grpSpPr>
            <a:xfrm>
              <a:off x="2949870" y="4528711"/>
              <a:ext cx="1496739" cy="522320"/>
              <a:chOff x="-19725" y="3994445"/>
              <a:chExt cx="1902273" cy="847938"/>
            </a:xfrm>
          </p:grpSpPr>
          <p:grpSp>
            <p:nvGrpSpPr>
              <p:cNvPr id="88" name="Rühm 87">
                <a:extLst>
                  <a:ext uri="{FF2B5EF4-FFF2-40B4-BE49-F238E27FC236}">
                    <a16:creationId xmlns:a16="http://schemas.microsoft.com/office/drawing/2014/main" id="{21370370-1365-4254-902E-8EC2889182AB}"/>
                  </a:ext>
                </a:extLst>
              </p:cNvPr>
              <p:cNvGrpSpPr/>
              <p:nvPr/>
            </p:nvGrpSpPr>
            <p:grpSpPr>
              <a:xfrm>
                <a:off x="161390" y="3994445"/>
                <a:ext cx="1721158" cy="675646"/>
                <a:chOff x="-8868" y="3426173"/>
                <a:chExt cx="1721158" cy="675646"/>
              </a:xfrm>
            </p:grpSpPr>
            <p:grpSp>
              <p:nvGrpSpPr>
                <p:cNvPr id="90" name="Rühm 89">
                  <a:extLst>
                    <a:ext uri="{FF2B5EF4-FFF2-40B4-BE49-F238E27FC236}">
                      <a16:creationId xmlns:a16="http://schemas.microsoft.com/office/drawing/2014/main" id="{50C2B2F2-446B-45B0-9A70-9E5ADE1DCE30}"/>
                    </a:ext>
                  </a:extLst>
                </p:cNvPr>
                <p:cNvGrpSpPr/>
                <p:nvPr/>
              </p:nvGrpSpPr>
              <p:grpSpPr>
                <a:xfrm>
                  <a:off x="16490" y="3426173"/>
                  <a:ext cx="1288071" cy="675646"/>
                  <a:chOff x="244901" y="5558229"/>
                  <a:chExt cx="1288071" cy="675646"/>
                </a:xfrm>
              </p:grpSpPr>
              <p:grpSp>
                <p:nvGrpSpPr>
                  <p:cNvPr id="94" name="Rühm 93">
                    <a:extLst>
                      <a:ext uri="{FF2B5EF4-FFF2-40B4-BE49-F238E27FC236}">
                        <a16:creationId xmlns:a16="http://schemas.microsoft.com/office/drawing/2014/main" id="{8A859DFD-27BC-4695-AF4B-B583AEED139C}"/>
                      </a:ext>
                    </a:extLst>
                  </p:cNvPr>
                  <p:cNvGrpSpPr/>
                  <p:nvPr/>
                </p:nvGrpSpPr>
                <p:grpSpPr>
                  <a:xfrm>
                    <a:off x="244901" y="5561284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22" name="Ovaal 121">
                      <a:extLst>
                        <a:ext uri="{FF2B5EF4-FFF2-40B4-BE49-F238E27FC236}">
                          <a16:creationId xmlns:a16="http://schemas.microsoft.com/office/drawing/2014/main" id="{E997BC2A-1485-48DC-8626-13FC0C34158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6484" y="58824"/>
                            <a:pt x="48310" y="-4968"/>
                            <a:pt x="109538" y="0"/>
                          </a:cubicBezTo>
                          <a:cubicBezTo>
                            <a:pt x="167333" y="-12111"/>
                            <a:pt x="234821" y="62187"/>
                            <a:pt x="219076" y="150020"/>
                          </a:cubicBezTo>
                          <a:cubicBezTo>
                            <a:pt x="221890" y="230724"/>
                            <a:pt x="171003" y="291250"/>
                            <a:pt x="109538" y="300040"/>
                          </a:cubicBezTo>
                          <a:cubicBezTo>
                            <a:pt x="42086" y="297965"/>
                            <a:pt x="-12417" y="223435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-3600" y="63295"/>
                            <a:pt x="51410" y="-12975"/>
                            <a:pt x="109538" y="0"/>
                          </a:cubicBezTo>
                          <a:cubicBezTo>
                            <a:pt x="182617" y="14148"/>
                            <a:pt x="213075" y="57826"/>
                            <a:pt x="219076" y="150020"/>
                          </a:cubicBezTo>
                          <a:cubicBezTo>
                            <a:pt x="220562" y="230984"/>
                            <a:pt x="163990" y="309695"/>
                            <a:pt x="109538" y="300040"/>
                          </a:cubicBezTo>
                          <a:cubicBezTo>
                            <a:pt x="60025" y="296408"/>
                            <a:pt x="2366" y="240119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61367085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23" name="Vooskeemikujund &quot;viivitus&quot; 122">
                      <a:extLst>
                        <a:ext uri="{FF2B5EF4-FFF2-40B4-BE49-F238E27FC236}">
                          <a16:creationId xmlns:a16="http://schemas.microsoft.com/office/drawing/2014/main" id="{C1E0EA55-4F1E-4567-85DB-CAD97ECF824A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69246" y="3101"/>
                            <a:pt x="119480" y="7157"/>
                            <a:pt x="184666" y="0"/>
                          </a:cubicBezTo>
                          <a:cubicBezTo>
                            <a:pt x="269567" y="6660"/>
                            <a:pt x="376529" y="49832"/>
                            <a:pt x="369332" y="150768"/>
                          </a:cubicBezTo>
                          <a:cubicBezTo>
                            <a:pt x="345099" y="239858"/>
                            <a:pt x="289590" y="288716"/>
                            <a:pt x="184666" y="301536"/>
                          </a:cubicBezTo>
                          <a:cubicBezTo>
                            <a:pt x="104278" y="301167"/>
                            <a:pt x="67606" y="298697"/>
                            <a:pt x="0" y="301536"/>
                          </a:cubicBezTo>
                          <a:cubicBezTo>
                            <a:pt x="13698" y="210216"/>
                            <a:pt x="-3759" y="106851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53427" y="-3890"/>
                            <a:pt x="145688" y="4368"/>
                            <a:pt x="184666" y="0"/>
                          </a:cubicBezTo>
                          <a:cubicBezTo>
                            <a:pt x="300270" y="4419"/>
                            <a:pt x="362568" y="52414"/>
                            <a:pt x="369332" y="150768"/>
                          </a:cubicBezTo>
                          <a:cubicBezTo>
                            <a:pt x="383511" y="230726"/>
                            <a:pt x="303236" y="319786"/>
                            <a:pt x="184666" y="301536"/>
                          </a:cubicBezTo>
                          <a:cubicBezTo>
                            <a:pt x="107679" y="308106"/>
                            <a:pt x="91718" y="304493"/>
                            <a:pt x="0" y="301536"/>
                          </a:cubicBezTo>
                          <a:cubicBezTo>
                            <a:pt x="-12068" y="203860"/>
                            <a:pt x="14454" y="104300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4049099605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5" name="Rühm 94">
                    <a:extLst>
                      <a:ext uri="{FF2B5EF4-FFF2-40B4-BE49-F238E27FC236}">
                        <a16:creationId xmlns:a16="http://schemas.microsoft.com/office/drawing/2014/main" id="{33872CA6-EF3D-4F9D-A5F7-F4E64CB1454C}"/>
                      </a:ext>
                    </a:extLst>
                  </p:cNvPr>
                  <p:cNvGrpSpPr/>
                  <p:nvPr/>
                </p:nvGrpSpPr>
                <p:grpSpPr>
                  <a:xfrm>
                    <a:off x="492952" y="5562724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10" name="Ovaal 109">
                      <a:extLst>
                        <a:ext uri="{FF2B5EF4-FFF2-40B4-BE49-F238E27FC236}">
                          <a16:creationId xmlns:a16="http://schemas.microsoft.com/office/drawing/2014/main" id="{B22AF8A0-3AD0-433D-8BF6-7BD7541E4F9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2024" y="67483"/>
                            <a:pt x="45546" y="4306"/>
                            <a:pt x="109538" y="0"/>
                          </a:cubicBezTo>
                          <a:cubicBezTo>
                            <a:pt x="165477" y="-3868"/>
                            <a:pt x="215332" y="56769"/>
                            <a:pt x="219076" y="150020"/>
                          </a:cubicBezTo>
                          <a:cubicBezTo>
                            <a:pt x="225313" y="234208"/>
                            <a:pt x="159522" y="291964"/>
                            <a:pt x="109538" y="300040"/>
                          </a:cubicBezTo>
                          <a:cubicBezTo>
                            <a:pt x="50832" y="313056"/>
                            <a:pt x="6143" y="234406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-3993" y="52992"/>
                            <a:pt x="39601" y="-10199"/>
                            <a:pt x="109538" y="0"/>
                          </a:cubicBezTo>
                          <a:cubicBezTo>
                            <a:pt x="175806" y="-1105"/>
                            <a:pt x="225804" y="68284"/>
                            <a:pt x="219076" y="150020"/>
                          </a:cubicBezTo>
                          <a:cubicBezTo>
                            <a:pt x="206586" y="232562"/>
                            <a:pt x="172633" y="305005"/>
                            <a:pt x="109538" y="300040"/>
                          </a:cubicBezTo>
                          <a:cubicBezTo>
                            <a:pt x="55088" y="282024"/>
                            <a:pt x="-12807" y="218411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76358852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11" name="Vooskeemikujund &quot;viivitus&quot; 110">
                      <a:extLst>
                        <a:ext uri="{FF2B5EF4-FFF2-40B4-BE49-F238E27FC236}">
                          <a16:creationId xmlns:a16="http://schemas.microsoft.com/office/drawing/2014/main" id="{CBB63489-C530-46C6-B6A0-FE90627357D1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88813" y="2372"/>
                            <a:pt x="131137" y="-4136"/>
                            <a:pt x="184666" y="0"/>
                          </a:cubicBezTo>
                          <a:cubicBezTo>
                            <a:pt x="276702" y="-7599"/>
                            <a:pt x="359333" y="74841"/>
                            <a:pt x="369332" y="150768"/>
                          </a:cubicBezTo>
                          <a:cubicBezTo>
                            <a:pt x="361374" y="236902"/>
                            <a:pt x="293337" y="281641"/>
                            <a:pt x="184666" y="301536"/>
                          </a:cubicBezTo>
                          <a:cubicBezTo>
                            <a:pt x="144991" y="299229"/>
                            <a:pt x="59856" y="295883"/>
                            <a:pt x="0" y="301536"/>
                          </a:cubicBezTo>
                          <a:cubicBezTo>
                            <a:pt x="-12455" y="174480"/>
                            <a:pt x="1613" y="143682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42817" y="6479"/>
                            <a:pt x="114527" y="-7277"/>
                            <a:pt x="184666" y="0"/>
                          </a:cubicBezTo>
                          <a:cubicBezTo>
                            <a:pt x="292245" y="-5351"/>
                            <a:pt x="363598" y="66555"/>
                            <a:pt x="369332" y="150768"/>
                          </a:cubicBezTo>
                          <a:cubicBezTo>
                            <a:pt x="360684" y="246496"/>
                            <a:pt x="277110" y="279361"/>
                            <a:pt x="184666" y="301536"/>
                          </a:cubicBezTo>
                          <a:cubicBezTo>
                            <a:pt x="141915" y="310182"/>
                            <a:pt x="70695" y="301527"/>
                            <a:pt x="0" y="301536"/>
                          </a:cubicBezTo>
                          <a:cubicBezTo>
                            <a:pt x="-6364" y="185186"/>
                            <a:pt x="-14121" y="71245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165379890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6" name="Rühm 95">
                    <a:extLst>
                      <a:ext uri="{FF2B5EF4-FFF2-40B4-BE49-F238E27FC236}">
                        <a16:creationId xmlns:a16="http://schemas.microsoft.com/office/drawing/2014/main" id="{B21A851D-5E80-4BD4-918D-8AA77021EB75}"/>
                      </a:ext>
                    </a:extLst>
                  </p:cNvPr>
                  <p:cNvGrpSpPr/>
                  <p:nvPr/>
                </p:nvGrpSpPr>
                <p:grpSpPr>
                  <a:xfrm>
                    <a:off x="720769" y="5564503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07" name="Ovaal 106">
                      <a:extLst>
                        <a:ext uri="{FF2B5EF4-FFF2-40B4-BE49-F238E27FC236}">
                          <a16:creationId xmlns:a16="http://schemas.microsoft.com/office/drawing/2014/main" id="{EC598F0D-EE48-4121-B374-907EAE62744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1530" y="67574"/>
                            <a:pt x="49083" y="-9206"/>
                            <a:pt x="109538" y="0"/>
                          </a:cubicBezTo>
                          <a:cubicBezTo>
                            <a:pt x="164069" y="5672"/>
                            <a:pt x="221176" y="65585"/>
                            <a:pt x="219076" y="150020"/>
                          </a:cubicBezTo>
                          <a:cubicBezTo>
                            <a:pt x="221262" y="245895"/>
                            <a:pt x="165941" y="311496"/>
                            <a:pt x="109538" y="300040"/>
                          </a:cubicBezTo>
                          <a:cubicBezTo>
                            <a:pt x="46515" y="283335"/>
                            <a:pt x="-19865" y="237957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4869" y="55910"/>
                            <a:pt x="48616" y="-7075"/>
                            <a:pt x="109538" y="0"/>
                          </a:cubicBezTo>
                          <a:cubicBezTo>
                            <a:pt x="165992" y="3165"/>
                            <a:pt x="225801" y="75649"/>
                            <a:pt x="219076" y="150020"/>
                          </a:cubicBezTo>
                          <a:cubicBezTo>
                            <a:pt x="219310" y="228102"/>
                            <a:pt x="168631" y="285036"/>
                            <a:pt x="109538" y="300040"/>
                          </a:cubicBezTo>
                          <a:cubicBezTo>
                            <a:pt x="47689" y="289310"/>
                            <a:pt x="-1507" y="238379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2642516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8" name="Vooskeemikujund &quot;viivitus&quot; 107">
                      <a:extLst>
                        <a:ext uri="{FF2B5EF4-FFF2-40B4-BE49-F238E27FC236}">
                          <a16:creationId xmlns:a16="http://schemas.microsoft.com/office/drawing/2014/main" id="{E7A2CEC6-1589-423E-97B8-E503E9067D3C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76594" y="-5319"/>
                            <a:pt x="137955" y="445"/>
                            <a:pt x="184666" y="0"/>
                          </a:cubicBezTo>
                          <a:cubicBezTo>
                            <a:pt x="304677" y="-3680"/>
                            <a:pt x="359021" y="53699"/>
                            <a:pt x="369332" y="150768"/>
                          </a:cubicBezTo>
                          <a:cubicBezTo>
                            <a:pt x="357331" y="227044"/>
                            <a:pt x="281663" y="303670"/>
                            <a:pt x="184666" y="301536"/>
                          </a:cubicBezTo>
                          <a:cubicBezTo>
                            <a:pt x="146208" y="309466"/>
                            <a:pt x="73711" y="296628"/>
                            <a:pt x="0" y="301536"/>
                          </a:cubicBezTo>
                          <a:cubicBezTo>
                            <a:pt x="578" y="231142"/>
                            <a:pt x="-5419" y="81890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4648" y="-8064"/>
                            <a:pt x="121139" y="4576"/>
                            <a:pt x="184666" y="0"/>
                          </a:cubicBezTo>
                          <a:cubicBezTo>
                            <a:pt x="269569" y="-6621"/>
                            <a:pt x="372624" y="59741"/>
                            <a:pt x="369332" y="150768"/>
                          </a:cubicBezTo>
                          <a:cubicBezTo>
                            <a:pt x="362305" y="234823"/>
                            <a:pt x="288897" y="304965"/>
                            <a:pt x="184666" y="301536"/>
                          </a:cubicBezTo>
                          <a:cubicBezTo>
                            <a:pt x="137737" y="306254"/>
                            <a:pt x="76655" y="309414"/>
                            <a:pt x="0" y="301536"/>
                          </a:cubicBezTo>
                          <a:cubicBezTo>
                            <a:pt x="8718" y="211646"/>
                            <a:pt x="515" y="126386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41025786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9" name="Rühm 98">
                    <a:extLst>
                      <a:ext uri="{FF2B5EF4-FFF2-40B4-BE49-F238E27FC236}">
                        <a16:creationId xmlns:a16="http://schemas.microsoft.com/office/drawing/2014/main" id="{572FDDFF-B5AD-4C87-9A32-838291DCFB96}"/>
                      </a:ext>
                    </a:extLst>
                  </p:cNvPr>
                  <p:cNvGrpSpPr/>
                  <p:nvPr/>
                </p:nvGrpSpPr>
                <p:grpSpPr>
                  <a:xfrm>
                    <a:off x="972332" y="5558229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05" name="Ovaal 104">
                      <a:extLst>
                        <a:ext uri="{FF2B5EF4-FFF2-40B4-BE49-F238E27FC236}">
                          <a16:creationId xmlns:a16="http://schemas.microsoft.com/office/drawing/2014/main" id="{D330BCF4-F6F5-4152-A84E-6128B39ED1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1790" y="61373"/>
                            <a:pt x="40273" y="4436"/>
                            <a:pt x="109538" y="0"/>
                          </a:cubicBezTo>
                          <a:cubicBezTo>
                            <a:pt x="177077" y="4671"/>
                            <a:pt x="216447" y="67000"/>
                            <a:pt x="219076" y="150020"/>
                          </a:cubicBezTo>
                          <a:cubicBezTo>
                            <a:pt x="217020" y="224924"/>
                            <a:pt x="156589" y="305137"/>
                            <a:pt x="109538" y="300040"/>
                          </a:cubicBezTo>
                          <a:cubicBezTo>
                            <a:pt x="38798" y="306085"/>
                            <a:pt x="-1039" y="253072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1624" y="52671"/>
                            <a:pt x="49728" y="1557"/>
                            <a:pt x="109538" y="0"/>
                          </a:cubicBezTo>
                          <a:cubicBezTo>
                            <a:pt x="171516" y="-3315"/>
                            <a:pt x="215021" y="61532"/>
                            <a:pt x="219076" y="150020"/>
                          </a:cubicBezTo>
                          <a:cubicBezTo>
                            <a:pt x="229961" y="227995"/>
                            <a:pt x="168247" y="294744"/>
                            <a:pt x="109538" y="300040"/>
                          </a:cubicBezTo>
                          <a:cubicBezTo>
                            <a:pt x="61598" y="293668"/>
                            <a:pt x="-3121" y="231680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74820364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6" name="Vooskeemikujund &quot;viivitus&quot; 105">
                      <a:extLst>
                        <a:ext uri="{FF2B5EF4-FFF2-40B4-BE49-F238E27FC236}">
                          <a16:creationId xmlns:a16="http://schemas.microsoft.com/office/drawing/2014/main" id="{5428D95F-CD83-4058-9CEC-EB9BBFF07DC0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68580" y="-5405"/>
                            <a:pt x="124746" y="7612"/>
                            <a:pt x="184666" y="0"/>
                          </a:cubicBezTo>
                          <a:cubicBezTo>
                            <a:pt x="277453" y="-351"/>
                            <a:pt x="354111" y="75349"/>
                            <a:pt x="369332" y="150768"/>
                          </a:cubicBezTo>
                          <a:cubicBezTo>
                            <a:pt x="363668" y="236596"/>
                            <a:pt x="281911" y="298658"/>
                            <a:pt x="184666" y="301536"/>
                          </a:cubicBezTo>
                          <a:cubicBezTo>
                            <a:pt x="101261" y="295456"/>
                            <a:pt x="82078" y="296693"/>
                            <a:pt x="0" y="301536"/>
                          </a:cubicBezTo>
                          <a:cubicBezTo>
                            <a:pt x="-9760" y="218613"/>
                            <a:pt x="15037" y="60602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6496" y="-3362"/>
                            <a:pt x="136938" y="-8998"/>
                            <a:pt x="184666" y="0"/>
                          </a:cubicBezTo>
                          <a:cubicBezTo>
                            <a:pt x="277835" y="-11577"/>
                            <a:pt x="356934" y="56810"/>
                            <a:pt x="369332" y="150768"/>
                          </a:cubicBezTo>
                          <a:cubicBezTo>
                            <a:pt x="385933" y="224656"/>
                            <a:pt x="288997" y="302991"/>
                            <a:pt x="184666" y="301536"/>
                          </a:cubicBezTo>
                          <a:cubicBezTo>
                            <a:pt x="104063" y="304900"/>
                            <a:pt x="55096" y="306582"/>
                            <a:pt x="0" y="301536"/>
                          </a:cubicBezTo>
                          <a:cubicBezTo>
                            <a:pt x="3544" y="214700"/>
                            <a:pt x="-13375" y="113173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3368087458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102" name="Rühm 101">
                    <a:extLst>
                      <a:ext uri="{FF2B5EF4-FFF2-40B4-BE49-F238E27FC236}">
                        <a16:creationId xmlns:a16="http://schemas.microsoft.com/office/drawing/2014/main" id="{D643D75C-0FEA-4F39-9F92-265CEBEB0919}"/>
                      </a:ext>
                    </a:extLst>
                  </p:cNvPr>
                  <p:cNvGrpSpPr/>
                  <p:nvPr/>
                </p:nvGrpSpPr>
                <p:grpSpPr>
                  <a:xfrm>
                    <a:off x="1231436" y="5558798"/>
                    <a:ext cx="301536" cy="669373"/>
                    <a:chOff x="282619" y="5543544"/>
                    <a:chExt cx="301536" cy="669373"/>
                  </a:xfrm>
                </p:grpSpPr>
                <p:sp>
                  <p:nvSpPr>
                    <p:cNvPr id="103" name="Ovaal 102">
                      <a:extLst>
                        <a:ext uri="{FF2B5EF4-FFF2-40B4-BE49-F238E27FC236}">
                          <a16:creationId xmlns:a16="http://schemas.microsoft.com/office/drawing/2014/main" id="{01F95375-F371-4569-B227-A7859220165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4"/>
                      <a:ext cx="219074" cy="300040"/>
                    </a:xfrm>
                    <a:custGeom>
                      <a:avLst/>
                      <a:gdLst>
                        <a:gd name="connsiteX0" fmla="*/ 0 w 219074"/>
                        <a:gd name="connsiteY0" fmla="*/ 150020 h 300040"/>
                        <a:gd name="connsiteX1" fmla="*/ 109537 w 219074"/>
                        <a:gd name="connsiteY1" fmla="*/ 0 h 300040"/>
                        <a:gd name="connsiteX2" fmla="*/ 219074 w 219074"/>
                        <a:gd name="connsiteY2" fmla="*/ 150020 h 300040"/>
                        <a:gd name="connsiteX3" fmla="*/ 109537 w 219074"/>
                        <a:gd name="connsiteY3" fmla="*/ 300040 h 300040"/>
                        <a:gd name="connsiteX4" fmla="*/ 0 w 219074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4" h="300040" fill="none" extrusionOk="0">
                          <a:moveTo>
                            <a:pt x="0" y="150020"/>
                          </a:moveTo>
                          <a:cubicBezTo>
                            <a:pt x="-8410" y="65871"/>
                            <a:pt x="46142" y="-388"/>
                            <a:pt x="109537" y="0"/>
                          </a:cubicBezTo>
                          <a:cubicBezTo>
                            <a:pt x="168965" y="1684"/>
                            <a:pt x="216815" y="65970"/>
                            <a:pt x="219074" y="150020"/>
                          </a:cubicBezTo>
                          <a:cubicBezTo>
                            <a:pt x="221832" y="219010"/>
                            <a:pt x="174250" y="286532"/>
                            <a:pt x="109537" y="300040"/>
                          </a:cubicBezTo>
                          <a:cubicBezTo>
                            <a:pt x="53009" y="297048"/>
                            <a:pt x="-14972" y="225816"/>
                            <a:pt x="0" y="150020"/>
                          </a:cubicBezTo>
                          <a:close/>
                        </a:path>
                        <a:path w="219074" h="300040" stroke="0" extrusionOk="0">
                          <a:moveTo>
                            <a:pt x="0" y="150020"/>
                          </a:moveTo>
                          <a:cubicBezTo>
                            <a:pt x="-4313" y="71352"/>
                            <a:pt x="51854" y="-9241"/>
                            <a:pt x="109537" y="0"/>
                          </a:cubicBezTo>
                          <a:cubicBezTo>
                            <a:pt x="160694" y="-1285"/>
                            <a:pt x="222608" y="71264"/>
                            <a:pt x="219074" y="150020"/>
                          </a:cubicBezTo>
                          <a:cubicBezTo>
                            <a:pt x="219574" y="243360"/>
                            <a:pt x="164699" y="308904"/>
                            <a:pt x="109537" y="300040"/>
                          </a:cubicBezTo>
                          <a:cubicBezTo>
                            <a:pt x="48138" y="307753"/>
                            <a:pt x="-4940" y="227730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963294900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4" name="Vooskeemikujund &quot;viivitus&quot; 103">
                      <a:extLst>
                        <a:ext uri="{FF2B5EF4-FFF2-40B4-BE49-F238E27FC236}">
                          <a16:creationId xmlns:a16="http://schemas.microsoft.com/office/drawing/2014/main" id="{2BD76EE5-B426-4185-96ED-D8A6C7A9B576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91170" y="3156"/>
                            <a:pt x="136735" y="-5939"/>
                            <a:pt x="184666" y="0"/>
                          </a:cubicBezTo>
                          <a:cubicBezTo>
                            <a:pt x="291350" y="-14140"/>
                            <a:pt x="362450" y="76592"/>
                            <a:pt x="369332" y="150768"/>
                          </a:cubicBezTo>
                          <a:cubicBezTo>
                            <a:pt x="367050" y="232567"/>
                            <a:pt x="290701" y="306222"/>
                            <a:pt x="184666" y="301536"/>
                          </a:cubicBezTo>
                          <a:cubicBezTo>
                            <a:pt x="100636" y="294028"/>
                            <a:pt x="71673" y="301212"/>
                            <a:pt x="0" y="301536"/>
                          </a:cubicBezTo>
                          <a:cubicBezTo>
                            <a:pt x="-5529" y="212974"/>
                            <a:pt x="-12417" y="128295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8238" y="-7929"/>
                            <a:pt x="118651" y="-4745"/>
                            <a:pt x="184666" y="0"/>
                          </a:cubicBezTo>
                          <a:cubicBezTo>
                            <a:pt x="300048" y="-11873"/>
                            <a:pt x="369938" y="69428"/>
                            <a:pt x="369332" y="150768"/>
                          </a:cubicBezTo>
                          <a:cubicBezTo>
                            <a:pt x="373280" y="229216"/>
                            <a:pt x="274800" y="286688"/>
                            <a:pt x="184666" y="301536"/>
                          </a:cubicBezTo>
                          <a:cubicBezTo>
                            <a:pt x="108706" y="304978"/>
                            <a:pt x="88222" y="309010"/>
                            <a:pt x="0" y="301536"/>
                          </a:cubicBezTo>
                          <a:cubicBezTo>
                            <a:pt x="-3079" y="192969"/>
                            <a:pt x="-6376" y="88129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418198116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</p:grpSp>
            <p:sp>
              <p:nvSpPr>
                <p:cNvPr id="91" name="TextBox 90">
                  <a:extLst>
                    <a:ext uri="{FF2B5EF4-FFF2-40B4-BE49-F238E27FC236}">
                      <a16:creationId xmlns:a16="http://schemas.microsoft.com/office/drawing/2014/main" id="{D3603CDA-7DC1-4F37-8029-A3620BBD1BD5}"/>
                    </a:ext>
                  </a:extLst>
                </p:cNvPr>
                <p:cNvSpPr txBox="1"/>
                <p:nvPr/>
              </p:nvSpPr>
              <p:spPr>
                <a:xfrm>
                  <a:off x="-8868" y="3795788"/>
                  <a:ext cx="172115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et-EE" sz="1000" dirty="0">
                    <a:latin typeface="Axure Handwriting" panose="020B0402020200020204" pitchFamily="34" charset="0"/>
                  </a:endParaRPr>
                </a:p>
              </p:txBody>
            </p:sp>
          </p:grpSp>
          <p:sp>
            <p:nvSpPr>
              <p:cNvPr id="89" name="Ristkülik: ümarnurkne 35">
                <a:extLst>
                  <a:ext uri="{FF2B5EF4-FFF2-40B4-BE49-F238E27FC236}">
                    <a16:creationId xmlns:a16="http://schemas.microsoft.com/office/drawing/2014/main" id="{BD233559-BA93-45E1-944C-2AB62486469B}"/>
                  </a:ext>
                </a:extLst>
              </p:cNvPr>
              <p:cNvSpPr/>
              <p:nvPr/>
            </p:nvSpPr>
            <p:spPr>
              <a:xfrm>
                <a:off x="-19725" y="4385278"/>
                <a:ext cx="1666598" cy="457105"/>
              </a:xfrm>
              <a:custGeom>
                <a:avLst/>
                <a:gdLst>
                  <a:gd name="connsiteX0" fmla="*/ 0 w 1586001"/>
                  <a:gd name="connsiteY0" fmla="*/ 40001 h 240003"/>
                  <a:gd name="connsiteX1" fmla="*/ 40001 w 1586001"/>
                  <a:gd name="connsiteY1" fmla="*/ 0 h 240003"/>
                  <a:gd name="connsiteX2" fmla="*/ 1546000 w 1586001"/>
                  <a:gd name="connsiteY2" fmla="*/ 0 h 240003"/>
                  <a:gd name="connsiteX3" fmla="*/ 1586001 w 1586001"/>
                  <a:gd name="connsiteY3" fmla="*/ 40001 h 240003"/>
                  <a:gd name="connsiteX4" fmla="*/ 1586001 w 1586001"/>
                  <a:gd name="connsiteY4" fmla="*/ 200002 h 240003"/>
                  <a:gd name="connsiteX5" fmla="*/ 1546000 w 1586001"/>
                  <a:gd name="connsiteY5" fmla="*/ 240003 h 240003"/>
                  <a:gd name="connsiteX6" fmla="*/ 40001 w 1586001"/>
                  <a:gd name="connsiteY6" fmla="*/ 240003 h 240003"/>
                  <a:gd name="connsiteX7" fmla="*/ 0 w 1586001"/>
                  <a:gd name="connsiteY7" fmla="*/ 200002 h 240003"/>
                  <a:gd name="connsiteX8" fmla="*/ 0 w 1586001"/>
                  <a:gd name="connsiteY8" fmla="*/ 40001 h 240003"/>
                  <a:gd name="connsiteX0" fmla="*/ 0 w 1757451"/>
                  <a:gd name="connsiteY0" fmla="*/ 126856 h 326858"/>
                  <a:gd name="connsiteX1" fmla="*/ 40001 w 1757451"/>
                  <a:gd name="connsiteY1" fmla="*/ 86855 h 326858"/>
                  <a:gd name="connsiteX2" fmla="*/ 1546000 w 1757451"/>
                  <a:gd name="connsiteY2" fmla="*/ 86855 h 326858"/>
                  <a:gd name="connsiteX3" fmla="*/ 1757451 w 1757451"/>
                  <a:gd name="connsiteY3" fmla="*/ 3031 h 326858"/>
                  <a:gd name="connsiteX4" fmla="*/ 1586001 w 1757451"/>
                  <a:gd name="connsiteY4" fmla="*/ 286857 h 326858"/>
                  <a:gd name="connsiteX5" fmla="*/ 1546000 w 1757451"/>
                  <a:gd name="connsiteY5" fmla="*/ 326858 h 326858"/>
                  <a:gd name="connsiteX6" fmla="*/ 40001 w 1757451"/>
                  <a:gd name="connsiteY6" fmla="*/ 326858 h 326858"/>
                  <a:gd name="connsiteX7" fmla="*/ 0 w 1757451"/>
                  <a:gd name="connsiteY7" fmla="*/ 286857 h 326858"/>
                  <a:gd name="connsiteX8" fmla="*/ 0 w 1757451"/>
                  <a:gd name="connsiteY8" fmla="*/ 126856 h 326858"/>
                  <a:gd name="connsiteX0" fmla="*/ 0 w 1786026"/>
                  <a:gd name="connsiteY0" fmla="*/ 41131 h 326858"/>
                  <a:gd name="connsiteX1" fmla="*/ 68576 w 1786026"/>
                  <a:gd name="connsiteY1" fmla="*/ 86855 h 326858"/>
                  <a:gd name="connsiteX2" fmla="*/ 157457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68576 w 1786026"/>
                  <a:gd name="connsiteY1" fmla="*/ 86855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135251 w 1786026"/>
                  <a:gd name="connsiteY1" fmla="*/ 115430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135251 w 1786026"/>
                  <a:gd name="connsiteY1" fmla="*/ 115430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230501 w 1786026"/>
                  <a:gd name="connsiteY6" fmla="*/ 298283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36383"/>
                  <a:gd name="connsiteX1" fmla="*/ 135251 w 1786026"/>
                  <a:gd name="connsiteY1" fmla="*/ 115430 h 336383"/>
                  <a:gd name="connsiteX2" fmla="*/ 1517425 w 1786026"/>
                  <a:gd name="connsiteY2" fmla="*/ 86855 h 336383"/>
                  <a:gd name="connsiteX3" fmla="*/ 1786026 w 1786026"/>
                  <a:gd name="connsiteY3" fmla="*/ 3031 h 336383"/>
                  <a:gd name="connsiteX4" fmla="*/ 1614576 w 1786026"/>
                  <a:gd name="connsiteY4" fmla="*/ 286857 h 336383"/>
                  <a:gd name="connsiteX5" fmla="*/ 1574575 w 1786026"/>
                  <a:gd name="connsiteY5" fmla="*/ 326858 h 336383"/>
                  <a:gd name="connsiteX6" fmla="*/ 220976 w 1786026"/>
                  <a:gd name="connsiteY6" fmla="*/ 336383 h 336383"/>
                  <a:gd name="connsiteX7" fmla="*/ 28575 w 1786026"/>
                  <a:gd name="connsiteY7" fmla="*/ 286857 h 336383"/>
                  <a:gd name="connsiteX8" fmla="*/ 0 w 1786026"/>
                  <a:gd name="connsiteY8" fmla="*/ 41131 h 336383"/>
                  <a:gd name="connsiteX0" fmla="*/ 0 w 1786026"/>
                  <a:gd name="connsiteY0" fmla="*/ 41131 h 336383"/>
                  <a:gd name="connsiteX1" fmla="*/ 135251 w 1786026"/>
                  <a:gd name="connsiteY1" fmla="*/ 115430 h 336383"/>
                  <a:gd name="connsiteX2" fmla="*/ 1517425 w 1786026"/>
                  <a:gd name="connsiteY2" fmla="*/ 86855 h 336383"/>
                  <a:gd name="connsiteX3" fmla="*/ 1786026 w 1786026"/>
                  <a:gd name="connsiteY3" fmla="*/ 3031 h 336383"/>
                  <a:gd name="connsiteX4" fmla="*/ 1614576 w 1786026"/>
                  <a:gd name="connsiteY4" fmla="*/ 286857 h 336383"/>
                  <a:gd name="connsiteX5" fmla="*/ 1574575 w 1786026"/>
                  <a:gd name="connsiteY5" fmla="*/ 326858 h 336383"/>
                  <a:gd name="connsiteX6" fmla="*/ 220976 w 1786026"/>
                  <a:gd name="connsiteY6" fmla="*/ 336383 h 336383"/>
                  <a:gd name="connsiteX7" fmla="*/ 95250 w 1786026"/>
                  <a:gd name="connsiteY7" fmla="*/ 277332 h 336383"/>
                  <a:gd name="connsiteX8" fmla="*/ 0 w 178602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4300 w 1805076"/>
                  <a:gd name="connsiteY7" fmla="*/ 277332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4300 w 1805076"/>
                  <a:gd name="connsiteY7" fmla="*/ 277332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85725 w 1805076"/>
                  <a:gd name="connsiteY7" fmla="*/ 267807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74570 w 1805076"/>
                  <a:gd name="connsiteY4" fmla="*/ 266386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85725 w 1805076"/>
                  <a:gd name="connsiteY7" fmla="*/ 267807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74570 w 1805076"/>
                  <a:gd name="connsiteY4" fmla="*/ 266386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9845 w 1805076"/>
                  <a:gd name="connsiteY7" fmla="*/ 281455 h 336383"/>
                  <a:gd name="connsiteX8" fmla="*/ 0 w 1805076"/>
                  <a:gd name="connsiteY8" fmla="*/ 41131 h 33638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674570 w 1805076"/>
                  <a:gd name="connsiteY4" fmla="*/ 266386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638834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41792"/>
                  <a:gd name="connsiteX1" fmla="*/ 140654 w 1805076"/>
                  <a:gd name="connsiteY1" fmla="*/ 128411 h 341792"/>
                  <a:gd name="connsiteX2" fmla="*/ 1604715 w 1805076"/>
                  <a:gd name="connsiteY2" fmla="*/ 120308 h 341792"/>
                  <a:gd name="connsiteX3" fmla="*/ 1805076 w 1805076"/>
                  <a:gd name="connsiteY3" fmla="*/ 2364 h 341792"/>
                  <a:gd name="connsiteX4" fmla="*/ 1715514 w 1805076"/>
                  <a:gd name="connsiteY4" fmla="*/ 231600 h 341792"/>
                  <a:gd name="connsiteX5" fmla="*/ 1593625 w 1805076"/>
                  <a:gd name="connsiteY5" fmla="*/ 326191 h 341792"/>
                  <a:gd name="connsiteX6" fmla="*/ 240026 w 1805076"/>
                  <a:gd name="connsiteY6" fmla="*/ 335716 h 341792"/>
                  <a:gd name="connsiteX7" fmla="*/ 119845 w 1805076"/>
                  <a:gd name="connsiteY7" fmla="*/ 280788 h 341792"/>
                  <a:gd name="connsiteX8" fmla="*/ 0 w 1805076"/>
                  <a:gd name="connsiteY8" fmla="*/ 40464 h 341792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7409"/>
                  <a:gd name="connsiteY0" fmla="*/ 40464 h 366477"/>
                  <a:gd name="connsiteX1" fmla="*/ 140654 w 1807409"/>
                  <a:gd name="connsiteY1" fmla="*/ 128411 h 366477"/>
                  <a:gd name="connsiteX2" fmla="*/ 1604715 w 1807409"/>
                  <a:gd name="connsiteY2" fmla="*/ 120308 h 366477"/>
                  <a:gd name="connsiteX3" fmla="*/ 1805076 w 1807409"/>
                  <a:gd name="connsiteY3" fmla="*/ 2364 h 366477"/>
                  <a:gd name="connsiteX4" fmla="*/ 1715514 w 1807409"/>
                  <a:gd name="connsiteY4" fmla="*/ 231600 h 366477"/>
                  <a:gd name="connsiteX5" fmla="*/ 1805076 w 1807409"/>
                  <a:gd name="connsiteY5" fmla="*/ 351701 h 366477"/>
                  <a:gd name="connsiteX6" fmla="*/ 240026 w 1807409"/>
                  <a:gd name="connsiteY6" fmla="*/ 335716 h 366477"/>
                  <a:gd name="connsiteX7" fmla="*/ 119845 w 1807409"/>
                  <a:gd name="connsiteY7" fmla="*/ 280788 h 366477"/>
                  <a:gd name="connsiteX8" fmla="*/ 0 w 1807409"/>
                  <a:gd name="connsiteY8" fmla="*/ 40464 h 366477"/>
                  <a:gd name="connsiteX0" fmla="*/ 0 w 1805076"/>
                  <a:gd name="connsiteY0" fmla="*/ 40464 h 384462"/>
                  <a:gd name="connsiteX1" fmla="*/ 140654 w 1805076"/>
                  <a:gd name="connsiteY1" fmla="*/ 128411 h 384462"/>
                  <a:gd name="connsiteX2" fmla="*/ 1604715 w 1805076"/>
                  <a:gd name="connsiteY2" fmla="*/ 120308 h 384462"/>
                  <a:gd name="connsiteX3" fmla="*/ 1805076 w 1805076"/>
                  <a:gd name="connsiteY3" fmla="*/ 2364 h 384462"/>
                  <a:gd name="connsiteX4" fmla="*/ 1715514 w 1805076"/>
                  <a:gd name="connsiteY4" fmla="*/ 231600 h 384462"/>
                  <a:gd name="connsiteX5" fmla="*/ 1750829 w 1805076"/>
                  <a:gd name="connsiteY5" fmla="*/ 374211 h 384462"/>
                  <a:gd name="connsiteX6" fmla="*/ 240026 w 1805076"/>
                  <a:gd name="connsiteY6" fmla="*/ 335716 h 384462"/>
                  <a:gd name="connsiteX7" fmla="*/ 119845 w 1805076"/>
                  <a:gd name="connsiteY7" fmla="*/ 280788 h 384462"/>
                  <a:gd name="connsiteX8" fmla="*/ 0 w 1805076"/>
                  <a:gd name="connsiteY8" fmla="*/ 40464 h 384462"/>
                  <a:gd name="connsiteX0" fmla="*/ 0 w 1805076"/>
                  <a:gd name="connsiteY0" fmla="*/ 40464 h 349264"/>
                  <a:gd name="connsiteX1" fmla="*/ 140654 w 1805076"/>
                  <a:gd name="connsiteY1" fmla="*/ 128411 h 349264"/>
                  <a:gd name="connsiteX2" fmla="*/ 1604715 w 1805076"/>
                  <a:gd name="connsiteY2" fmla="*/ 120308 h 349264"/>
                  <a:gd name="connsiteX3" fmla="*/ 1805076 w 1805076"/>
                  <a:gd name="connsiteY3" fmla="*/ 2364 h 349264"/>
                  <a:gd name="connsiteX4" fmla="*/ 1715514 w 1805076"/>
                  <a:gd name="connsiteY4" fmla="*/ 231600 h 349264"/>
                  <a:gd name="connsiteX5" fmla="*/ 1610402 w 1805076"/>
                  <a:gd name="connsiteY5" fmla="*/ 319619 h 349264"/>
                  <a:gd name="connsiteX6" fmla="*/ 240026 w 1805076"/>
                  <a:gd name="connsiteY6" fmla="*/ 335716 h 349264"/>
                  <a:gd name="connsiteX7" fmla="*/ 119845 w 1805076"/>
                  <a:gd name="connsiteY7" fmla="*/ 280788 h 349264"/>
                  <a:gd name="connsiteX8" fmla="*/ 0 w 1805076"/>
                  <a:gd name="connsiteY8" fmla="*/ 40464 h 3492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05076" h="349264">
                    <a:moveTo>
                      <a:pt x="0" y="40464"/>
                    </a:moveTo>
                    <a:cubicBezTo>
                      <a:pt x="0" y="18372"/>
                      <a:pt x="118562" y="128411"/>
                      <a:pt x="140654" y="128411"/>
                    </a:cubicBezTo>
                    <a:cubicBezTo>
                      <a:pt x="610477" y="212145"/>
                      <a:pt x="1174341" y="210438"/>
                      <a:pt x="1604715" y="120308"/>
                    </a:cubicBezTo>
                    <a:cubicBezTo>
                      <a:pt x="1626807" y="120308"/>
                      <a:pt x="1805076" y="-19728"/>
                      <a:pt x="1805076" y="2364"/>
                    </a:cubicBezTo>
                    <a:cubicBezTo>
                      <a:pt x="1805076" y="55698"/>
                      <a:pt x="1787783" y="169495"/>
                      <a:pt x="1715514" y="231600"/>
                    </a:cubicBezTo>
                    <a:cubicBezTo>
                      <a:pt x="1684311" y="285501"/>
                      <a:pt x="1632494" y="319619"/>
                      <a:pt x="1610402" y="319619"/>
                    </a:cubicBezTo>
                    <a:cubicBezTo>
                      <a:pt x="1159202" y="350089"/>
                      <a:pt x="718521" y="359836"/>
                      <a:pt x="240026" y="335716"/>
                    </a:cubicBezTo>
                    <a:cubicBezTo>
                      <a:pt x="217934" y="335716"/>
                      <a:pt x="215380" y="343824"/>
                      <a:pt x="119845" y="280788"/>
                    </a:cubicBezTo>
                    <a:cubicBezTo>
                      <a:pt x="45778" y="193856"/>
                      <a:pt x="39948" y="120572"/>
                      <a:pt x="0" y="4046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4">
                      <a:lumMod val="67000"/>
                    </a:schemeClr>
                  </a:gs>
                  <a:gs pos="48000">
                    <a:schemeClr val="accent4">
                      <a:lumMod val="97000"/>
                      <a:lumOff val="3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 dirty="0"/>
              </a:p>
            </p:txBody>
          </p:sp>
        </p:grp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A33B50DC-E88D-4981-B362-CE3C73C3952E}"/>
                </a:ext>
              </a:extLst>
            </p:cNvPr>
            <p:cNvSpPr txBox="1"/>
            <p:nvPr/>
          </p:nvSpPr>
          <p:spPr>
            <a:xfrm>
              <a:off x="2909726" y="4835516"/>
              <a:ext cx="1379764" cy="530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050" dirty="0">
                  <a:solidFill>
                    <a:schemeClr val="accent2">
                      <a:lumMod val="50000"/>
                    </a:schemeClr>
                  </a:solidFill>
                  <a:latin typeface="Axure Handwriting" panose="020B0402020200020204" pitchFamily="34" charset="0"/>
                </a:rPr>
                <a:t>Loovtööde tegijad</a:t>
              </a:r>
            </a:p>
            <a:p>
              <a:endParaRPr lang="et-EE" dirty="0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2BE0D89-931B-03E1-735C-2F43D51D7F24}"/>
              </a:ext>
            </a:extLst>
          </p:cNvPr>
          <p:cNvSpPr txBox="1"/>
          <p:nvPr/>
        </p:nvSpPr>
        <p:spPr>
          <a:xfrm>
            <a:off x="10378943" y="3345332"/>
            <a:ext cx="1555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FF0000"/>
                </a:solidFill>
              </a:rPr>
              <a:t>5. DETSEMBER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E1244D-CBBC-F5F9-44C6-FF5DA1823917}"/>
              </a:ext>
            </a:extLst>
          </p:cNvPr>
          <p:cNvSpPr txBox="1"/>
          <p:nvPr/>
        </p:nvSpPr>
        <p:spPr>
          <a:xfrm>
            <a:off x="10478003" y="2287418"/>
            <a:ext cx="1672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FF0000"/>
                </a:solidFill>
              </a:rPr>
              <a:t>12. DETSEMBER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E5ED4A-BA4E-4C5C-F636-BA9CF4843397}"/>
              </a:ext>
            </a:extLst>
          </p:cNvPr>
          <p:cNvSpPr txBox="1"/>
          <p:nvPr/>
        </p:nvSpPr>
        <p:spPr>
          <a:xfrm>
            <a:off x="10291637" y="1389346"/>
            <a:ext cx="1414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FF0000"/>
                </a:solidFill>
              </a:rPr>
              <a:t>10. JAANUAR</a:t>
            </a:r>
          </a:p>
        </p:txBody>
      </p:sp>
    </p:spTree>
    <p:extLst>
      <p:ext uri="{BB962C8B-B14F-4D97-AF65-F5344CB8AC3E}">
        <p14:creationId xmlns:p14="http://schemas.microsoft.com/office/powerpoint/2010/main" val="2425732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98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ol: kõver ülesnool 2">
            <a:extLst>
              <a:ext uri="{FF2B5EF4-FFF2-40B4-BE49-F238E27FC236}">
                <a16:creationId xmlns:a16="http://schemas.microsoft.com/office/drawing/2014/main" id="{624E59E7-1346-49F9-9BCE-826CCD7B5A7A}"/>
              </a:ext>
            </a:extLst>
          </p:cNvPr>
          <p:cNvSpPr/>
          <p:nvPr/>
        </p:nvSpPr>
        <p:spPr>
          <a:xfrm>
            <a:off x="218454" y="1859884"/>
            <a:ext cx="11813706" cy="4755090"/>
          </a:xfrm>
          <a:custGeom>
            <a:avLst/>
            <a:gdLst>
              <a:gd name="connsiteX0" fmla="*/ 10690568 w 11919757"/>
              <a:gd name="connsiteY0" fmla="*/ 0 h 4986164"/>
              <a:gd name="connsiteX1" fmla="*/ 11759918 w 11919757"/>
              <a:gd name="connsiteY1" fmla="*/ 1246541 h 4986164"/>
              <a:gd name="connsiteX2" fmla="*/ 11153999 w 11919757"/>
              <a:gd name="connsiteY2" fmla="*/ 1246541 h 4986164"/>
              <a:gd name="connsiteX3" fmla="*/ 5656919 w 11919757"/>
              <a:gd name="connsiteY3" fmla="*/ 4947793 h 4986164"/>
              <a:gd name="connsiteX4" fmla="*/ 9907458 w 11919757"/>
              <a:gd name="connsiteY4" fmla="*/ 1246541 h 4986164"/>
              <a:gd name="connsiteX5" fmla="*/ 9301539 w 11919757"/>
              <a:gd name="connsiteY5" fmla="*/ 1246541 h 4986164"/>
              <a:gd name="connsiteX6" fmla="*/ 10690568 w 11919757"/>
              <a:gd name="connsiteY6" fmla="*/ 0 h 4986164"/>
              <a:gd name="connsiteX0" fmla="*/ 5033649 w 11919757"/>
              <a:gd name="connsiteY0" fmla="*/ 4986164 h 4986164"/>
              <a:gd name="connsiteX1" fmla="*/ 0 w 11919757"/>
              <a:gd name="connsiteY1" fmla="*/ 0 h 4986164"/>
              <a:gd name="connsiteX2" fmla="*/ 1246541 w 11919757"/>
              <a:gd name="connsiteY2" fmla="*/ 0 h 4986164"/>
              <a:gd name="connsiteX3" fmla="*/ 6280190 w 11919757"/>
              <a:gd name="connsiteY3" fmla="*/ 4986164 h 4986164"/>
              <a:gd name="connsiteX4" fmla="*/ 5033649 w 11919757"/>
              <a:gd name="connsiteY4" fmla="*/ 4986164 h 4986164"/>
              <a:gd name="connsiteX0" fmla="*/ 5656919 w 11919757"/>
              <a:gd name="connsiteY0" fmla="*/ 4947793 h 4986164"/>
              <a:gd name="connsiteX1" fmla="*/ 9907458 w 11919757"/>
              <a:gd name="connsiteY1" fmla="*/ 1246541 h 4986164"/>
              <a:gd name="connsiteX2" fmla="*/ 9301539 w 11919757"/>
              <a:gd name="connsiteY2" fmla="*/ 1246541 h 4986164"/>
              <a:gd name="connsiteX3" fmla="*/ 10690568 w 11919757"/>
              <a:gd name="connsiteY3" fmla="*/ 0 h 4986164"/>
              <a:gd name="connsiteX4" fmla="*/ 11759918 w 11919757"/>
              <a:gd name="connsiteY4" fmla="*/ 1246541 h 4986164"/>
              <a:gd name="connsiteX5" fmla="*/ 11153999 w 11919757"/>
              <a:gd name="connsiteY5" fmla="*/ 1246541 h 4986164"/>
              <a:gd name="connsiteX6" fmla="*/ 6280189 w 11919757"/>
              <a:gd name="connsiteY6" fmla="*/ 4986164 h 4986164"/>
              <a:gd name="connsiteX7" fmla="*/ 5033649 w 11919757"/>
              <a:gd name="connsiteY7" fmla="*/ 4986164 h 4986164"/>
              <a:gd name="connsiteX8" fmla="*/ 0 w 11919757"/>
              <a:gd name="connsiteY8" fmla="*/ 0 h 4986164"/>
              <a:gd name="connsiteX9" fmla="*/ 1246541 w 11919757"/>
              <a:gd name="connsiteY9" fmla="*/ 0 h 4986164"/>
              <a:gd name="connsiteX10" fmla="*/ 6280190 w 11919757"/>
              <a:gd name="connsiteY10" fmla="*/ 4986164 h 4986164"/>
              <a:gd name="connsiteX0" fmla="*/ 10690568 w 11759918"/>
              <a:gd name="connsiteY0" fmla="*/ 0 h 4986521"/>
              <a:gd name="connsiteX1" fmla="*/ 11759918 w 11759918"/>
              <a:gd name="connsiteY1" fmla="*/ 1246541 h 4986521"/>
              <a:gd name="connsiteX2" fmla="*/ 11153999 w 11759918"/>
              <a:gd name="connsiteY2" fmla="*/ 1246541 h 4986521"/>
              <a:gd name="connsiteX3" fmla="*/ 5656919 w 11759918"/>
              <a:gd name="connsiteY3" fmla="*/ 4947793 h 4986521"/>
              <a:gd name="connsiteX4" fmla="*/ 9907458 w 11759918"/>
              <a:gd name="connsiteY4" fmla="*/ 1246541 h 4986521"/>
              <a:gd name="connsiteX5" fmla="*/ 9301539 w 11759918"/>
              <a:gd name="connsiteY5" fmla="*/ 1246541 h 4986521"/>
              <a:gd name="connsiteX6" fmla="*/ 10690568 w 11759918"/>
              <a:gd name="connsiteY6" fmla="*/ 0 h 4986521"/>
              <a:gd name="connsiteX0" fmla="*/ 5033649 w 11759918"/>
              <a:gd name="connsiteY0" fmla="*/ 4986164 h 4986521"/>
              <a:gd name="connsiteX1" fmla="*/ 0 w 11759918"/>
              <a:gd name="connsiteY1" fmla="*/ 0 h 4986521"/>
              <a:gd name="connsiteX2" fmla="*/ 1246541 w 11759918"/>
              <a:gd name="connsiteY2" fmla="*/ 0 h 4986521"/>
              <a:gd name="connsiteX3" fmla="*/ 6280190 w 11759918"/>
              <a:gd name="connsiteY3" fmla="*/ 4986164 h 4986521"/>
              <a:gd name="connsiteX4" fmla="*/ 5033649 w 11759918"/>
              <a:gd name="connsiteY4" fmla="*/ 4986164 h 4986521"/>
              <a:gd name="connsiteX0" fmla="*/ 5656919 w 11759918"/>
              <a:gd name="connsiteY0" fmla="*/ 4947793 h 4986521"/>
              <a:gd name="connsiteX1" fmla="*/ 9907458 w 11759918"/>
              <a:gd name="connsiteY1" fmla="*/ 1246541 h 4986521"/>
              <a:gd name="connsiteX2" fmla="*/ 9301539 w 11759918"/>
              <a:gd name="connsiteY2" fmla="*/ 1246541 h 4986521"/>
              <a:gd name="connsiteX3" fmla="*/ 10690568 w 11759918"/>
              <a:gd name="connsiteY3" fmla="*/ 0 h 4986521"/>
              <a:gd name="connsiteX4" fmla="*/ 11759918 w 11759918"/>
              <a:gd name="connsiteY4" fmla="*/ 1246541 h 4986521"/>
              <a:gd name="connsiteX5" fmla="*/ 11153999 w 11759918"/>
              <a:gd name="connsiteY5" fmla="*/ 1246541 h 4986521"/>
              <a:gd name="connsiteX6" fmla="*/ 6280189 w 11759918"/>
              <a:gd name="connsiteY6" fmla="*/ 4986164 h 4986521"/>
              <a:gd name="connsiteX7" fmla="*/ 5033649 w 11759918"/>
              <a:gd name="connsiteY7" fmla="*/ 4986164 h 4986521"/>
              <a:gd name="connsiteX8" fmla="*/ 0 w 11759918"/>
              <a:gd name="connsiteY8" fmla="*/ 0 h 4986521"/>
              <a:gd name="connsiteX9" fmla="*/ 1354118 w 11759918"/>
              <a:gd name="connsiteY9" fmla="*/ 2133600 h 4986521"/>
              <a:gd name="connsiteX10" fmla="*/ 6280190 w 11759918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291364 w 11804741"/>
              <a:gd name="connsiteY2" fmla="*/ 0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434799 w 11804741"/>
              <a:gd name="connsiteY2" fmla="*/ 2124635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96353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60494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5001581"/>
              <a:gd name="connsiteX1" fmla="*/ 11813706 w 11813706"/>
              <a:gd name="connsiteY1" fmla="*/ 1246541 h 5001581"/>
              <a:gd name="connsiteX2" fmla="*/ 11207787 w 11813706"/>
              <a:gd name="connsiteY2" fmla="*/ 1246541 h 5001581"/>
              <a:gd name="connsiteX3" fmla="*/ 5710707 w 11813706"/>
              <a:gd name="connsiteY3" fmla="*/ 4947793 h 5001581"/>
              <a:gd name="connsiteX4" fmla="*/ 9961246 w 11813706"/>
              <a:gd name="connsiteY4" fmla="*/ 1246541 h 5001581"/>
              <a:gd name="connsiteX5" fmla="*/ 9355327 w 11813706"/>
              <a:gd name="connsiteY5" fmla="*/ 1246541 h 5001581"/>
              <a:gd name="connsiteX6" fmla="*/ 10744356 w 11813706"/>
              <a:gd name="connsiteY6" fmla="*/ 0 h 5001581"/>
              <a:gd name="connsiteX0" fmla="*/ 5087437 w 11813706"/>
              <a:gd name="connsiteY0" fmla="*/ 4986164 h 5001581"/>
              <a:gd name="connsiteX1" fmla="*/ 0 w 11813706"/>
              <a:gd name="connsiteY1" fmla="*/ 2151529 h 5001581"/>
              <a:gd name="connsiteX2" fmla="*/ 1443764 w 11813706"/>
              <a:gd name="connsiteY2" fmla="*/ 2124635 h 5001581"/>
              <a:gd name="connsiteX3" fmla="*/ 6333978 w 11813706"/>
              <a:gd name="connsiteY3" fmla="*/ 4986164 h 5001581"/>
              <a:gd name="connsiteX4" fmla="*/ 5087437 w 11813706"/>
              <a:gd name="connsiteY4" fmla="*/ 4986164 h 5001581"/>
              <a:gd name="connsiteX0" fmla="*/ 5092143 w 11813706"/>
              <a:gd name="connsiteY0" fmla="*/ 5001581 h 5001581"/>
              <a:gd name="connsiteX1" fmla="*/ 9961246 w 11813706"/>
              <a:gd name="connsiteY1" fmla="*/ 1246541 h 5001581"/>
              <a:gd name="connsiteX2" fmla="*/ 9355327 w 11813706"/>
              <a:gd name="connsiteY2" fmla="*/ 1246541 h 5001581"/>
              <a:gd name="connsiteX3" fmla="*/ 10744356 w 11813706"/>
              <a:gd name="connsiteY3" fmla="*/ 0 h 5001581"/>
              <a:gd name="connsiteX4" fmla="*/ 11813706 w 11813706"/>
              <a:gd name="connsiteY4" fmla="*/ 1246541 h 5001581"/>
              <a:gd name="connsiteX5" fmla="*/ 11207787 w 11813706"/>
              <a:gd name="connsiteY5" fmla="*/ 1246541 h 5001581"/>
              <a:gd name="connsiteX6" fmla="*/ 6333977 w 11813706"/>
              <a:gd name="connsiteY6" fmla="*/ 4986164 h 5001581"/>
              <a:gd name="connsiteX7" fmla="*/ 5087437 w 11813706"/>
              <a:gd name="connsiteY7" fmla="*/ 4986164 h 5001581"/>
              <a:gd name="connsiteX8" fmla="*/ 8965 w 11813706"/>
              <a:gd name="connsiteY8" fmla="*/ 2160494 h 5001581"/>
              <a:gd name="connsiteX9" fmla="*/ 1407906 w 11813706"/>
              <a:gd name="connsiteY9" fmla="*/ 2133600 h 5001581"/>
              <a:gd name="connsiteX10" fmla="*/ 6333978 w 11813706"/>
              <a:gd name="connsiteY10" fmla="*/ 4986164 h 5001581"/>
              <a:gd name="connsiteX0" fmla="*/ 10744356 w 11813706"/>
              <a:gd name="connsiteY0" fmla="*/ 0 h 5030470"/>
              <a:gd name="connsiteX1" fmla="*/ 11813706 w 11813706"/>
              <a:gd name="connsiteY1" fmla="*/ 1246541 h 5030470"/>
              <a:gd name="connsiteX2" fmla="*/ 11207787 w 11813706"/>
              <a:gd name="connsiteY2" fmla="*/ 1246541 h 5030470"/>
              <a:gd name="connsiteX3" fmla="*/ 5101107 w 11813706"/>
              <a:gd name="connsiteY3" fmla="*/ 4992616 h 5030470"/>
              <a:gd name="connsiteX4" fmla="*/ 9961246 w 11813706"/>
              <a:gd name="connsiteY4" fmla="*/ 1246541 h 5030470"/>
              <a:gd name="connsiteX5" fmla="*/ 9355327 w 11813706"/>
              <a:gd name="connsiteY5" fmla="*/ 1246541 h 5030470"/>
              <a:gd name="connsiteX6" fmla="*/ 10744356 w 11813706"/>
              <a:gd name="connsiteY6" fmla="*/ 0 h 5030470"/>
              <a:gd name="connsiteX0" fmla="*/ 5087437 w 11813706"/>
              <a:gd name="connsiteY0" fmla="*/ 4986164 h 5030470"/>
              <a:gd name="connsiteX1" fmla="*/ 0 w 11813706"/>
              <a:gd name="connsiteY1" fmla="*/ 2151529 h 5030470"/>
              <a:gd name="connsiteX2" fmla="*/ 1443764 w 11813706"/>
              <a:gd name="connsiteY2" fmla="*/ 2124635 h 5030470"/>
              <a:gd name="connsiteX3" fmla="*/ 6333978 w 11813706"/>
              <a:gd name="connsiteY3" fmla="*/ 4986164 h 5030470"/>
              <a:gd name="connsiteX4" fmla="*/ 5087437 w 11813706"/>
              <a:gd name="connsiteY4" fmla="*/ 4986164 h 5030470"/>
              <a:gd name="connsiteX0" fmla="*/ 5092143 w 11813706"/>
              <a:gd name="connsiteY0" fmla="*/ 5001581 h 5030470"/>
              <a:gd name="connsiteX1" fmla="*/ 9961246 w 11813706"/>
              <a:gd name="connsiteY1" fmla="*/ 1246541 h 5030470"/>
              <a:gd name="connsiteX2" fmla="*/ 9355327 w 11813706"/>
              <a:gd name="connsiteY2" fmla="*/ 1246541 h 5030470"/>
              <a:gd name="connsiteX3" fmla="*/ 10744356 w 11813706"/>
              <a:gd name="connsiteY3" fmla="*/ 0 h 5030470"/>
              <a:gd name="connsiteX4" fmla="*/ 11813706 w 11813706"/>
              <a:gd name="connsiteY4" fmla="*/ 1246541 h 5030470"/>
              <a:gd name="connsiteX5" fmla="*/ 11207787 w 11813706"/>
              <a:gd name="connsiteY5" fmla="*/ 1246541 h 5030470"/>
              <a:gd name="connsiteX6" fmla="*/ 6333977 w 11813706"/>
              <a:gd name="connsiteY6" fmla="*/ 4986164 h 5030470"/>
              <a:gd name="connsiteX7" fmla="*/ 5087437 w 11813706"/>
              <a:gd name="connsiteY7" fmla="*/ 4986164 h 5030470"/>
              <a:gd name="connsiteX8" fmla="*/ 8965 w 11813706"/>
              <a:gd name="connsiteY8" fmla="*/ 2160494 h 5030470"/>
              <a:gd name="connsiteX9" fmla="*/ 1407906 w 11813706"/>
              <a:gd name="connsiteY9" fmla="*/ 2133600 h 5030470"/>
              <a:gd name="connsiteX10" fmla="*/ 6333978 w 11813706"/>
              <a:gd name="connsiteY10" fmla="*/ 4986164 h 5030470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333978 w 11813706"/>
              <a:gd name="connsiteY10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9507 w 11813706"/>
              <a:gd name="connsiteY10" fmla="*/ 496823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0543 w 11813706"/>
              <a:gd name="connsiteY10" fmla="*/ 4977199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8" fmla="*/ 1407906 w 11813706"/>
              <a:gd name="connsiteY8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207787 w 11813706"/>
              <a:gd name="connsiteY4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763598 w 11813706"/>
              <a:gd name="connsiteY4" fmla="*/ 1103106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08258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154684 w 11813706"/>
              <a:gd name="connsiteY3" fmla="*/ 4690329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13706" h="4755090" stroke="0" extrusionOk="0">
                <a:moveTo>
                  <a:pt x="10627815" y="0"/>
                </a:moveTo>
                <a:lnTo>
                  <a:pt x="11813706" y="1004494"/>
                </a:lnTo>
                <a:lnTo>
                  <a:pt x="11207787" y="1004494"/>
                </a:lnTo>
                <a:cubicBezTo>
                  <a:pt x="10575147" y="3431586"/>
                  <a:pt x="7522548" y="4845797"/>
                  <a:pt x="5101107" y="4750569"/>
                </a:cubicBezTo>
                <a:cubicBezTo>
                  <a:pt x="7150267" y="4497285"/>
                  <a:pt x="9444983" y="2985109"/>
                  <a:pt x="9961246" y="1004494"/>
                </a:cubicBezTo>
                <a:lnTo>
                  <a:pt x="9355327" y="1004494"/>
                </a:lnTo>
                <a:lnTo>
                  <a:pt x="10627815" y="0"/>
                </a:lnTo>
                <a:close/>
              </a:path>
              <a:path w="11813706" h="4755090" fill="darkenLess" stroke="0" extrusionOk="0">
                <a:moveTo>
                  <a:pt x="5051578" y="4744117"/>
                </a:moveTo>
                <a:cubicBezTo>
                  <a:pt x="2352252" y="4788940"/>
                  <a:pt x="0" y="4663264"/>
                  <a:pt x="0" y="1909482"/>
                </a:cubicBezTo>
                <a:lnTo>
                  <a:pt x="1443764" y="1882588"/>
                </a:lnTo>
                <a:cubicBezTo>
                  <a:pt x="1443764" y="4636370"/>
                  <a:pt x="3374676" y="4690329"/>
                  <a:pt x="6154684" y="4690329"/>
                </a:cubicBezTo>
                <a:cubicBezTo>
                  <a:pt x="5727217" y="4690329"/>
                  <a:pt x="5550762" y="4681364"/>
                  <a:pt x="5051578" y="4744117"/>
                </a:cubicBezTo>
                <a:close/>
              </a:path>
              <a:path w="11813706" h="4755090" fill="none" extrusionOk="0">
                <a:moveTo>
                  <a:pt x="9961246" y="1004494"/>
                </a:moveTo>
                <a:lnTo>
                  <a:pt x="9355327" y="1004494"/>
                </a:lnTo>
                <a:lnTo>
                  <a:pt x="11813706" y="1004494"/>
                </a:lnTo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>
              <a:solidFill>
                <a:schemeClr val="tx1"/>
              </a:solidFill>
            </a:endParaRPr>
          </a:p>
        </p:txBody>
      </p:sp>
      <p:sp>
        <p:nvSpPr>
          <p:cNvPr id="121" name="Ristkülik 120">
            <a:extLst>
              <a:ext uri="{FF2B5EF4-FFF2-40B4-BE49-F238E27FC236}">
                <a16:creationId xmlns:a16="http://schemas.microsoft.com/office/drawing/2014/main" id="{A449048D-7F96-49CE-BA63-0016656A94C2}"/>
              </a:ext>
            </a:extLst>
          </p:cNvPr>
          <p:cNvSpPr/>
          <p:nvPr/>
        </p:nvSpPr>
        <p:spPr>
          <a:xfrm>
            <a:off x="-86791" y="1273873"/>
            <a:ext cx="12467141" cy="5712879"/>
          </a:xfrm>
          <a:custGeom>
            <a:avLst/>
            <a:gdLst>
              <a:gd name="connsiteX0" fmla="*/ 0 w 12467141"/>
              <a:gd name="connsiteY0" fmla="*/ 0 h 5712879"/>
              <a:gd name="connsiteX1" fmla="*/ 443276 w 12467141"/>
              <a:gd name="connsiteY1" fmla="*/ 0 h 5712879"/>
              <a:gd name="connsiteX2" fmla="*/ 1011224 w 12467141"/>
              <a:gd name="connsiteY2" fmla="*/ 0 h 5712879"/>
              <a:gd name="connsiteX3" fmla="*/ 1828514 w 12467141"/>
              <a:gd name="connsiteY3" fmla="*/ 0 h 5712879"/>
              <a:gd name="connsiteX4" fmla="*/ 2770476 w 12467141"/>
              <a:gd name="connsiteY4" fmla="*/ 0 h 5712879"/>
              <a:gd name="connsiteX5" fmla="*/ 3213752 w 12467141"/>
              <a:gd name="connsiteY5" fmla="*/ 0 h 5712879"/>
              <a:gd name="connsiteX6" fmla="*/ 3532357 w 12467141"/>
              <a:gd name="connsiteY6" fmla="*/ 0 h 5712879"/>
              <a:gd name="connsiteX7" fmla="*/ 4474318 w 12467141"/>
              <a:gd name="connsiteY7" fmla="*/ 0 h 5712879"/>
              <a:gd name="connsiteX8" fmla="*/ 4792923 w 12467141"/>
              <a:gd name="connsiteY8" fmla="*/ 0 h 5712879"/>
              <a:gd name="connsiteX9" fmla="*/ 5610213 w 12467141"/>
              <a:gd name="connsiteY9" fmla="*/ 0 h 5712879"/>
              <a:gd name="connsiteX10" fmla="*/ 5928818 w 12467141"/>
              <a:gd name="connsiteY10" fmla="*/ 0 h 5712879"/>
              <a:gd name="connsiteX11" fmla="*/ 6621437 w 12467141"/>
              <a:gd name="connsiteY11" fmla="*/ 0 h 5712879"/>
              <a:gd name="connsiteX12" fmla="*/ 7314056 w 12467141"/>
              <a:gd name="connsiteY12" fmla="*/ 0 h 5712879"/>
              <a:gd name="connsiteX13" fmla="*/ 8006675 w 12467141"/>
              <a:gd name="connsiteY13" fmla="*/ 0 h 5712879"/>
              <a:gd name="connsiteX14" fmla="*/ 8948637 w 12467141"/>
              <a:gd name="connsiteY14" fmla="*/ 0 h 5712879"/>
              <a:gd name="connsiteX15" fmla="*/ 9890599 w 12467141"/>
              <a:gd name="connsiteY15" fmla="*/ 0 h 5712879"/>
              <a:gd name="connsiteX16" fmla="*/ 10583217 w 12467141"/>
              <a:gd name="connsiteY16" fmla="*/ 0 h 5712879"/>
              <a:gd name="connsiteX17" fmla="*/ 11151165 w 12467141"/>
              <a:gd name="connsiteY17" fmla="*/ 0 h 5712879"/>
              <a:gd name="connsiteX18" fmla="*/ 11719113 w 12467141"/>
              <a:gd name="connsiteY18" fmla="*/ 0 h 5712879"/>
              <a:gd name="connsiteX19" fmla="*/ 12467141 w 12467141"/>
              <a:gd name="connsiteY19" fmla="*/ 0 h 5712879"/>
              <a:gd name="connsiteX20" fmla="*/ 12467141 w 12467141"/>
              <a:gd name="connsiteY20" fmla="*/ 749022 h 5712879"/>
              <a:gd name="connsiteX21" fmla="*/ 12467141 w 12467141"/>
              <a:gd name="connsiteY21" fmla="*/ 1440915 h 5712879"/>
              <a:gd name="connsiteX22" fmla="*/ 12467141 w 12467141"/>
              <a:gd name="connsiteY22" fmla="*/ 1961422 h 5712879"/>
              <a:gd name="connsiteX23" fmla="*/ 12467141 w 12467141"/>
              <a:gd name="connsiteY23" fmla="*/ 2539057 h 5712879"/>
              <a:gd name="connsiteX24" fmla="*/ 12467141 w 12467141"/>
              <a:gd name="connsiteY24" fmla="*/ 3059564 h 5712879"/>
              <a:gd name="connsiteX25" fmla="*/ 12467141 w 12467141"/>
              <a:gd name="connsiteY25" fmla="*/ 3522942 h 5712879"/>
              <a:gd name="connsiteX26" fmla="*/ 12467141 w 12467141"/>
              <a:gd name="connsiteY26" fmla="*/ 4214835 h 5712879"/>
              <a:gd name="connsiteX27" fmla="*/ 12467141 w 12467141"/>
              <a:gd name="connsiteY27" fmla="*/ 4792471 h 5712879"/>
              <a:gd name="connsiteX28" fmla="*/ 12467141 w 12467141"/>
              <a:gd name="connsiteY28" fmla="*/ 5712879 h 5712879"/>
              <a:gd name="connsiteX29" fmla="*/ 11899193 w 12467141"/>
              <a:gd name="connsiteY29" fmla="*/ 5712879 h 5712879"/>
              <a:gd name="connsiteX30" fmla="*/ 11580589 w 12467141"/>
              <a:gd name="connsiteY30" fmla="*/ 5712879 h 5712879"/>
              <a:gd name="connsiteX31" fmla="*/ 11261984 w 12467141"/>
              <a:gd name="connsiteY31" fmla="*/ 5712879 h 5712879"/>
              <a:gd name="connsiteX32" fmla="*/ 10694037 w 12467141"/>
              <a:gd name="connsiteY32" fmla="*/ 5712879 h 5712879"/>
              <a:gd name="connsiteX33" fmla="*/ 10250760 w 12467141"/>
              <a:gd name="connsiteY33" fmla="*/ 5712879 h 5712879"/>
              <a:gd name="connsiteX34" fmla="*/ 9682813 w 12467141"/>
              <a:gd name="connsiteY34" fmla="*/ 5712879 h 5712879"/>
              <a:gd name="connsiteX35" fmla="*/ 8740851 w 12467141"/>
              <a:gd name="connsiteY35" fmla="*/ 5712879 h 5712879"/>
              <a:gd name="connsiteX36" fmla="*/ 8048232 w 12467141"/>
              <a:gd name="connsiteY36" fmla="*/ 5712879 h 5712879"/>
              <a:gd name="connsiteX37" fmla="*/ 7480285 w 12467141"/>
              <a:gd name="connsiteY37" fmla="*/ 5712879 h 5712879"/>
              <a:gd name="connsiteX38" fmla="*/ 6787666 w 12467141"/>
              <a:gd name="connsiteY38" fmla="*/ 5712879 h 5712879"/>
              <a:gd name="connsiteX39" fmla="*/ 5970375 w 12467141"/>
              <a:gd name="connsiteY39" fmla="*/ 5712879 h 5712879"/>
              <a:gd name="connsiteX40" fmla="*/ 5028414 w 12467141"/>
              <a:gd name="connsiteY40" fmla="*/ 5712879 h 5712879"/>
              <a:gd name="connsiteX41" fmla="*/ 4585137 w 12467141"/>
              <a:gd name="connsiteY41" fmla="*/ 5712879 h 5712879"/>
              <a:gd name="connsiteX42" fmla="*/ 4017190 w 12467141"/>
              <a:gd name="connsiteY42" fmla="*/ 5712879 h 5712879"/>
              <a:gd name="connsiteX43" fmla="*/ 3075228 w 12467141"/>
              <a:gd name="connsiteY43" fmla="*/ 5712879 h 5712879"/>
              <a:gd name="connsiteX44" fmla="*/ 2133266 w 12467141"/>
              <a:gd name="connsiteY44" fmla="*/ 5712879 h 5712879"/>
              <a:gd name="connsiteX45" fmla="*/ 1814662 w 12467141"/>
              <a:gd name="connsiteY45" fmla="*/ 5712879 h 5712879"/>
              <a:gd name="connsiteX46" fmla="*/ 1122043 w 12467141"/>
              <a:gd name="connsiteY46" fmla="*/ 5712879 h 5712879"/>
              <a:gd name="connsiteX47" fmla="*/ 0 w 12467141"/>
              <a:gd name="connsiteY47" fmla="*/ 5712879 h 5712879"/>
              <a:gd name="connsiteX48" fmla="*/ 0 w 12467141"/>
              <a:gd name="connsiteY48" fmla="*/ 5078115 h 5712879"/>
              <a:gd name="connsiteX49" fmla="*/ 0 w 12467141"/>
              <a:gd name="connsiteY49" fmla="*/ 4329093 h 5712879"/>
              <a:gd name="connsiteX50" fmla="*/ 0 w 12467141"/>
              <a:gd name="connsiteY50" fmla="*/ 3580071 h 5712879"/>
              <a:gd name="connsiteX51" fmla="*/ 0 w 12467141"/>
              <a:gd name="connsiteY51" fmla="*/ 3059564 h 5712879"/>
              <a:gd name="connsiteX52" fmla="*/ 0 w 12467141"/>
              <a:gd name="connsiteY52" fmla="*/ 2310542 h 5712879"/>
              <a:gd name="connsiteX53" fmla="*/ 0 w 12467141"/>
              <a:gd name="connsiteY53" fmla="*/ 1561520 h 5712879"/>
              <a:gd name="connsiteX54" fmla="*/ 0 w 12467141"/>
              <a:gd name="connsiteY54" fmla="*/ 812498 h 5712879"/>
              <a:gd name="connsiteX55" fmla="*/ 0 w 12467141"/>
              <a:gd name="connsiteY55" fmla="*/ 0 h 5712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467141" h="5712879" fill="none" extrusionOk="0">
                <a:moveTo>
                  <a:pt x="0" y="0"/>
                </a:moveTo>
                <a:cubicBezTo>
                  <a:pt x="153780" y="12435"/>
                  <a:pt x="339318" y="-1607"/>
                  <a:pt x="443276" y="0"/>
                </a:cubicBezTo>
                <a:cubicBezTo>
                  <a:pt x="547234" y="1607"/>
                  <a:pt x="775270" y="-3161"/>
                  <a:pt x="1011224" y="0"/>
                </a:cubicBezTo>
                <a:cubicBezTo>
                  <a:pt x="1247178" y="3161"/>
                  <a:pt x="1577588" y="33387"/>
                  <a:pt x="1828514" y="0"/>
                </a:cubicBezTo>
                <a:cubicBezTo>
                  <a:pt x="2079440" y="-33387"/>
                  <a:pt x="2439963" y="44315"/>
                  <a:pt x="2770476" y="0"/>
                </a:cubicBezTo>
                <a:cubicBezTo>
                  <a:pt x="3100989" y="-44315"/>
                  <a:pt x="3090277" y="4806"/>
                  <a:pt x="3213752" y="0"/>
                </a:cubicBezTo>
                <a:cubicBezTo>
                  <a:pt x="3337227" y="-4806"/>
                  <a:pt x="3408405" y="-12180"/>
                  <a:pt x="3532357" y="0"/>
                </a:cubicBezTo>
                <a:cubicBezTo>
                  <a:pt x="3656310" y="12180"/>
                  <a:pt x="4222534" y="7611"/>
                  <a:pt x="4474318" y="0"/>
                </a:cubicBezTo>
                <a:cubicBezTo>
                  <a:pt x="4726102" y="-7611"/>
                  <a:pt x="4705364" y="-1576"/>
                  <a:pt x="4792923" y="0"/>
                </a:cubicBezTo>
                <a:cubicBezTo>
                  <a:pt x="4880483" y="1576"/>
                  <a:pt x="5314034" y="-11474"/>
                  <a:pt x="5610213" y="0"/>
                </a:cubicBezTo>
                <a:cubicBezTo>
                  <a:pt x="5906392" y="11474"/>
                  <a:pt x="5791016" y="-4831"/>
                  <a:pt x="5928818" y="0"/>
                </a:cubicBezTo>
                <a:cubicBezTo>
                  <a:pt x="6066621" y="4831"/>
                  <a:pt x="6443027" y="-18450"/>
                  <a:pt x="6621437" y="0"/>
                </a:cubicBezTo>
                <a:cubicBezTo>
                  <a:pt x="6799847" y="18450"/>
                  <a:pt x="7057230" y="-21612"/>
                  <a:pt x="7314056" y="0"/>
                </a:cubicBezTo>
                <a:cubicBezTo>
                  <a:pt x="7570882" y="21612"/>
                  <a:pt x="7761040" y="-16715"/>
                  <a:pt x="8006675" y="0"/>
                </a:cubicBezTo>
                <a:cubicBezTo>
                  <a:pt x="8252310" y="16715"/>
                  <a:pt x="8666320" y="-45864"/>
                  <a:pt x="8948637" y="0"/>
                </a:cubicBezTo>
                <a:cubicBezTo>
                  <a:pt x="9230954" y="45864"/>
                  <a:pt x="9488565" y="42635"/>
                  <a:pt x="9890599" y="0"/>
                </a:cubicBezTo>
                <a:cubicBezTo>
                  <a:pt x="10292633" y="-42635"/>
                  <a:pt x="10291957" y="14117"/>
                  <a:pt x="10583217" y="0"/>
                </a:cubicBezTo>
                <a:cubicBezTo>
                  <a:pt x="10874477" y="-14117"/>
                  <a:pt x="10968348" y="-16131"/>
                  <a:pt x="11151165" y="0"/>
                </a:cubicBezTo>
                <a:cubicBezTo>
                  <a:pt x="11333982" y="16131"/>
                  <a:pt x="11557209" y="-8431"/>
                  <a:pt x="11719113" y="0"/>
                </a:cubicBezTo>
                <a:cubicBezTo>
                  <a:pt x="11881017" y="8431"/>
                  <a:pt x="12200218" y="-7226"/>
                  <a:pt x="12467141" y="0"/>
                </a:cubicBezTo>
                <a:cubicBezTo>
                  <a:pt x="12453588" y="156572"/>
                  <a:pt x="12495416" y="464544"/>
                  <a:pt x="12467141" y="749022"/>
                </a:cubicBezTo>
                <a:cubicBezTo>
                  <a:pt x="12438866" y="1033500"/>
                  <a:pt x="12465801" y="1300305"/>
                  <a:pt x="12467141" y="1440915"/>
                </a:cubicBezTo>
                <a:cubicBezTo>
                  <a:pt x="12468481" y="1581525"/>
                  <a:pt x="12486241" y="1760515"/>
                  <a:pt x="12467141" y="1961422"/>
                </a:cubicBezTo>
                <a:cubicBezTo>
                  <a:pt x="12448041" y="2162329"/>
                  <a:pt x="12450643" y="2339421"/>
                  <a:pt x="12467141" y="2539057"/>
                </a:cubicBezTo>
                <a:cubicBezTo>
                  <a:pt x="12483639" y="2738694"/>
                  <a:pt x="12487590" y="2860729"/>
                  <a:pt x="12467141" y="3059564"/>
                </a:cubicBezTo>
                <a:cubicBezTo>
                  <a:pt x="12446692" y="3258399"/>
                  <a:pt x="12469816" y="3296314"/>
                  <a:pt x="12467141" y="3522942"/>
                </a:cubicBezTo>
                <a:cubicBezTo>
                  <a:pt x="12464466" y="3749570"/>
                  <a:pt x="12459778" y="3916490"/>
                  <a:pt x="12467141" y="4214835"/>
                </a:cubicBezTo>
                <a:cubicBezTo>
                  <a:pt x="12474504" y="4513180"/>
                  <a:pt x="12449509" y="4656556"/>
                  <a:pt x="12467141" y="4792471"/>
                </a:cubicBezTo>
                <a:cubicBezTo>
                  <a:pt x="12484773" y="4928386"/>
                  <a:pt x="12499452" y="5288271"/>
                  <a:pt x="12467141" y="5712879"/>
                </a:cubicBezTo>
                <a:cubicBezTo>
                  <a:pt x="12335570" y="5704028"/>
                  <a:pt x="12147852" y="5710606"/>
                  <a:pt x="11899193" y="5712879"/>
                </a:cubicBezTo>
                <a:cubicBezTo>
                  <a:pt x="11650534" y="5715152"/>
                  <a:pt x="11681534" y="5713399"/>
                  <a:pt x="11580589" y="5712879"/>
                </a:cubicBezTo>
                <a:cubicBezTo>
                  <a:pt x="11479644" y="5712359"/>
                  <a:pt x="11366655" y="5727642"/>
                  <a:pt x="11261984" y="5712879"/>
                </a:cubicBezTo>
                <a:cubicBezTo>
                  <a:pt x="11157313" y="5698116"/>
                  <a:pt x="10893234" y="5736963"/>
                  <a:pt x="10694037" y="5712879"/>
                </a:cubicBezTo>
                <a:cubicBezTo>
                  <a:pt x="10494840" y="5688795"/>
                  <a:pt x="10361724" y="5708646"/>
                  <a:pt x="10250760" y="5712879"/>
                </a:cubicBezTo>
                <a:cubicBezTo>
                  <a:pt x="10139796" y="5717112"/>
                  <a:pt x="9900726" y="5695308"/>
                  <a:pt x="9682813" y="5712879"/>
                </a:cubicBezTo>
                <a:cubicBezTo>
                  <a:pt x="9464900" y="5730450"/>
                  <a:pt x="9160700" y="5757365"/>
                  <a:pt x="8740851" y="5712879"/>
                </a:cubicBezTo>
                <a:cubicBezTo>
                  <a:pt x="8321002" y="5668393"/>
                  <a:pt x="8195363" y="5698303"/>
                  <a:pt x="8048232" y="5712879"/>
                </a:cubicBezTo>
                <a:cubicBezTo>
                  <a:pt x="7901101" y="5727455"/>
                  <a:pt x="7626737" y="5690090"/>
                  <a:pt x="7480285" y="5712879"/>
                </a:cubicBezTo>
                <a:cubicBezTo>
                  <a:pt x="7333833" y="5735668"/>
                  <a:pt x="7041367" y="5723112"/>
                  <a:pt x="6787666" y="5712879"/>
                </a:cubicBezTo>
                <a:cubicBezTo>
                  <a:pt x="6533965" y="5702646"/>
                  <a:pt x="6286930" y="5675115"/>
                  <a:pt x="5970375" y="5712879"/>
                </a:cubicBezTo>
                <a:cubicBezTo>
                  <a:pt x="5653820" y="5750643"/>
                  <a:pt x="5232916" y="5732346"/>
                  <a:pt x="5028414" y="5712879"/>
                </a:cubicBezTo>
                <a:cubicBezTo>
                  <a:pt x="4823912" y="5693412"/>
                  <a:pt x="4702636" y="5708581"/>
                  <a:pt x="4585137" y="5712879"/>
                </a:cubicBezTo>
                <a:cubicBezTo>
                  <a:pt x="4467638" y="5717177"/>
                  <a:pt x="4238169" y="5696624"/>
                  <a:pt x="4017190" y="5712879"/>
                </a:cubicBezTo>
                <a:cubicBezTo>
                  <a:pt x="3796211" y="5729134"/>
                  <a:pt x="3530253" y="5719076"/>
                  <a:pt x="3075228" y="5712879"/>
                </a:cubicBezTo>
                <a:cubicBezTo>
                  <a:pt x="2620203" y="5706682"/>
                  <a:pt x="2483982" y="5704328"/>
                  <a:pt x="2133266" y="5712879"/>
                </a:cubicBezTo>
                <a:cubicBezTo>
                  <a:pt x="1782550" y="5721430"/>
                  <a:pt x="1879879" y="5697660"/>
                  <a:pt x="1814662" y="5712879"/>
                </a:cubicBezTo>
                <a:cubicBezTo>
                  <a:pt x="1749445" y="5728098"/>
                  <a:pt x="1361661" y="5700387"/>
                  <a:pt x="1122043" y="5712879"/>
                </a:cubicBezTo>
                <a:cubicBezTo>
                  <a:pt x="882425" y="5725371"/>
                  <a:pt x="292288" y="5683482"/>
                  <a:pt x="0" y="5712879"/>
                </a:cubicBezTo>
                <a:cubicBezTo>
                  <a:pt x="18744" y="5547807"/>
                  <a:pt x="-22007" y="5208653"/>
                  <a:pt x="0" y="5078115"/>
                </a:cubicBezTo>
                <a:cubicBezTo>
                  <a:pt x="22007" y="4947577"/>
                  <a:pt x="-2956" y="4525014"/>
                  <a:pt x="0" y="4329093"/>
                </a:cubicBezTo>
                <a:cubicBezTo>
                  <a:pt x="2956" y="4133172"/>
                  <a:pt x="20049" y="3832943"/>
                  <a:pt x="0" y="3580071"/>
                </a:cubicBezTo>
                <a:cubicBezTo>
                  <a:pt x="-20049" y="3327199"/>
                  <a:pt x="-25807" y="3255224"/>
                  <a:pt x="0" y="3059564"/>
                </a:cubicBezTo>
                <a:cubicBezTo>
                  <a:pt x="25807" y="2863904"/>
                  <a:pt x="-35804" y="2498545"/>
                  <a:pt x="0" y="2310542"/>
                </a:cubicBezTo>
                <a:cubicBezTo>
                  <a:pt x="35804" y="2122539"/>
                  <a:pt x="46" y="1906497"/>
                  <a:pt x="0" y="1561520"/>
                </a:cubicBezTo>
                <a:cubicBezTo>
                  <a:pt x="-46" y="1216543"/>
                  <a:pt x="-21339" y="1117122"/>
                  <a:pt x="0" y="812498"/>
                </a:cubicBezTo>
                <a:cubicBezTo>
                  <a:pt x="21339" y="507874"/>
                  <a:pt x="15697" y="220559"/>
                  <a:pt x="0" y="0"/>
                </a:cubicBezTo>
                <a:close/>
              </a:path>
              <a:path w="12467141" h="5712879" stroke="0" extrusionOk="0">
                <a:moveTo>
                  <a:pt x="0" y="0"/>
                </a:moveTo>
                <a:cubicBezTo>
                  <a:pt x="320008" y="-5661"/>
                  <a:pt x="643867" y="28809"/>
                  <a:pt x="941962" y="0"/>
                </a:cubicBezTo>
                <a:cubicBezTo>
                  <a:pt x="1240057" y="-28809"/>
                  <a:pt x="1265776" y="644"/>
                  <a:pt x="1509909" y="0"/>
                </a:cubicBezTo>
                <a:cubicBezTo>
                  <a:pt x="1754042" y="-644"/>
                  <a:pt x="2054596" y="-12074"/>
                  <a:pt x="2202528" y="0"/>
                </a:cubicBezTo>
                <a:cubicBezTo>
                  <a:pt x="2350460" y="12074"/>
                  <a:pt x="2466549" y="-7747"/>
                  <a:pt x="2645804" y="0"/>
                </a:cubicBezTo>
                <a:cubicBezTo>
                  <a:pt x="2825059" y="7747"/>
                  <a:pt x="3202919" y="-39158"/>
                  <a:pt x="3587766" y="0"/>
                </a:cubicBezTo>
                <a:cubicBezTo>
                  <a:pt x="3972613" y="39158"/>
                  <a:pt x="4155949" y="19642"/>
                  <a:pt x="4405056" y="0"/>
                </a:cubicBezTo>
                <a:cubicBezTo>
                  <a:pt x="4654163" y="-19642"/>
                  <a:pt x="4677816" y="10239"/>
                  <a:pt x="4848333" y="0"/>
                </a:cubicBezTo>
                <a:cubicBezTo>
                  <a:pt x="5018850" y="-10239"/>
                  <a:pt x="5097820" y="19995"/>
                  <a:pt x="5291609" y="0"/>
                </a:cubicBezTo>
                <a:cubicBezTo>
                  <a:pt x="5485398" y="-19995"/>
                  <a:pt x="5695964" y="23659"/>
                  <a:pt x="5984228" y="0"/>
                </a:cubicBezTo>
                <a:cubicBezTo>
                  <a:pt x="6272492" y="-23659"/>
                  <a:pt x="6494050" y="33725"/>
                  <a:pt x="6801518" y="0"/>
                </a:cubicBezTo>
                <a:cubicBezTo>
                  <a:pt x="7108986" y="-33725"/>
                  <a:pt x="7060988" y="-3814"/>
                  <a:pt x="7244794" y="0"/>
                </a:cubicBezTo>
                <a:cubicBezTo>
                  <a:pt x="7428600" y="3814"/>
                  <a:pt x="7549301" y="19524"/>
                  <a:pt x="7688070" y="0"/>
                </a:cubicBezTo>
                <a:cubicBezTo>
                  <a:pt x="7826839" y="-19524"/>
                  <a:pt x="8001348" y="12090"/>
                  <a:pt x="8131346" y="0"/>
                </a:cubicBezTo>
                <a:cubicBezTo>
                  <a:pt x="8261344" y="-12090"/>
                  <a:pt x="8666739" y="26654"/>
                  <a:pt x="9073308" y="0"/>
                </a:cubicBezTo>
                <a:cubicBezTo>
                  <a:pt x="9479877" y="-26654"/>
                  <a:pt x="9428996" y="11343"/>
                  <a:pt x="9765927" y="0"/>
                </a:cubicBezTo>
                <a:cubicBezTo>
                  <a:pt x="10102858" y="-11343"/>
                  <a:pt x="9971287" y="-4672"/>
                  <a:pt x="10084532" y="0"/>
                </a:cubicBezTo>
                <a:cubicBezTo>
                  <a:pt x="10197778" y="4672"/>
                  <a:pt x="10818897" y="-38116"/>
                  <a:pt x="11026494" y="0"/>
                </a:cubicBezTo>
                <a:cubicBezTo>
                  <a:pt x="11234091" y="38116"/>
                  <a:pt x="11332363" y="11291"/>
                  <a:pt x="11469770" y="0"/>
                </a:cubicBezTo>
                <a:cubicBezTo>
                  <a:pt x="11607177" y="-11291"/>
                  <a:pt x="11690892" y="-1091"/>
                  <a:pt x="11788374" y="0"/>
                </a:cubicBezTo>
                <a:cubicBezTo>
                  <a:pt x="11885856" y="1091"/>
                  <a:pt x="12280572" y="-16190"/>
                  <a:pt x="12467141" y="0"/>
                </a:cubicBezTo>
                <a:cubicBezTo>
                  <a:pt x="12483009" y="112702"/>
                  <a:pt x="12486765" y="248923"/>
                  <a:pt x="12467141" y="463378"/>
                </a:cubicBezTo>
                <a:cubicBezTo>
                  <a:pt x="12447517" y="677833"/>
                  <a:pt x="12488340" y="902694"/>
                  <a:pt x="12467141" y="1098142"/>
                </a:cubicBezTo>
                <a:cubicBezTo>
                  <a:pt x="12445942" y="1293590"/>
                  <a:pt x="12481179" y="1542486"/>
                  <a:pt x="12467141" y="1675778"/>
                </a:cubicBezTo>
                <a:cubicBezTo>
                  <a:pt x="12453103" y="1809070"/>
                  <a:pt x="12477472" y="1980191"/>
                  <a:pt x="12467141" y="2196285"/>
                </a:cubicBezTo>
                <a:cubicBezTo>
                  <a:pt x="12456810" y="2412379"/>
                  <a:pt x="12484725" y="2650477"/>
                  <a:pt x="12467141" y="2831049"/>
                </a:cubicBezTo>
                <a:cubicBezTo>
                  <a:pt x="12449557" y="3011621"/>
                  <a:pt x="12486365" y="3361031"/>
                  <a:pt x="12467141" y="3580071"/>
                </a:cubicBezTo>
                <a:cubicBezTo>
                  <a:pt x="12447917" y="3799111"/>
                  <a:pt x="12494064" y="4104524"/>
                  <a:pt x="12467141" y="4271964"/>
                </a:cubicBezTo>
                <a:cubicBezTo>
                  <a:pt x="12440218" y="4439404"/>
                  <a:pt x="12452914" y="4572118"/>
                  <a:pt x="12467141" y="4792471"/>
                </a:cubicBezTo>
                <a:cubicBezTo>
                  <a:pt x="12481368" y="5012824"/>
                  <a:pt x="12497542" y="5423756"/>
                  <a:pt x="12467141" y="5712879"/>
                </a:cubicBezTo>
                <a:cubicBezTo>
                  <a:pt x="12292893" y="5709559"/>
                  <a:pt x="12060498" y="5726239"/>
                  <a:pt x="11899193" y="5712879"/>
                </a:cubicBezTo>
                <a:cubicBezTo>
                  <a:pt x="11737888" y="5699519"/>
                  <a:pt x="11622789" y="5715364"/>
                  <a:pt x="11455917" y="5712879"/>
                </a:cubicBezTo>
                <a:cubicBezTo>
                  <a:pt x="11289045" y="5710394"/>
                  <a:pt x="11023849" y="5726026"/>
                  <a:pt x="10638627" y="5712879"/>
                </a:cubicBezTo>
                <a:cubicBezTo>
                  <a:pt x="10253405" y="5699733"/>
                  <a:pt x="10262178" y="5736129"/>
                  <a:pt x="9946008" y="5712879"/>
                </a:cubicBezTo>
                <a:cubicBezTo>
                  <a:pt x="9629838" y="5689629"/>
                  <a:pt x="9215497" y="5714334"/>
                  <a:pt x="9004046" y="5712879"/>
                </a:cubicBezTo>
                <a:cubicBezTo>
                  <a:pt x="8792595" y="5711424"/>
                  <a:pt x="8642777" y="5707916"/>
                  <a:pt x="8311427" y="5712879"/>
                </a:cubicBezTo>
                <a:cubicBezTo>
                  <a:pt x="7980077" y="5717842"/>
                  <a:pt x="7658917" y="5679574"/>
                  <a:pt x="7369466" y="5712879"/>
                </a:cubicBezTo>
                <a:cubicBezTo>
                  <a:pt x="7080015" y="5746184"/>
                  <a:pt x="7187027" y="5701957"/>
                  <a:pt x="7050861" y="5712879"/>
                </a:cubicBezTo>
                <a:cubicBezTo>
                  <a:pt x="6914695" y="5723801"/>
                  <a:pt x="6843672" y="5718876"/>
                  <a:pt x="6732256" y="5712879"/>
                </a:cubicBezTo>
                <a:cubicBezTo>
                  <a:pt x="6620841" y="5706882"/>
                  <a:pt x="6494237" y="5727771"/>
                  <a:pt x="6413651" y="5712879"/>
                </a:cubicBezTo>
                <a:cubicBezTo>
                  <a:pt x="6333065" y="5697987"/>
                  <a:pt x="5999077" y="5688091"/>
                  <a:pt x="5721032" y="5712879"/>
                </a:cubicBezTo>
                <a:cubicBezTo>
                  <a:pt x="5442987" y="5737667"/>
                  <a:pt x="5339325" y="5724635"/>
                  <a:pt x="5153085" y="5712879"/>
                </a:cubicBezTo>
                <a:cubicBezTo>
                  <a:pt x="4966845" y="5701123"/>
                  <a:pt x="4745235" y="5739661"/>
                  <a:pt x="4460466" y="5712879"/>
                </a:cubicBezTo>
                <a:cubicBezTo>
                  <a:pt x="4175697" y="5686097"/>
                  <a:pt x="4212821" y="5704915"/>
                  <a:pt x="4141861" y="5712879"/>
                </a:cubicBezTo>
                <a:cubicBezTo>
                  <a:pt x="4070901" y="5720843"/>
                  <a:pt x="3727114" y="5690783"/>
                  <a:pt x="3449242" y="5712879"/>
                </a:cubicBezTo>
                <a:cubicBezTo>
                  <a:pt x="3171370" y="5734975"/>
                  <a:pt x="3212531" y="5715344"/>
                  <a:pt x="3130638" y="5712879"/>
                </a:cubicBezTo>
                <a:cubicBezTo>
                  <a:pt x="3048745" y="5710414"/>
                  <a:pt x="2815248" y="5722445"/>
                  <a:pt x="2687362" y="5712879"/>
                </a:cubicBezTo>
                <a:cubicBezTo>
                  <a:pt x="2559476" y="5703313"/>
                  <a:pt x="2521717" y="5701044"/>
                  <a:pt x="2368757" y="5712879"/>
                </a:cubicBezTo>
                <a:cubicBezTo>
                  <a:pt x="2215798" y="5724714"/>
                  <a:pt x="1751815" y="5718198"/>
                  <a:pt x="1426795" y="5712879"/>
                </a:cubicBezTo>
                <a:cubicBezTo>
                  <a:pt x="1101775" y="5707560"/>
                  <a:pt x="1105446" y="5721064"/>
                  <a:pt x="983519" y="5712879"/>
                </a:cubicBezTo>
                <a:cubicBezTo>
                  <a:pt x="861592" y="5704694"/>
                  <a:pt x="467487" y="5665811"/>
                  <a:pt x="0" y="5712879"/>
                </a:cubicBezTo>
                <a:cubicBezTo>
                  <a:pt x="-33111" y="5503628"/>
                  <a:pt x="-12087" y="5361930"/>
                  <a:pt x="0" y="5020986"/>
                </a:cubicBezTo>
                <a:cubicBezTo>
                  <a:pt x="12087" y="4680042"/>
                  <a:pt x="-18143" y="4628731"/>
                  <a:pt x="0" y="4271964"/>
                </a:cubicBezTo>
                <a:cubicBezTo>
                  <a:pt x="18143" y="3915197"/>
                  <a:pt x="-18081" y="4017976"/>
                  <a:pt x="0" y="3808586"/>
                </a:cubicBezTo>
                <a:cubicBezTo>
                  <a:pt x="18081" y="3599196"/>
                  <a:pt x="28773" y="3452594"/>
                  <a:pt x="0" y="3230950"/>
                </a:cubicBezTo>
                <a:cubicBezTo>
                  <a:pt x="-28773" y="3009306"/>
                  <a:pt x="-12550" y="2746551"/>
                  <a:pt x="0" y="2481929"/>
                </a:cubicBezTo>
                <a:cubicBezTo>
                  <a:pt x="12550" y="2217307"/>
                  <a:pt x="-5790" y="2132067"/>
                  <a:pt x="0" y="1904293"/>
                </a:cubicBezTo>
                <a:cubicBezTo>
                  <a:pt x="5790" y="1676519"/>
                  <a:pt x="-16938" y="1506194"/>
                  <a:pt x="0" y="1326657"/>
                </a:cubicBezTo>
                <a:cubicBezTo>
                  <a:pt x="16938" y="1147120"/>
                  <a:pt x="-32924" y="944576"/>
                  <a:pt x="0" y="634764"/>
                </a:cubicBezTo>
                <a:cubicBezTo>
                  <a:pt x="32924" y="324952"/>
                  <a:pt x="-12179" y="180843"/>
                  <a:pt x="0" y="0"/>
                </a:cubicBezTo>
                <a:close/>
              </a:path>
            </a:pathLst>
          </a:custGeom>
          <a:solidFill>
            <a:srgbClr val="0070C0">
              <a:alpha val="50000"/>
            </a:srgb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14042596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/>
          </a:p>
        </p:txBody>
      </p:sp>
      <p:sp>
        <p:nvSpPr>
          <p:cNvPr id="84" name="Ristkülik: ümarnurkne 83">
            <a:extLst>
              <a:ext uri="{FF2B5EF4-FFF2-40B4-BE49-F238E27FC236}">
                <a16:creationId xmlns:a16="http://schemas.microsoft.com/office/drawing/2014/main" id="{F606C205-DCBB-4F60-8EA7-4FD7EFF292EC}"/>
              </a:ext>
            </a:extLst>
          </p:cNvPr>
          <p:cNvSpPr/>
          <p:nvPr/>
        </p:nvSpPr>
        <p:spPr>
          <a:xfrm>
            <a:off x="25052" y="20819"/>
            <a:ext cx="5134802" cy="3308916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476BFE-E906-4515-852F-B997E7948D22}"/>
              </a:ext>
            </a:extLst>
          </p:cNvPr>
          <p:cNvSpPr txBox="1"/>
          <p:nvPr/>
        </p:nvSpPr>
        <p:spPr>
          <a:xfrm>
            <a:off x="35242" y="901625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Mis?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17C1DF3-4F75-4A9B-B6D5-B725862313DA}"/>
              </a:ext>
            </a:extLst>
          </p:cNvPr>
          <p:cNvSpPr txBox="1"/>
          <p:nvPr/>
        </p:nvSpPr>
        <p:spPr>
          <a:xfrm>
            <a:off x="2066989" y="939203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Miks?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F64633-0F0D-4D24-8B99-93814F78892B}"/>
              </a:ext>
            </a:extLst>
          </p:cNvPr>
          <p:cNvSpPr txBox="1"/>
          <p:nvPr/>
        </p:nvSpPr>
        <p:spPr>
          <a:xfrm>
            <a:off x="55041" y="2224811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Kes?</a:t>
            </a:r>
          </a:p>
        </p:txBody>
      </p:sp>
      <p:sp>
        <p:nvSpPr>
          <p:cNvPr id="171" name="Ovaal 170">
            <a:extLst>
              <a:ext uri="{FF2B5EF4-FFF2-40B4-BE49-F238E27FC236}">
                <a16:creationId xmlns:a16="http://schemas.microsoft.com/office/drawing/2014/main" id="{BA176956-8739-4273-8157-72FD2861ACFD}"/>
              </a:ext>
            </a:extLst>
          </p:cNvPr>
          <p:cNvSpPr/>
          <p:nvPr/>
        </p:nvSpPr>
        <p:spPr>
          <a:xfrm>
            <a:off x="9845458" y="1323125"/>
            <a:ext cx="2255737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grpSp>
        <p:nvGrpSpPr>
          <p:cNvPr id="35" name="Rühm 34">
            <a:extLst>
              <a:ext uri="{FF2B5EF4-FFF2-40B4-BE49-F238E27FC236}">
                <a16:creationId xmlns:a16="http://schemas.microsoft.com/office/drawing/2014/main" id="{85E5FE09-0E89-4DC6-92B4-D723126AF293}"/>
              </a:ext>
            </a:extLst>
          </p:cNvPr>
          <p:cNvGrpSpPr/>
          <p:nvPr/>
        </p:nvGrpSpPr>
        <p:grpSpPr>
          <a:xfrm>
            <a:off x="9949278" y="798870"/>
            <a:ext cx="1985250" cy="768994"/>
            <a:chOff x="8507990" y="348862"/>
            <a:chExt cx="2079382" cy="768994"/>
          </a:xfrm>
        </p:grpSpPr>
        <p:grpSp>
          <p:nvGrpSpPr>
            <p:cNvPr id="80" name="Rühm 79">
              <a:extLst>
                <a:ext uri="{FF2B5EF4-FFF2-40B4-BE49-F238E27FC236}">
                  <a16:creationId xmlns:a16="http://schemas.microsoft.com/office/drawing/2014/main" id="{C2BE79CC-56FD-4B54-8472-3F42DFFC5209}"/>
                </a:ext>
              </a:extLst>
            </p:cNvPr>
            <p:cNvGrpSpPr/>
            <p:nvPr/>
          </p:nvGrpSpPr>
          <p:grpSpPr>
            <a:xfrm>
              <a:off x="8507990" y="348862"/>
              <a:ext cx="2079382" cy="768994"/>
              <a:chOff x="8181975" y="419100"/>
              <a:chExt cx="3067050" cy="1135772"/>
            </a:xfrm>
            <a:solidFill>
              <a:srgbClr val="FFFF00"/>
            </a:solidFill>
            <a:effectLst>
              <a:glow rad="419100">
                <a:schemeClr val="accent4">
                  <a:satMod val="175000"/>
                  <a:alpha val="40000"/>
                </a:schemeClr>
              </a:glow>
            </a:effectLst>
          </p:grpSpPr>
          <p:sp>
            <p:nvSpPr>
              <p:cNvPr id="54" name="Ristkülik 53">
                <a:extLst>
                  <a:ext uri="{FF2B5EF4-FFF2-40B4-BE49-F238E27FC236}">
                    <a16:creationId xmlns:a16="http://schemas.microsoft.com/office/drawing/2014/main" id="{C3537E85-046B-45AA-8849-928A10F64C4E}"/>
                  </a:ext>
                </a:extLst>
              </p:cNvPr>
              <p:cNvSpPr/>
              <p:nvPr/>
            </p:nvSpPr>
            <p:spPr>
              <a:xfrm>
                <a:off x="8181975" y="533400"/>
                <a:ext cx="3067050" cy="718629"/>
              </a:xfrm>
              <a:custGeom>
                <a:avLst/>
                <a:gdLst>
                  <a:gd name="connsiteX0" fmla="*/ 0 w 3067050"/>
                  <a:gd name="connsiteY0" fmla="*/ 0 h 718629"/>
                  <a:gd name="connsiteX1" fmla="*/ 3067050 w 3067050"/>
                  <a:gd name="connsiteY1" fmla="*/ 0 h 718629"/>
                  <a:gd name="connsiteX2" fmla="*/ 3067050 w 3067050"/>
                  <a:gd name="connsiteY2" fmla="*/ 718629 h 718629"/>
                  <a:gd name="connsiteX3" fmla="*/ 0 w 3067050"/>
                  <a:gd name="connsiteY3" fmla="*/ 718629 h 718629"/>
                  <a:gd name="connsiteX4" fmla="*/ 0 w 3067050"/>
                  <a:gd name="connsiteY4" fmla="*/ 0 h 7186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67050" h="718629" fill="none" extrusionOk="0">
                    <a:moveTo>
                      <a:pt x="0" y="0"/>
                    </a:moveTo>
                    <a:cubicBezTo>
                      <a:pt x="862236" y="-107097"/>
                      <a:pt x="2491030" y="114891"/>
                      <a:pt x="3067050" y="0"/>
                    </a:cubicBezTo>
                    <a:cubicBezTo>
                      <a:pt x="3040265" y="105332"/>
                      <a:pt x="3128989" y="627639"/>
                      <a:pt x="3067050" y="718629"/>
                    </a:cubicBezTo>
                    <a:cubicBezTo>
                      <a:pt x="2153437" y="737082"/>
                      <a:pt x="1521045" y="741219"/>
                      <a:pt x="0" y="718629"/>
                    </a:cubicBezTo>
                    <a:cubicBezTo>
                      <a:pt x="-37831" y="556652"/>
                      <a:pt x="-55212" y="241638"/>
                      <a:pt x="0" y="0"/>
                    </a:cubicBezTo>
                    <a:close/>
                  </a:path>
                  <a:path w="3067050" h="718629" stroke="0" extrusionOk="0">
                    <a:moveTo>
                      <a:pt x="0" y="0"/>
                    </a:moveTo>
                    <a:cubicBezTo>
                      <a:pt x="1130857" y="80376"/>
                      <a:pt x="2195956" y="-106280"/>
                      <a:pt x="3067050" y="0"/>
                    </a:cubicBezTo>
                    <a:cubicBezTo>
                      <a:pt x="3121705" y="329539"/>
                      <a:pt x="3003995" y="371467"/>
                      <a:pt x="3067050" y="718629"/>
                    </a:cubicBezTo>
                    <a:cubicBezTo>
                      <a:pt x="2758452" y="750429"/>
                      <a:pt x="557250" y="757264"/>
                      <a:pt x="0" y="718629"/>
                    </a:cubicBezTo>
                    <a:cubicBezTo>
                      <a:pt x="10018" y="635154"/>
                      <a:pt x="-55049" y="282686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1374697064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69" name="Ristkülik 68">
                <a:extLst>
                  <a:ext uri="{FF2B5EF4-FFF2-40B4-BE49-F238E27FC236}">
                    <a16:creationId xmlns:a16="http://schemas.microsoft.com/office/drawing/2014/main" id="{C10300AD-269C-4BD8-B6C3-E420057E84C3}"/>
                  </a:ext>
                </a:extLst>
              </p:cNvPr>
              <p:cNvSpPr/>
              <p:nvPr/>
            </p:nvSpPr>
            <p:spPr>
              <a:xfrm>
                <a:off x="8181975" y="419100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10030" y="-3116"/>
                      <a:pt x="29687" y="-4597"/>
                      <a:pt x="52357" y="0"/>
                    </a:cubicBezTo>
                    <a:cubicBezTo>
                      <a:pt x="57340" y="346621"/>
                      <a:pt x="2724" y="564217"/>
                      <a:pt x="52357" y="1117933"/>
                    </a:cubicBezTo>
                    <a:cubicBezTo>
                      <a:pt x="43165" y="1115370"/>
                      <a:pt x="16973" y="1114969"/>
                      <a:pt x="0" y="1117933"/>
                    </a:cubicBezTo>
                    <a:cubicBezTo>
                      <a:pt x="23161" y="884623"/>
                      <a:pt x="-36435" y="164293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551" y="-4032"/>
                      <a:pt x="39074" y="-1451"/>
                      <a:pt x="52357" y="0"/>
                    </a:cubicBezTo>
                    <a:cubicBezTo>
                      <a:pt x="-20614" y="533321"/>
                      <a:pt x="147548" y="909647"/>
                      <a:pt x="52357" y="1117933"/>
                    </a:cubicBezTo>
                    <a:cubicBezTo>
                      <a:pt x="37022" y="1121952"/>
                      <a:pt x="25406" y="1121930"/>
                      <a:pt x="0" y="1117933"/>
                    </a:cubicBezTo>
                    <a:cubicBezTo>
                      <a:pt x="11877" y="980195"/>
                      <a:pt x="-78410" y="434718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619034263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82" name="Ristkülik 81">
                <a:extLst>
                  <a:ext uri="{FF2B5EF4-FFF2-40B4-BE49-F238E27FC236}">
                    <a16:creationId xmlns:a16="http://schemas.microsoft.com/office/drawing/2014/main" id="{30ECFA76-B163-4FEF-9251-9D87D8A14C56}"/>
                  </a:ext>
                </a:extLst>
              </p:cNvPr>
              <p:cNvSpPr/>
              <p:nvPr/>
            </p:nvSpPr>
            <p:spPr>
              <a:xfrm>
                <a:off x="11190325" y="436939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21154" y="51"/>
                      <a:pt x="34603" y="4524"/>
                      <a:pt x="52357" y="0"/>
                    </a:cubicBezTo>
                    <a:cubicBezTo>
                      <a:pt x="110739" y="167846"/>
                      <a:pt x="26941" y="828818"/>
                      <a:pt x="52357" y="1117933"/>
                    </a:cubicBezTo>
                    <a:cubicBezTo>
                      <a:pt x="40320" y="1118327"/>
                      <a:pt x="15161" y="1122270"/>
                      <a:pt x="0" y="1117933"/>
                    </a:cubicBezTo>
                    <a:cubicBezTo>
                      <a:pt x="42693" y="844449"/>
                      <a:pt x="94707" y="483009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730" y="4431"/>
                      <a:pt x="33458" y="243"/>
                      <a:pt x="52357" y="0"/>
                    </a:cubicBezTo>
                    <a:cubicBezTo>
                      <a:pt x="62809" y="151767"/>
                      <a:pt x="78993" y="941538"/>
                      <a:pt x="52357" y="1117933"/>
                    </a:cubicBezTo>
                    <a:cubicBezTo>
                      <a:pt x="33172" y="1114131"/>
                      <a:pt x="12591" y="1120258"/>
                      <a:pt x="0" y="1117933"/>
                    </a:cubicBezTo>
                    <a:cubicBezTo>
                      <a:pt x="-53786" y="802572"/>
                      <a:pt x="84409" y="468984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540606347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A89EBF2-A38A-48CA-99E0-8AA9F1B58E94}"/>
                </a:ext>
              </a:extLst>
            </p:cNvPr>
            <p:cNvSpPr txBox="1"/>
            <p:nvPr/>
          </p:nvSpPr>
          <p:spPr>
            <a:xfrm>
              <a:off x="8594535" y="547976"/>
              <a:ext cx="19062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LOOVTÖÖ ESITLEMINE</a:t>
              </a:r>
            </a:p>
          </p:txBody>
        </p:sp>
      </p:grpSp>
      <p:sp>
        <p:nvSpPr>
          <p:cNvPr id="185" name="TextBox 184">
            <a:extLst>
              <a:ext uri="{FF2B5EF4-FFF2-40B4-BE49-F238E27FC236}">
                <a16:creationId xmlns:a16="http://schemas.microsoft.com/office/drawing/2014/main" id="{FE0FCB3C-A6EA-4A32-9300-33980D5E61BC}"/>
              </a:ext>
            </a:extLst>
          </p:cNvPr>
          <p:cNvSpPr txBox="1"/>
          <p:nvPr/>
        </p:nvSpPr>
        <p:spPr>
          <a:xfrm>
            <a:off x="314485" y="4389618"/>
            <a:ext cx="122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OKTOOBER</a:t>
            </a:r>
          </a:p>
        </p:txBody>
      </p:sp>
      <p:grpSp>
        <p:nvGrpSpPr>
          <p:cNvPr id="119" name="Rühm 118">
            <a:extLst>
              <a:ext uri="{FF2B5EF4-FFF2-40B4-BE49-F238E27FC236}">
                <a16:creationId xmlns:a16="http://schemas.microsoft.com/office/drawing/2014/main" id="{F28F6EBF-76D5-49F8-82E8-CC91581A9BF8}"/>
              </a:ext>
            </a:extLst>
          </p:cNvPr>
          <p:cNvGrpSpPr/>
          <p:nvPr/>
        </p:nvGrpSpPr>
        <p:grpSpPr>
          <a:xfrm>
            <a:off x="125303" y="3097926"/>
            <a:ext cx="1536650" cy="789331"/>
            <a:chOff x="2261422" y="5591100"/>
            <a:chExt cx="2031645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39" name="Ristkülik 138">
              <a:extLst>
                <a:ext uri="{FF2B5EF4-FFF2-40B4-BE49-F238E27FC236}">
                  <a16:creationId xmlns:a16="http://schemas.microsoft.com/office/drawing/2014/main" id="{13F9649F-EA3C-4B1A-AED4-A4CF9DF4EB6D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40" name="Ristkülik 139">
              <a:extLst>
                <a:ext uri="{FF2B5EF4-FFF2-40B4-BE49-F238E27FC236}">
                  <a16:creationId xmlns:a16="http://schemas.microsoft.com/office/drawing/2014/main" id="{7A3780CF-4806-4960-9824-B7E6BDEE0DE7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00908D4C-37EC-49AC-ACE2-821CEDB42586}"/>
                </a:ext>
              </a:extLst>
            </p:cNvPr>
            <p:cNvSpPr txBox="1"/>
            <p:nvPr/>
          </p:nvSpPr>
          <p:spPr>
            <a:xfrm>
              <a:off x="2261422" y="5713776"/>
              <a:ext cx="2031645" cy="319251"/>
            </a:xfrm>
            <a:custGeom>
              <a:avLst/>
              <a:gdLst>
                <a:gd name="connsiteX0" fmla="*/ 0 w 2031645"/>
                <a:gd name="connsiteY0" fmla="*/ 0 h 319251"/>
                <a:gd name="connsiteX1" fmla="*/ 2031645 w 2031645"/>
                <a:gd name="connsiteY1" fmla="*/ 0 h 319251"/>
                <a:gd name="connsiteX2" fmla="*/ 2031645 w 2031645"/>
                <a:gd name="connsiteY2" fmla="*/ 319251 h 319251"/>
                <a:gd name="connsiteX3" fmla="*/ 0 w 2031645"/>
                <a:gd name="connsiteY3" fmla="*/ 319251 h 319251"/>
                <a:gd name="connsiteX4" fmla="*/ 0 w 2031645"/>
                <a:gd name="connsiteY4" fmla="*/ 0 h 319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1645" h="319251" fill="none" extrusionOk="0">
                  <a:moveTo>
                    <a:pt x="0" y="0"/>
                  </a:moveTo>
                  <a:cubicBezTo>
                    <a:pt x="555720" y="-86046"/>
                    <a:pt x="1413679" y="58771"/>
                    <a:pt x="2031645" y="0"/>
                  </a:cubicBezTo>
                  <a:cubicBezTo>
                    <a:pt x="2013761" y="150063"/>
                    <a:pt x="2057537" y="211418"/>
                    <a:pt x="2031645" y="319251"/>
                  </a:cubicBezTo>
                  <a:cubicBezTo>
                    <a:pt x="1323660" y="357820"/>
                    <a:pt x="222541" y="229879"/>
                    <a:pt x="0" y="319251"/>
                  </a:cubicBezTo>
                  <a:cubicBezTo>
                    <a:pt x="-28582" y="170479"/>
                    <a:pt x="11843" y="157483"/>
                    <a:pt x="0" y="0"/>
                  </a:cubicBezTo>
                  <a:close/>
                </a:path>
                <a:path w="2031645" h="319251" stroke="0" extrusionOk="0">
                  <a:moveTo>
                    <a:pt x="0" y="0"/>
                  </a:moveTo>
                  <a:cubicBezTo>
                    <a:pt x="580161" y="-108589"/>
                    <a:pt x="1193376" y="35042"/>
                    <a:pt x="2031645" y="0"/>
                  </a:cubicBezTo>
                  <a:cubicBezTo>
                    <a:pt x="2004847" y="105889"/>
                    <a:pt x="2034166" y="180749"/>
                    <a:pt x="2031645" y="319251"/>
                  </a:cubicBezTo>
                  <a:cubicBezTo>
                    <a:pt x="1769853" y="396179"/>
                    <a:pt x="817229" y="299220"/>
                    <a:pt x="0" y="319251"/>
                  </a:cubicBezTo>
                  <a:cubicBezTo>
                    <a:pt x="10630" y="175929"/>
                    <a:pt x="17430" y="52711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LOOVTÖÖ ALGUS</a:t>
              </a:r>
            </a:p>
          </p:txBody>
        </p:sp>
      </p:grpSp>
      <p:sp>
        <p:nvSpPr>
          <p:cNvPr id="51" name="Ovaal 50">
            <a:extLst>
              <a:ext uri="{FF2B5EF4-FFF2-40B4-BE49-F238E27FC236}">
                <a16:creationId xmlns:a16="http://schemas.microsoft.com/office/drawing/2014/main" id="{A32AE1DA-CBEC-4E18-BDED-AB80B9BEC001}"/>
              </a:ext>
            </a:extLst>
          </p:cNvPr>
          <p:cNvSpPr/>
          <p:nvPr/>
        </p:nvSpPr>
        <p:spPr>
          <a:xfrm>
            <a:off x="32104" y="3566751"/>
            <a:ext cx="170524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410151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98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ol: kõver ülesnool 2">
            <a:extLst>
              <a:ext uri="{FF2B5EF4-FFF2-40B4-BE49-F238E27FC236}">
                <a16:creationId xmlns:a16="http://schemas.microsoft.com/office/drawing/2014/main" id="{624E59E7-1346-49F9-9BCE-826CCD7B5A7A}"/>
              </a:ext>
            </a:extLst>
          </p:cNvPr>
          <p:cNvSpPr/>
          <p:nvPr/>
        </p:nvSpPr>
        <p:spPr>
          <a:xfrm>
            <a:off x="218454" y="1859884"/>
            <a:ext cx="11813706" cy="4755090"/>
          </a:xfrm>
          <a:custGeom>
            <a:avLst/>
            <a:gdLst>
              <a:gd name="connsiteX0" fmla="*/ 10690568 w 11919757"/>
              <a:gd name="connsiteY0" fmla="*/ 0 h 4986164"/>
              <a:gd name="connsiteX1" fmla="*/ 11759918 w 11919757"/>
              <a:gd name="connsiteY1" fmla="*/ 1246541 h 4986164"/>
              <a:gd name="connsiteX2" fmla="*/ 11153999 w 11919757"/>
              <a:gd name="connsiteY2" fmla="*/ 1246541 h 4986164"/>
              <a:gd name="connsiteX3" fmla="*/ 5656919 w 11919757"/>
              <a:gd name="connsiteY3" fmla="*/ 4947793 h 4986164"/>
              <a:gd name="connsiteX4" fmla="*/ 9907458 w 11919757"/>
              <a:gd name="connsiteY4" fmla="*/ 1246541 h 4986164"/>
              <a:gd name="connsiteX5" fmla="*/ 9301539 w 11919757"/>
              <a:gd name="connsiteY5" fmla="*/ 1246541 h 4986164"/>
              <a:gd name="connsiteX6" fmla="*/ 10690568 w 11919757"/>
              <a:gd name="connsiteY6" fmla="*/ 0 h 4986164"/>
              <a:gd name="connsiteX0" fmla="*/ 5033649 w 11919757"/>
              <a:gd name="connsiteY0" fmla="*/ 4986164 h 4986164"/>
              <a:gd name="connsiteX1" fmla="*/ 0 w 11919757"/>
              <a:gd name="connsiteY1" fmla="*/ 0 h 4986164"/>
              <a:gd name="connsiteX2" fmla="*/ 1246541 w 11919757"/>
              <a:gd name="connsiteY2" fmla="*/ 0 h 4986164"/>
              <a:gd name="connsiteX3" fmla="*/ 6280190 w 11919757"/>
              <a:gd name="connsiteY3" fmla="*/ 4986164 h 4986164"/>
              <a:gd name="connsiteX4" fmla="*/ 5033649 w 11919757"/>
              <a:gd name="connsiteY4" fmla="*/ 4986164 h 4986164"/>
              <a:gd name="connsiteX0" fmla="*/ 5656919 w 11919757"/>
              <a:gd name="connsiteY0" fmla="*/ 4947793 h 4986164"/>
              <a:gd name="connsiteX1" fmla="*/ 9907458 w 11919757"/>
              <a:gd name="connsiteY1" fmla="*/ 1246541 h 4986164"/>
              <a:gd name="connsiteX2" fmla="*/ 9301539 w 11919757"/>
              <a:gd name="connsiteY2" fmla="*/ 1246541 h 4986164"/>
              <a:gd name="connsiteX3" fmla="*/ 10690568 w 11919757"/>
              <a:gd name="connsiteY3" fmla="*/ 0 h 4986164"/>
              <a:gd name="connsiteX4" fmla="*/ 11759918 w 11919757"/>
              <a:gd name="connsiteY4" fmla="*/ 1246541 h 4986164"/>
              <a:gd name="connsiteX5" fmla="*/ 11153999 w 11919757"/>
              <a:gd name="connsiteY5" fmla="*/ 1246541 h 4986164"/>
              <a:gd name="connsiteX6" fmla="*/ 6280189 w 11919757"/>
              <a:gd name="connsiteY6" fmla="*/ 4986164 h 4986164"/>
              <a:gd name="connsiteX7" fmla="*/ 5033649 w 11919757"/>
              <a:gd name="connsiteY7" fmla="*/ 4986164 h 4986164"/>
              <a:gd name="connsiteX8" fmla="*/ 0 w 11919757"/>
              <a:gd name="connsiteY8" fmla="*/ 0 h 4986164"/>
              <a:gd name="connsiteX9" fmla="*/ 1246541 w 11919757"/>
              <a:gd name="connsiteY9" fmla="*/ 0 h 4986164"/>
              <a:gd name="connsiteX10" fmla="*/ 6280190 w 11919757"/>
              <a:gd name="connsiteY10" fmla="*/ 4986164 h 4986164"/>
              <a:gd name="connsiteX0" fmla="*/ 10690568 w 11759918"/>
              <a:gd name="connsiteY0" fmla="*/ 0 h 4986521"/>
              <a:gd name="connsiteX1" fmla="*/ 11759918 w 11759918"/>
              <a:gd name="connsiteY1" fmla="*/ 1246541 h 4986521"/>
              <a:gd name="connsiteX2" fmla="*/ 11153999 w 11759918"/>
              <a:gd name="connsiteY2" fmla="*/ 1246541 h 4986521"/>
              <a:gd name="connsiteX3" fmla="*/ 5656919 w 11759918"/>
              <a:gd name="connsiteY3" fmla="*/ 4947793 h 4986521"/>
              <a:gd name="connsiteX4" fmla="*/ 9907458 w 11759918"/>
              <a:gd name="connsiteY4" fmla="*/ 1246541 h 4986521"/>
              <a:gd name="connsiteX5" fmla="*/ 9301539 w 11759918"/>
              <a:gd name="connsiteY5" fmla="*/ 1246541 h 4986521"/>
              <a:gd name="connsiteX6" fmla="*/ 10690568 w 11759918"/>
              <a:gd name="connsiteY6" fmla="*/ 0 h 4986521"/>
              <a:gd name="connsiteX0" fmla="*/ 5033649 w 11759918"/>
              <a:gd name="connsiteY0" fmla="*/ 4986164 h 4986521"/>
              <a:gd name="connsiteX1" fmla="*/ 0 w 11759918"/>
              <a:gd name="connsiteY1" fmla="*/ 0 h 4986521"/>
              <a:gd name="connsiteX2" fmla="*/ 1246541 w 11759918"/>
              <a:gd name="connsiteY2" fmla="*/ 0 h 4986521"/>
              <a:gd name="connsiteX3" fmla="*/ 6280190 w 11759918"/>
              <a:gd name="connsiteY3" fmla="*/ 4986164 h 4986521"/>
              <a:gd name="connsiteX4" fmla="*/ 5033649 w 11759918"/>
              <a:gd name="connsiteY4" fmla="*/ 4986164 h 4986521"/>
              <a:gd name="connsiteX0" fmla="*/ 5656919 w 11759918"/>
              <a:gd name="connsiteY0" fmla="*/ 4947793 h 4986521"/>
              <a:gd name="connsiteX1" fmla="*/ 9907458 w 11759918"/>
              <a:gd name="connsiteY1" fmla="*/ 1246541 h 4986521"/>
              <a:gd name="connsiteX2" fmla="*/ 9301539 w 11759918"/>
              <a:gd name="connsiteY2" fmla="*/ 1246541 h 4986521"/>
              <a:gd name="connsiteX3" fmla="*/ 10690568 w 11759918"/>
              <a:gd name="connsiteY3" fmla="*/ 0 h 4986521"/>
              <a:gd name="connsiteX4" fmla="*/ 11759918 w 11759918"/>
              <a:gd name="connsiteY4" fmla="*/ 1246541 h 4986521"/>
              <a:gd name="connsiteX5" fmla="*/ 11153999 w 11759918"/>
              <a:gd name="connsiteY5" fmla="*/ 1246541 h 4986521"/>
              <a:gd name="connsiteX6" fmla="*/ 6280189 w 11759918"/>
              <a:gd name="connsiteY6" fmla="*/ 4986164 h 4986521"/>
              <a:gd name="connsiteX7" fmla="*/ 5033649 w 11759918"/>
              <a:gd name="connsiteY7" fmla="*/ 4986164 h 4986521"/>
              <a:gd name="connsiteX8" fmla="*/ 0 w 11759918"/>
              <a:gd name="connsiteY8" fmla="*/ 0 h 4986521"/>
              <a:gd name="connsiteX9" fmla="*/ 1354118 w 11759918"/>
              <a:gd name="connsiteY9" fmla="*/ 2133600 h 4986521"/>
              <a:gd name="connsiteX10" fmla="*/ 6280190 w 11759918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291364 w 11804741"/>
              <a:gd name="connsiteY2" fmla="*/ 0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434799 w 11804741"/>
              <a:gd name="connsiteY2" fmla="*/ 2124635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96353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60494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5001581"/>
              <a:gd name="connsiteX1" fmla="*/ 11813706 w 11813706"/>
              <a:gd name="connsiteY1" fmla="*/ 1246541 h 5001581"/>
              <a:gd name="connsiteX2" fmla="*/ 11207787 w 11813706"/>
              <a:gd name="connsiteY2" fmla="*/ 1246541 h 5001581"/>
              <a:gd name="connsiteX3" fmla="*/ 5710707 w 11813706"/>
              <a:gd name="connsiteY3" fmla="*/ 4947793 h 5001581"/>
              <a:gd name="connsiteX4" fmla="*/ 9961246 w 11813706"/>
              <a:gd name="connsiteY4" fmla="*/ 1246541 h 5001581"/>
              <a:gd name="connsiteX5" fmla="*/ 9355327 w 11813706"/>
              <a:gd name="connsiteY5" fmla="*/ 1246541 h 5001581"/>
              <a:gd name="connsiteX6" fmla="*/ 10744356 w 11813706"/>
              <a:gd name="connsiteY6" fmla="*/ 0 h 5001581"/>
              <a:gd name="connsiteX0" fmla="*/ 5087437 w 11813706"/>
              <a:gd name="connsiteY0" fmla="*/ 4986164 h 5001581"/>
              <a:gd name="connsiteX1" fmla="*/ 0 w 11813706"/>
              <a:gd name="connsiteY1" fmla="*/ 2151529 h 5001581"/>
              <a:gd name="connsiteX2" fmla="*/ 1443764 w 11813706"/>
              <a:gd name="connsiteY2" fmla="*/ 2124635 h 5001581"/>
              <a:gd name="connsiteX3" fmla="*/ 6333978 w 11813706"/>
              <a:gd name="connsiteY3" fmla="*/ 4986164 h 5001581"/>
              <a:gd name="connsiteX4" fmla="*/ 5087437 w 11813706"/>
              <a:gd name="connsiteY4" fmla="*/ 4986164 h 5001581"/>
              <a:gd name="connsiteX0" fmla="*/ 5092143 w 11813706"/>
              <a:gd name="connsiteY0" fmla="*/ 5001581 h 5001581"/>
              <a:gd name="connsiteX1" fmla="*/ 9961246 w 11813706"/>
              <a:gd name="connsiteY1" fmla="*/ 1246541 h 5001581"/>
              <a:gd name="connsiteX2" fmla="*/ 9355327 w 11813706"/>
              <a:gd name="connsiteY2" fmla="*/ 1246541 h 5001581"/>
              <a:gd name="connsiteX3" fmla="*/ 10744356 w 11813706"/>
              <a:gd name="connsiteY3" fmla="*/ 0 h 5001581"/>
              <a:gd name="connsiteX4" fmla="*/ 11813706 w 11813706"/>
              <a:gd name="connsiteY4" fmla="*/ 1246541 h 5001581"/>
              <a:gd name="connsiteX5" fmla="*/ 11207787 w 11813706"/>
              <a:gd name="connsiteY5" fmla="*/ 1246541 h 5001581"/>
              <a:gd name="connsiteX6" fmla="*/ 6333977 w 11813706"/>
              <a:gd name="connsiteY6" fmla="*/ 4986164 h 5001581"/>
              <a:gd name="connsiteX7" fmla="*/ 5087437 w 11813706"/>
              <a:gd name="connsiteY7" fmla="*/ 4986164 h 5001581"/>
              <a:gd name="connsiteX8" fmla="*/ 8965 w 11813706"/>
              <a:gd name="connsiteY8" fmla="*/ 2160494 h 5001581"/>
              <a:gd name="connsiteX9" fmla="*/ 1407906 w 11813706"/>
              <a:gd name="connsiteY9" fmla="*/ 2133600 h 5001581"/>
              <a:gd name="connsiteX10" fmla="*/ 6333978 w 11813706"/>
              <a:gd name="connsiteY10" fmla="*/ 4986164 h 5001581"/>
              <a:gd name="connsiteX0" fmla="*/ 10744356 w 11813706"/>
              <a:gd name="connsiteY0" fmla="*/ 0 h 5030470"/>
              <a:gd name="connsiteX1" fmla="*/ 11813706 w 11813706"/>
              <a:gd name="connsiteY1" fmla="*/ 1246541 h 5030470"/>
              <a:gd name="connsiteX2" fmla="*/ 11207787 w 11813706"/>
              <a:gd name="connsiteY2" fmla="*/ 1246541 h 5030470"/>
              <a:gd name="connsiteX3" fmla="*/ 5101107 w 11813706"/>
              <a:gd name="connsiteY3" fmla="*/ 4992616 h 5030470"/>
              <a:gd name="connsiteX4" fmla="*/ 9961246 w 11813706"/>
              <a:gd name="connsiteY4" fmla="*/ 1246541 h 5030470"/>
              <a:gd name="connsiteX5" fmla="*/ 9355327 w 11813706"/>
              <a:gd name="connsiteY5" fmla="*/ 1246541 h 5030470"/>
              <a:gd name="connsiteX6" fmla="*/ 10744356 w 11813706"/>
              <a:gd name="connsiteY6" fmla="*/ 0 h 5030470"/>
              <a:gd name="connsiteX0" fmla="*/ 5087437 w 11813706"/>
              <a:gd name="connsiteY0" fmla="*/ 4986164 h 5030470"/>
              <a:gd name="connsiteX1" fmla="*/ 0 w 11813706"/>
              <a:gd name="connsiteY1" fmla="*/ 2151529 h 5030470"/>
              <a:gd name="connsiteX2" fmla="*/ 1443764 w 11813706"/>
              <a:gd name="connsiteY2" fmla="*/ 2124635 h 5030470"/>
              <a:gd name="connsiteX3" fmla="*/ 6333978 w 11813706"/>
              <a:gd name="connsiteY3" fmla="*/ 4986164 h 5030470"/>
              <a:gd name="connsiteX4" fmla="*/ 5087437 w 11813706"/>
              <a:gd name="connsiteY4" fmla="*/ 4986164 h 5030470"/>
              <a:gd name="connsiteX0" fmla="*/ 5092143 w 11813706"/>
              <a:gd name="connsiteY0" fmla="*/ 5001581 h 5030470"/>
              <a:gd name="connsiteX1" fmla="*/ 9961246 w 11813706"/>
              <a:gd name="connsiteY1" fmla="*/ 1246541 h 5030470"/>
              <a:gd name="connsiteX2" fmla="*/ 9355327 w 11813706"/>
              <a:gd name="connsiteY2" fmla="*/ 1246541 h 5030470"/>
              <a:gd name="connsiteX3" fmla="*/ 10744356 w 11813706"/>
              <a:gd name="connsiteY3" fmla="*/ 0 h 5030470"/>
              <a:gd name="connsiteX4" fmla="*/ 11813706 w 11813706"/>
              <a:gd name="connsiteY4" fmla="*/ 1246541 h 5030470"/>
              <a:gd name="connsiteX5" fmla="*/ 11207787 w 11813706"/>
              <a:gd name="connsiteY5" fmla="*/ 1246541 h 5030470"/>
              <a:gd name="connsiteX6" fmla="*/ 6333977 w 11813706"/>
              <a:gd name="connsiteY6" fmla="*/ 4986164 h 5030470"/>
              <a:gd name="connsiteX7" fmla="*/ 5087437 w 11813706"/>
              <a:gd name="connsiteY7" fmla="*/ 4986164 h 5030470"/>
              <a:gd name="connsiteX8" fmla="*/ 8965 w 11813706"/>
              <a:gd name="connsiteY8" fmla="*/ 2160494 h 5030470"/>
              <a:gd name="connsiteX9" fmla="*/ 1407906 w 11813706"/>
              <a:gd name="connsiteY9" fmla="*/ 2133600 h 5030470"/>
              <a:gd name="connsiteX10" fmla="*/ 6333978 w 11813706"/>
              <a:gd name="connsiteY10" fmla="*/ 4986164 h 5030470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333978 w 11813706"/>
              <a:gd name="connsiteY10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9507 w 11813706"/>
              <a:gd name="connsiteY10" fmla="*/ 496823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0543 w 11813706"/>
              <a:gd name="connsiteY10" fmla="*/ 4977199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8" fmla="*/ 1407906 w 11813706"/>
              <a:gd name="connsiteY8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207787 w 11813706"/>
              <a:gd name="connsiteY4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763598 w 11813706"/>
              <a:gd name="connsiteY4" fmla="*/ 1103106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08258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154684 w 11813706"/>
              <a:gd name="connsiteY3" fmla="*/ 4690329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13706" h="4755090" stroke="0" extrusionOk="0">
                <a:moveTo>
                  <a:pt x="10627815" y="0"/>
                </a:moveTo>
                <a:lnTo>
                  <a:pt x="11813706" y="1004494"/>
                </a:lnTo>
                <a:lnTo>
                  <a:pt x="11207787" y="1004494"/>
                </a:lnTo>
                <a:cubicBezTo>
                  <a:pt x="10575147" y="3431586"/>
                  <a:pt x="7522548" y="4845797"/>
                  <a:pt x="5101107" y="4750569"/>
                </a:cubicBezTo>
                <a:cubicBezTo>
                  <a:pt x="7150267" y="4497285"/>
                  <a:pt x="9444983" y="2985109"/>
                  <a:pt x="9961246" y="1004494"/>
                </a:cubicBezTo>
                <a:lnTo>
                  <a:pt x="9355327" y="1004494"/>
                </a:lnTo>
                <a:lnTo>
                  <a:pt x="10627815" y="0"/>
                </a:lnTo>
                <a:close/>
              </a:path>
              <a:path w="11813706" h="4755090" fill="darkenLess" stroke="0" extrusionOk="0">
                <a:moveTo>
                  <a:pt x="5051578" y="4744117"/>
                </a:moveTo>
                <a:cubicBezTo>
                  <a:pt x="2352252" y="4788940"/>
                  <a:pt x="0" y="4663264"/>
                  <a:pt x="0" y="1909482"/>
                </a:cubicBezTo>
                <a:lnTo>
                  <a:pt x="1443764" y="1882588"/>
                </a:lnTo>
                <a:cubicBezTo>
                  <a:pt x="1443764" y="4636370"/>
                  <a:pt x="3374676" y="4690329"/>
                  <a:pt x="6154684" y="4690329"/>
                </a:cubicBezTo>
                <a:cubicBezTo>
                  <a:pt x="5727217" y="4690329"/>
                  <a:pt x="5550762" y="4681364"/>
                  <a:pt x="5051578" y="4744117"/>
                </a:cubicBezTo>
                <a:close/>
              </a:path>
              <a:path w="11813706" h="4755090" fill="none" extrusionOk="0">
                <a:moveTo>
                  <a:pt x="9961246" y="1004494"/>
                </a:moveTo>
                <a:lnTo>
                  <a:pt x="9355327" y="1004494"/>
                </a:lnTo>
                <a:lnTo>
                  <a:pt x="11813706" y="1004494"/>
                </a:lnTo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>
              <a:solidFill>
                <a:schemeClr val="tx1"/>
              </a:solidFill>
            </a:endParaRPr>
          </a:p>
        </p:txBody>
      </p:sp>
      <p:sp>
        <p:nvSpPr>
          <p:cNvPr id="121" name="Ristkülik 120">
            <a:extLst>
              <a:ext uri="{FF2B5EF4-FFF2-40B4-BE49-F238E27FC236}">
                <a16:creationId xmlns:a16="http://schemas.microsoft.com/office/drawing/2014/main" id="{A449048D-7F96-49CE-BA63-0016656A94C2}"/>
              </a:ext>
            </a:extLst>
          </p:cNvPr>
          <p:cNvSpPr/>
          <p:nvPr/>
        </p:nvSpPr>
        <p:spPr>
          <a:xfrm>
            <a:off x="-86791" y="1273873"/>
            <a:ext cx="12467141" cy="5712879"/>
          </a:xfrm>
          <a:custGeom>
            <a:avLst/>
            <a:gdLst>
              <a:gd name="connsiteX0" fmla="*/ 0 w 12467141"/>
              <a:gd name="connsiteY0" fmla="*/ 0 h 5712879"/>
              <a:gd name="connsiteX1" fmla="*/ 443276 w 12467141"/>
              <a:gd name="connsiteY1" fmla="*/ 0 h 5712879"/>
              <a:gd name="connsiteX2" fmla="*/ 1011224 w 12467141"/>
              <a:gd name="connsiteY2" fmla="*/ 0 h 5712879"/>
              <a:gd name="connsiteX3" fmla="*/ 1828514 w 12467141"/>
              <a:gd name="connsiteY3" fmla="*/ 0 h 5712879"/>
              <a:gd name="connsiteX4" fmla="*/ 2770476 w 12467141"/>
              <a:gd name="connsiteY4" fmla="*/ 0 h 5712879"/>
              <a:gd name="connsiteX5" fmla="*/ 3213752 w 12467141"/>
              <a:gd name="connsiteY5" fmla="*/ 0 h 5712879"/>
              <a:gd name="connsiteX6" fmla="*/ 3532357 w 12467141"/>
              <a:gd name="connsiteY6" fmla="*/ 0 h 5712879"/>
              <a:gd name="connsiteX7" fmla="*/ 4474318 w 12467141"/>
              <a:gd name="connsiteY7" fmla="*/ 0 h 5712879"/>
              <a:gd name="connsiteX8" fmla="*/ 4792923 w 12467141"/>
              <a:gd name="connsiteY8" fmla="*/ 0 h 5712879"/>
              <a:gd name="connsiteX9" fmla="*/ 5610213 w 12467141"/>
              <a:gd name="connsiteY9" fmla="*/ 0 h 5712879"/>
              <a:gd name="connsiteX10" fmla="*/ 5928818 w 12467141"/>
              <a:gd name="connsiteY10" fmla="*/ 0 h 5712879"/>
              <a:gd name="connsiteX11" fmla="*/ 6621437 w 12467141"/>
              <a:gd name="connsiteY11" fmla="*/ 0 h 5712879"/>
              <a:gd name="connsiteX12" fmla="*/ 7314056 w 12467141"/>
              <a:gd name="connsiteY12" fmla="*/ 0 h 5712879"/>
              <a:gd name="connsiteX13" fmla="*/ 8006675 w 12467141"/>
              <a:gd name="connsiteY13" fmla="*/ 0 h 5712879"/>
              <a:gd name="connsiteX14" fmla="*/ 8948637 w 12467141"/>
              <a:gd name="connsiteY14" fmla="*/ 0 h 5712879"/>
              <a:gd name="connsiteX15" fmla="*/ 9890599 w 12467141"/>
              <a:gd name="connsiteY15" fmla="*/ 0 h 5712879"/>
              <a:gd name="connsiteX16" fmla="*/ 10583217 w 12467141"/>
              <a:gd name="connsiteY16" fmla="*/ 0 h 5712879"/>
              <a:gd name="connsiteX17" fmla="*/ 11151165 w 12467141"/>
              <a:gd name="connsiteY17" fmla="*/ 0 h 5712879"/>
              <a:gd name="connsiteX18" fmla="*/ 11719113 w 12467141"/>
              <a:gd name="connsiteY18" fmla="*/ 0 h 5712879"/>
              <a:gd name="connsiteX19" fmla="*/ 12467141 w 12467141"/>
              <a:gd name="connsiteY19" fmla="*/ 0 h 5712879"/>
              <a:gd name="connsiteX20" fmla="*/ 12467141 w 12467141"/>
              <a:gd name="connsiteY20" fmla="*/ 749022 h 5712879"/>
              <a:gd name="connsiteX21" fmla="*/ 12467141 w 12467141"/>
              <a:gd name="connsiteY21" fmla="*/ 1440915 h 5712879"/>
              <a:gd name="connsiteX22" fmla="*/ 12467141 w 12467141"/>
              <a:gd name="connsiteY22" fmla="*/ 1961422 h 5712879"/>
              <a:gd name="connsiteX23" fmla="*/ 12467141 w 12467141"/>
              <a:gd name="connsiteY23" fmla="*/ 2539057 h 5712879"/>
              <a:gd name="connsiteX24" fmla="*/ 12467141 w 12467141"/>
              <a:gd name="connsiteY24" fmla="*/ 3059564 h 5712879"/>
              <a:gd name="connsiteX25" fmla="*/ 12467141 w 12467141"/>
              <a:gd name="connsiteY25" fmla="*/ 3522942 h 5712879"/>
              <a:gd name="connsiteX26" fmla="*/ 12467141 w 12467141"/>
              <a:gd name="connsiteY26" fmla="*/ 4214835 h 5712879"/>
              <a:gd name="connsiteX27" fmla="*/ 12467141 w 12467141"/>
              <a:gd name="connsiteY27" fmla="*/ 4792471 h 5712879"/>
              <a:gd name="connsiteX28" fmla="*/ 12467141 w 12467141"/>
              <a:gd name="connsiteY28" fmla="*/ 5712879 h 5712879"/>
              <a:gd name="connsiteX29" fmla="*/ 11899193 w 12467141"/>
              <a:gd name="connsiteY29" fmla="*/ 5712879 h 5712879"/>
              <a:gd name="connsiteX30" fmla="*/ 11580589 w 12467141"/>
              <a:gd name="connsiteY30" fmla="*/ 5712879 h 5712879"/>
              <a:gd name="connsiteX31" fmla="*/ 11261984 w 12467141"/>
              <a:gd name="connsiteY31" fmla="*/ 5712879 h 5712879"/>
              <a:gd name="connsiteX32" fmla="*/ 10694037 w 12467141"/>
              <a:gd name="connsiteY32" fmla="*/ 5712879 h 5712879"/>
              <a:gd name="connsiteX33" fmla="*/ 10250760 w 12467141"/>
              <a:gd name="connsiteY33" fmla="*/ 5712879 h 5712879"/>
              <a:gd name="connsiteX34" fmla="*/ 9682813 w 12467141"/>
              <a:gd name="connsiteY34" fmla="*/ 5712879 h 5712879"/>
              <a:gd name="connsiteX35" fmla="*/ 8740851 w 12467141"/>
              <a:gd name="connsiteY35" fmla="*/ 5712879 h 5712879"/>
              <a:gd name="connsiteX36" fmla="*/ 8048232 w 12467141"/>
              <a:gd name="connsiteY36" fmla="*/ 5712879 h 5712879"/>
              <a:gd name="connsiteX37" fmla="*/ 7480285 w 12467141"/>
              <a:gd name="connsiteY37" fmla="*/ 5712879 h 5712879"/>
              <a:gd name="connsiteX38" fmla="*/ 6787666 w 12467141"/>
              <a:gd name="connsiteY38" fmla="*/ 5712879 h 5712879"/>
              <a:gd name="connsiteX39" fmla="*/ 5970375 w 12467141"/>
              <a:gd name="connsiteY39" fmla="*/ 5712879 h 5712879"/>
              <a:gd name="connsiteX40" fmla="*/ 5028414 w 12467141"/>
              <a:gd name="connsiteY40" fmla="*/ 5712879 h 5712879"/>
              <a:gd name="connsiteX41" fmla="*/ 4585137 w 12467141"/>
              <a:gd name="connsiteY41" fmla="*/ 5712879 h 5712879"/>
              <a:gd name="connsiteX42" fmla="*/ 4017190 w 12467141"/>
              <a:gd name="connsiteY42" fmla="*/ 5712879 h 5712879"/>
              <a:gd name="connsiteX43" fmla="*/ 3075228 w 12467141"/>
              <a:gd name="connsiteY43" fmla="*/ 5712879 h 5712879"/>
              <a:gd name="connsiteX44" fmla="*/ 2133266 w 12467141"/>
              <a:gd name="connsiteY44" fmla="*/ 5712879 h 5712879"/>
              <a:gd name="connsiteX45" fmla="*/ 1814662 w 12467141"/>
              <a:gd name="connsiteY45" fmla="*/ 5712879 h 5712879"/>
              <a:gd name="connsiteX46" fmla="*/ 1122043 w 12467141"/>
              <a:gd name="connsiteY46" fmla="*/ 5712879 h 5712879"/>
              <a:gd name="connsiteX47" fmla="*/ 0 w 12467141"/>
              <a:gd name="connsiteY47" fmla="*/ 5712879 h 5712879"/>
              <a:gd name="connsiteX48" fmla="*/ 0 w 12467141"/>
              <a:gd name="connsiteY48" fmla="*/ 5078115 h 5712879"/>
              <a:gd name="connsiteX49" fmla="*/ 0 w 12467141"/>
              <a:gd name="connsiteY49" fmla="*/ 4329093 h 5712879"/>
              <a:gd name="connsiteX50" fmla="*/ 0 w 12467141"/>
              <a:gd name="connsiteY50" fmla="*/ 3580071 h 5712879"/>
              <a:gd name="connsiteX51" fmla="*/ 0 w 12467141"/>
              <a:gd name="connsiteY51" fmla="*/ 3059564 h 5712879"/>
              <a:gd name="connsiteX52" fmla="*/ 0 w 12467141"/>
              <a:gd name="connsiteY52" fmla="*/ 2310542 h 5712879"/>
              <a:gd name="connsiteX53" fmla="*/ 0 w 12467141"/>
              <a:gd name="connsiteY53" fmla="*/ 1561520 h 5712879"/>
              <a:gd name="connsiteX54" fmla="*/ 0 w 12467141"/>
              <a:gd name="connsiteY54" fmla="*/ 812498 h 5712879"/>
              <a:gd name="connsiteX55" fmla="*/ 0 w 12467141"/>
              <a:gd name="connsiteY55" fmla="*/ 0 h 5712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467141" h="5712879" fill="none" extrusionOk="0">
                <a:moveTo>
                  <a:pt x="0" y="0"/>
                </a:moveTo>
                <a:cubicBezTo>
                  <a:pt x="153780" y="12435"/>
                  <a:pt x="339318" y="-1607"/>
                  <a:pt x="443276" y="0"/>
                </a:cubicBezTo>
                <a:cubicBezTo>
                  <a:pt x="547234" y="1607"/>
                  <a:pt x="775270" y="-3161"/>
                  <a:pt x="1011224" y="0"/>
                </a:cubicBezTo>
                <a:cubicBezTo>
                  <a:pt x="1247178" y="3161"/>
                  <a:pt x="1577588" y="33387"/>
                  <a:pt x="1828514" y="0"/>
                </a:cubicBezTo>
                <a:cubicBezTo>
                  <a:pt x="2079440" y="-33387"/>
                  <a:pt x="2439963" y="44315"/>
                  <a:pt x="2770476" y="0"/>
                </a:cubicBezTo>
                <a:cubicBezTo>
                  <a:pt x="3100989" y="-44315"/>
                  <a:pt x="3090277" y="4806"/>
                  <a:pt x="3213752" y="0"/>
                </a:cubicBezTo>
                <a:cubicBezTo>
                  <a:pt x="3337227" y="-4806"/>
                  <a:pt x="3408405" y="-12180"/>
                  <a:pt x="3532357" y="0"/>
                </a:cubicBezTo>
                <a:cubicBezTo>
                  <a:pt x="3656310" y="12180"/>
                  <a:pt x="4222534" y="7611"/>
                  <a:pt x="4474318" y="0"/>
                </a:cubicBezTo>
                <a:cubicBezTo>
                  <a:pt x="4726102" y="-7611"/>
                  <a:pt x="4705364" y="-1576"/>
                  <a:pt x="4792923" y="0"/>
                </a:cubicBezTo>
                <a:cubicBezTo>
                  <a:pt x="4880483" y="1576"/>
                  <a:pt x="5314034" y="-11474"/>
                  <a:pt x="5610213" y="0"/>
                </a:cubicBezTo>
                <a:cubicBezTo>
                  <a:pt x="5906392" y="11474"/>
                  <a:pt x="5791016" y="-4831"/>
                  <a:pt x="5928818" y="0"/>
                </a:cubicBezTo>
                <a:cubicBezTo>
                  <a:pt x="6066621" y="4831"/>
                  <a:pt x="6443027" y="-18450"/>
                  <a:pt x="6621437" y="0"/>
                </a:cubicBezTo>
                <a:cubicBezTo>
                  <a:pt x="6799847" y="18450"/>
                  <a:pt x="7057230" y="-21612"/>
                  <a:pt x="7314056" y="0"/>
                </a:cubicBezTo>
                <a:cubicBezTo>
                  <a:pt x="7570882" y="21612"/>
                  <a:pt x="7761040" y="-16715"/>
                  <a:pt x="8006675" y="0"/>
                </a:cubicBezTo>
                <a:cubicBezTo>
                  <a:pt x="8252310" y="16715"/>
                  <a:pt x="8666320" y="-45864"/>
                  <a:pt x="8948637" y="0"/>
                </a:cubicBezTo>
                <a:cubicBezTo>
                  <a:pt x="9230954" y="45864"/>
                  <a:pt x="9488565" y="42635"/>
                  <a:pt x="9890599" y="0"/>
                </a:cubicBezTo>
                <a:cubicBezTo>
                  <a:pt x="10292633" y="-42635"/>
                  <a:pt x="10291957" y="14117"/>
                  <a:pt x="10583217" y="0"/>
                </a:cubicBezTo>
                <a:cubicBezTo>
                  <a:pt x="10874477" y="-14117"/>
                  <a:pt x="10968348" y="-16131"/>
                  <a:pt x="11151165" y="0"/>
                </a:cubicBezTo>
                <a:cubicBezTo>
                  <a:pt x="11333982" y="16131"/>
                  <a:pt x="11557209" y="-8431"/>
                  <a:pt x="11719113" y="0"/>
                </a:cubicBezTo>
                <a:cubicBezTo>
                  <a:pt x="11881017" y="8431"/>
                  <a:pt x="12200218" y="-7226"/>
                  <a:pt x="12467141" y="0"/>
                </a:cubicBezTo>
                <a:cubicBezTo>
                  <a:pt x="12453588" y="156572"/>
                  <a:pt x="12495416" y="464544"/>
                  <a:pt x="12467141" y="749022"/>
                </a:cubicBezTo>
                <a:cubicBezTo>
                  <a:pt x="12438866" y="1033500"/>
                  <a:pt x="12465801" y="1300305"/>
                  <a:pt x="12467141" y="1440915"/>
                </a:cubicBezTo>
                <a:cubicBezTo>
                  <a:pt x="12468481" y="1581525"/>
                  <a:pt x="12486241" y="1760515"/>
                  <a:pt x="12467141" y="1961422"/>
                </a:cubicBezTo>
                <a:cubicBezTo>
                  <a:pt x="12448041" y="2162329"/>
                  <a:pt x="12450643" y="2339421"/>
                  <a:pt x="12467141" y="2539057"/>
                </a:cubicBezTo>
                <a:cubicBezTo>
                  <a:pt x="12483639" y="2738694"/>
                  <a:pt x="12487590" y="2860729"/>
                  <a:pt x="12467141" y="3059564"/>
                </a:cubicBezTo>
                <a:cubicBezTo>
                  <a:pt x="12446692" y="3258399"/>
                  <a:pt x="12469816" y="3296314"/>
                  <a:pt x="12467141" y="3522942"/>
                </a:cubicBezTo>
                <a:cubicBezTo>
                  <a:pt x="12464466" y="3749570"/>
                  <a:pt x="12459778" y="3916490"/>
                  <a:pt x="12467141" y="4214835"/>
                </a:cubicBezTo>
                <a:cubicBezTo>
                  <a:pt x="12474504" y="4513180"/>
                  <a:pt x="12449509" y="4656556"/>
                  <a:pt x="12467141" y="4792471"/>
                </a:cubicBezTo>
                <a:cubicBezTo>
                  <a:pt x="12484773" y="4928386"/>
                  <a:pt x="12499452" y="5288271"/>
                  <a:pt x="12467141" y="5712879"/>
                </a:cubicBezTo>
                <a:cubicBezTo>
                  <a:pt x="12335570" y="5704028"/>
                  <a:pt x="12147852" y="5710606"/>
                  <a:pt x="11899193" y="5712879"/>
                </a:cubicBezTo>
                <a:cubicBezTo>
                  <a:pt x="11650534" y="5715152"/>
                  <a:pt x="11681534" y="5713399"/>
                  <a:pt x="11580589" y="5712879"/>
                </a:cubicBezTo>
                <a:cubicBezTo>
                  <a:pt x="11479644" y="5712359"/>
                  <a:pt x="11366655" y="5727642"/>
                  <a:pt x="11261984" y="5712879"/>
                </a:cubicBezTo>
                <a:cubicBezTo>
                  <a:pt x="11157313" y="5698116"/>
                  <a:pt x="10893234" y="5736963"/>
                  <a:pt x="10694037" y="5712879"/>
                </a:cubicBezTo>
                <a:cubicBezTo>
                  <a:pt x="10494840" y="5688795"/>
                  <a:pt x="10361724" y="5708646"/>
                  <a:pt x="10250760" y="5712879"/>
                </a:cubicBezTo>
                <a:cubicBezTo>
                  <a:pt x="10139796" y="5717112"/>
                  <a:pt x="9900726" y="5695308"/>
                  <a:pt x="9682813" y="5712879"/>
                </a:cubicBezTo>
                <a:cubicBezTo>
                  <a:pt x="9464900" y="5730450"/>
                  <a:pt x="9160700" y="5757365"/>
                  <a:pt x="8740851" y="5712879"/>
                </a:cubicBezTo>
                <a:cubicBezTo>
                  <a:pt x="8321002" y="5668393"/>
                  <a:pt x="8195363" y="5698303"/>
                  <a:pt x="8048232" y="5712879"/>
                </a:cubicBezTo>
                <a:cubicBezTo>
                  <a:pt x="7901101" y="5727455"/>
                  <a:pt x="7626737" y="5690090"/>
                  <a:pt x="7480285" y="5712879"/>
                </a:cubicBezTo>
                <a:cubicBezTo>
                  <a:pt x="7333833" y="5735668"/>
                  <a:pt x="7041367" y="5723112"/>
                  <a:pt x="6787666" y="5712879"/>
                </a:cubicBezTo>
                <a:cubicBezTo>
                  <a:pt x="6533965" y="5702646"/>
                  <a:pt x="6286930" y="5675115"/>
                  <a:pt x="5970375" y="5712879"/>
                </a:cubicBezTo>
                <a:cubicBezTo>
                  <a:pt x="5653820" y="5750643"/>
                  <a:pt x="5232916" y="5732346"/>
                  <a:pt x="5028414" y="5712879"/>
                </a:cubicBezTo>
                <a:cubicBezTo>
                  <a:pt x="4823912" y="5693412"/>
                  <a:pt x="4702636" y="5708581"/>
                  <a:pt x="4585137" y="5712879"/>
                </a:cubicBezTo>
                <a:cubicBezTo>
                  <a:pt x="4467638" y="5717177"/>
                  <a:pt x="4238169" y="5696624"/>
                  <a:pt x="4017190" y="5712879"/>
                </a:cubicBezTo>
                <a:cubicBezTo>
                  <a:pt x="3796211" y="5729134"/>
                  <a:pt x="3530253" y="5719076"/>
                  <a:pt x="3075228" y="5712879"/>
                </a:cubicBezTo>
                <a:cubicBezTo>
                  <a:pt x="2620203" y="5706682"/>
                  <a:pt x="2483982" y="5704328"/>
                  <a:pt x="2133266" y="5712879"/>
                </a:cubicBezTo>
                <a:cubicBezTo>
                  <a:pt x="1782550" y="5721430"/>
                  <a:pt x="1879879" y="5697660"/>
                  <a:pt x="1814662" y="5712879"/>
                </a:cubicBezTo>
                <a:cubicBezTo>
                  <a:pt x="1749445" y="5728098"/>
                  <a:pt x="1361661" y="5700387"/>
                  <a:pt x="1122043" y="5712879"/>
                </a:cubicBezTo>
                <a:cubicBezTo>
                  <a:pt x="882425" y="5725371"/>
                  <a:pt x="292288" y="5683482"/>
                  <a:pt x="0" y="5712879"/>
                </a:cubicBezTo>
                <a:cubicBezTo>
                  <a:pt x="18744" y="5547807"/>
                  <a:pt x="-22007" y="5208653"/>
                  <a:pt x="0" y="5078115"/>
                </a:cubicBezTo>
                <a:cubicBezTo>
                  <a:pt x="22007" y="4947577"/>
                  <a:pt x="-2956" y="4525014"/>
                  <a:pt x="0" y="4329093"/>
                </a:cubicBezTo>
                <a:cubicBezTo>
                  <a:pt x="2956" y="4133172"/>
                  <a:pt x="20049" y="3832943"/>
                  <a:pt x="0" y="3580071"/>
                </a:cubicBezTo>
                <a:cubicBezTo>
                  <a:pt x="-20049" y="3327199"/>
                  <a:pt x="-25807" y="3255224"/>
                  <a:pt x="0" y="3059564"/>
                </a:cubicBezTo>
                <a:cubicBezTo>
                  <a:pt x="25807" y="2863904"/>
                  <a:pt x="-35804" y="2498545"/>
                  <a:pt x="0" y="2310542"/>
                </a:cubicBezTo>
                <a:cubicBezTo>
                  <a:pt x="35804" y="2122539"/>
                  <a:pt x="46" y="1906497"/>
                  <a:pt x="0" y="1561520"/>
                </a:cubicBezTo>
                <a:cubicBezTo>
                  <a:pt x="-46" y="1216543"/>
                  <a:pt x="-21339" y="1117122"/>
                  <a:pt x="0" y="812498"/>
                </a:cubicBezTo>
                <a:cubicBezTo>
                  <a:pt x="21339" y="507874"/>
                  <a:pt x="15697" y="220559"/>
                  <a:pt x="0" y="0"/>
                </a:cubicBezTo>
                <a:close/>
              </a:path>
              <a:path w="12467141" h="5712879" stroke="0" extrusionOk="0">
                <a:moveTo>
                  <a:pt x="0" y="0"/>
                </a:moveTo>
                <a:cubicBezTo>
                  <a:pt x="320008" y="-5661"/>
                  <a:pt x="643867" y="28809"/>
                  <a:pt x="941962" y="0"/>
                </a:cubicBezTo>
                <a:cubicBezTo>
                  <a:pt x="1240057" y="-28809"/>
                  <a:pt x="1265776" y="644"/>
                  <a:pt x="1509909" y="0"/>
                </a:cubicBezTo>
                <a:cubicBezTo>
                  <a:pt x="1754042" y="-644"/>
                  <a:pt x="2054596" y="-12074"/>
                  <a:pt x="2202528" y="0"/>
                </a:cubicBezTo>
                <a:cubicBezTo>
                  <a:pt x="2350460" y="12074"/>
                  <a:pt x="2466549" y="-7747"/>
                  <a:pt x="2645804" y="0"/>
                </a:cubicBezTo>
                <a:cubicBezTo>
                  <a:pt x="2825059" y="7747"/>
                  <a:pt x="3202919" y="-39158"/>
                  <a:pt x="3587766" y="0"/>
                </a:cubicBezTo>
                <a:cubicBezTo>
                  <a:pt x="3972613" y="39158"/>
                  <a:pt x="4155949" y="19642"/>
                  <a:pt x="4405056" y="0"/>
                </a:cubicBezTo>
                <a:cubicBezTo>
                  <a:pt x="4654163" y="-19642"/>
                  <a:pt x="4677816" y="10239"/>
                  <a:pt x="4848333" y="0"/>
                </a:cubicBezTo>
                <a:cubicBezTo>
                  <a:pt x="5018850" y="-10239"/>
                  <a:pt x="5097820" y="19995"/>
                  <a:pt x="5291609" y="0"/>
                </a:cubicBezTo>
                <a:cubicBezTo>
                  <a:pt x="5485398" y="-19995"/>
                  <a:pt x="5695964" y="23659"/>
                  <a:pt x="5984228" y="0"/>
                </a:cubicBezTo>
                <a:cubicBezTo>
                  <a:pt x="6272492" y="-23659"/>
                  <a:pt x="6494050" y="33725"/>
                  <a:pt x="6801518" y="0"/>
                </a:cubicBezTo>
                <a:cubicBezTo>
                  <a:pt x="7108986" y="-33725"/>
                  <a:pt x="7060988" y="-3814"/>
                  <a:pt x="7244794" y="0"/>
                </a:cubicBezTo>
                <a:cubicBezTo>
                  <a:pt x="7428600" y="3814"/>
                  <a:pt x="7549301" y="19524"/>
                  <a:pt x="7688070" y="0"/>
                </a:cubicBezTo>
                <a:cubicBezTo>
                  <a:pt x="7826839" y="-19524"/>
                  <a:pt x="8001348" y="12090"/>
                  <a:pt x="8131346" y="0"/>
                </a:cubicBezTo>
                <a:cubicBezTo>
                  <a:pt x="8261344" y="-12090"/>
                  <a:pt x="8666739" y="26654"/>
                  <a:pt x="9073308" y="0"/>
                </a:cubicBezTo>
                <a:cubicBezTo>
                  <a:pt x="9479877" y="-26654"/>
                  <a:pt x="9428996" y="11343"/>
                  <a:pt x="9765927" y="0"/>
                </a:cubicBezTo>
                <a:cubicBezTo>
                  <a:pt x="10102858" y="-11343"/>
                  <a:pt x="9971287" y="-4672"/>
                  <a:pt x="10084532" y="0"/>
                </a:cubicBezTo>
                <a:cubicBezTo>
                  <a:pt x="10197778" y="4672"/>
                  <a:pt x="10818897" y="-38116"/>
                  <a:pt x="11026494" y="0"/>
                </a:cubicBezTo>
                <a:cubicBezTo>
                  <a:pt x="11234091" y="38116"/>
                  <a:pt x="11332363" y="11291"/>
                  <a:pt x="11469770" y="0"/>
                </a:cubicBezTo>
                <a:cubicBezTo>
                  <a:pt x="11607177" y="-11291"/>
                  <a:pt x="11690892" y="-1091"/>
                  <a:pt x="11788374" y="0"/>
                </a:cubicBezTo>
                <a:cubicBezTo>
                  <a:pt x="11885856" y="1091"/>
                  <a:pt x="12280572" y="-16190"/>
                  <a:pt x="12467141" y="0"/>
                </a:cubicBezTo>
                <a:cubicBezTo>
                  <a:pt x="12483009" y="112702"/>
                  <a:pt x="12486765" y="248923"/>
                  <a:pt x="12467141" y="463378"/>
                </a:cubicBezTo>
                <a:cubicBezTo>
                  <a:pt x="12447517" y="677833"/>
                  <a:pt x="12488340" y="902694"/>
                  <a:pt x="12467141" y="1098142"/>
                </a:cubicBezTo>
                <a:cubicBezTo>
                  <a:pt x="12445942" y="1293590"/>
                  <a:pt x="12481179" y="1542486"/>
                  <a:pt x="12467141" y="1675778"/>
                </a:cubicBezTo>
                <a:cubicBezTo>
                  <a:pt x="12453103" y="1809070"/>
                  <a:pt x="12477472" y="1980191"/>
                  <a:pt x="12467141" y="2196285"/>
                </a:cubicBezTo>
                <a:cubicBezTo>
                  <a:pt x="12456810" y="2412379"/>
                  <a:pt x="12484725" y="2650477"/>
                  <a:pt x="12467141" y="2831049"/>
                </a:cubicBezTo>
                <a:cubicBezTo>
                  <a:pt x="12449557" y="3011621"/>
                  <a:pt x="12486365" y="3361031"/>
                  <a:pt x="12467141" y="3580071"/>
                </a:cubicBezTo>
                <a:cubicBezTo>
                  <a:pt x="12447917" y="3799111"/>
                  <a:pt x="12494064" y="4104524"/>
                  <a:pt x="12467141" y="4271964"/>
                </a:cubicBezTo>
                <a:cubicBezTo>
                  <a:pt x="12440218" y="4439404"/>
                  <a:pt x="12452914" y="4572118"/>
                  <a:pt x="12467141" y="4792471"/>
                </a:cubicBezTo>
                <a:cubicBezTo>
                  <a:pt x="12481368" y="5012824"/>
                  <a:pt x="12497542" y="5423756"/>
                  <a:pt x="12467141" y="5712879"/>
                </a:cubicBezTo>
                <a:cubicBezTo>
                  <a:pt x="12292893" y="5709559"/>
                  <a:pt x="12060498" y="5726239"/>
                  <a:pt x="11899193" y="5712879"/>
                </a:cubicBezTo>
                <a:cubicBezTo>
                  <a:pt x="11737888" y="5699519"/>
                  <a:pt x="11622789" y="5715364"/>
                  <a:pt x="11455917" y="5712879"/>
                </a:cubicBezTo>
                <a:cubicBezTo>
                  <a:pt x="11289045" y="5710394"/>
                  <a:pt x="11023849" y="5726026"/>
                  <a:pt x="10638627" y="5712879"/>
                </a:cubicBezTo>
                <a:cubicBezTo>
                  <a:pt x="10253405" y="5699733"/>
                  <a:pt x="10262178" y="5736129"/>
                  <a:pt x="9946008" y="5712879"/>
                </a:cubicBezTo>
                <a:cubicBezTo>
                  <a:pt x="9629838" y="5689629"/>
                  <a:pt x="9215497" y="5714334"/>
                  <a:pt x="9004046" y="5712879"/>
                </a:cubicBezTo>
                <a:cubicBezTo>
                  <a:pt x="8792595" y="5711424"/>
                  <a:pt x="8642777" y="5707916"/>
                  <a:pt x="8311427" y="5712879"/>
                </a:cubicBezTo>
                <a:cubicBezTo>
                  <a:pt x="7980077" y="5717842"/>
                  <a:pt x="7658917" y="5679574"/>
                  <a:pt x="7369466" y="5712879"/>
                </a:cubicBezTo>
                <a:cubicBezTo>
                  <a:pt x="7080015" y="5746184"/>
                  <a:pt x="7187027" y="5701957"/>
                  <a:pt x="7050861" y="5712879"/>
                </a:cubicBezTo>
                <a:cubicBezTo>
                  <a:pt x="6914695" y="5723801"/>
                  <a:pt x="6843672" y="5718876"/>
                  <a:pt x="6732256" y="5712879"/>
                </a:cubicBezTo>
                <a:cubicBezTo>
                  <a:pt x="6620841" y="5706882"/>
                  <a:pt x="6494237" y="5727771"/>
                  <a:pt x="6413651" y="5712879"/>
                </a:cubicBezTo>
                <a:cubicBezTo>
                  <a:pt x="6333065" y="5697987"/>
                  <a:pt x="5999077" y="5688091"/>
                  <a:pt x="5721032" y="5712879"/>
                </a:cubicBezTo>
                <a:cubicBezTo>
                  <a:pt x="5442987" y="5737667"/>
                  <a:pt x="5339325" y="5724635"/>
                  <a:pt x="5153085" y="5712879"/>
                </a:cubicBezTo>
                <a:cubicBezTo>
                  <a:pt x="4966845" y="5701123"/>
                  <a:pt x="4745235" y="5739661"/>
                  <a:pt x="4460466" y="5712879"/>
                </a:cubicBezTo>
                <a:cubicBezTo>
                  <a:pt x="4175697" y="5686097"/>
                  <a:pt x="4212821" y="5704915"/>
                  <a:pt x="4141861" y="5712879"/>
                </a:cubicBezTo>
                <a:cubicBezTo>
                  <a:pt x="4070901" y="5720843"/>
                  <a:pt x="3727114" y="5690783"/>
                  <a:pt x="3449242" y="5712879"/>
                </a:cubicBezTo>
                <a:cubicBezTo>
                  <a:pt x="3171370" y="5734975"/>
                  <a:pt x="3212531" y="5715344"/>
                  <a:pt x="3130638" y="5712879"/>
                </a:cubicBezTo>
                <a:cubicBezTo>
                  <a:pt x="3048745" y="5710414"/>
                  <a:pt x="2815248" y="5722445"/>
                  <a:pt x="2687362" y="5712879"/>
                </a:cubicBezTo>
                <a:cubicBezTo>
                  <a:pt x="2559476" y="5703313"/>
                  <a:pt x="2521717" y="5701044"/>
                  <a:pt x="2368757" y="5712879"/>
                </a:cubicBezTo>
                <a:cubicBezTo>
                  <a:pt x="2215798" y="5724714"/>
                  <a:pt x="1751815" y="5718198"/>
                  <a:pt x="1426795" y="5712879"/>
                </a:cubicBezTo>
                <a:cubicBezTo>
                  <a:pt x="1101775" y="5707560"/>
                  <a:pt x="1105446" y="5721064"/>
                  <a:pt x="983519" y="5712879"/>
                </a:cubicBezTo>
                <a:cubicBezTo>
                  <a:pt x="861592" y="5704694"/>
                  <a:pt x="467487" y="5665811"/>
                  <a:pt x="0" y="5712879"/>
                </a:cubicBezTo>
                <a:cubicBezTo>
                  <a:pt x="-33111" y="5503628"/>
                  <a:pt x="-12087" y="5361930"/>
                  <a:pt x="0" y="5020986"/>
                </a:cubicBezTo>
                <a:cubicBezTo>
                  <a:pt x="12087" y="4680042"/>
                  <a:pt x="-18143" y="4628731"/>
                  <a:pt x="0" y="4271964"/>
                </a:cubicBezTo>
                <a:cubicBezTo>
                  <a:pt x="18143" y="3915197"/>
                  <a:pt x="-18081" y="4017976"/>
                  <a:pt x="0" y="3808586"/>
                </a:cubicBezTo>
                <a:cubicBezTo>
                  <a:pt x="18081" y="3599196"/>
                  <a:pt x="28773" y="3452594"/>
                  <a:pt x="0" y="3230950"/>
                </a:cubicBezTo>
                <a:cubicBezTo>
                  <a:pt x="-28773" y="3009306"/>
                  <a:pt x="-12550" y="2746551"/>
                  <a:pt x="0" y="2481929"/>
                </a:cubicBezTo>
                <a:cubicBezTo>
                  <a:pt x="12550" y="2217307"/>
                  <a:pt x="-5790" y="2132067"/>
                  <a:pt x="0" y="1904293"/>
                </a:cubicBezTo>
                <a:cubicBezTo>
                  <a:pt x="5790" y="1676519"/>
                  <a:pt x="-16938" y="1506194"/>
                  <a:pt x="0" y="1326657"/>
                </a:cubicBezTo>
                <a:cubicBezTo>
                  <a:pt x="16938" y="1147120"/>
                  <a:pt x="-32924" y="944576"/>
                  <a:pt x="0" y="634764"/>
                </a:cubicBezTo>
                <a:cubicBezTo>
                  <a:pt x="32924" y="324952"/>
                  <a:pt x="-12179" y="180843"/>
                  <a:pt x="0" y="0"/>
                </a:cubicBezTo>
                <a:close/>
              </a:path>
            </a:pathLst>
          </a:custGeom>
          <a:solidFill>
            <a:srgbClr val="0070C0">
              <a:alpha val="50000"/>
            </a:srgb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14042596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/>
          </a:p>
        </p:txBody>
      </p:sp>
      <p:sp>
        <p:nvSpPr>
          <p:cNvPr id="84" name="Ristkülik: ümarnurkne 83">
            <a:extLst>
              <a:ext uri="{FF2B5EF4-FFF2-40B4-BE49-F238E27FC236}">
                <a16:creationId xmlns:a16="http://schemas.microsoft.com/office/drawing/2014/main" id="{F606C205-DCBB-4F60-8EA7-4FD7EFF292EC}"/>
              </a:ext>
            </a:extLst>
          </p:cNvPr>
          <p:cNvSpPr/>
          <p:nvPr/>
        </p:nvSpPr>
        <p:spPr>
          <a:xfrm>
            <a:off x="25052" y="20819"/>
            <a:ext cx="5134802" cy="3308916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5138A76-A4DF-47CC-B05A-8E1EF36A4B62}"/>
              </a:ext>
            </a:extLst>
          </p:cNvPr>
          <p:cNvSpPr txBox="1"/>
          <p:nvPr/>
        </p:nvSpPr>
        <p:spPr>
          <a:xfrm>
            <a:off x="1882549" y="1247346"/>
            <a:ext cx="3010924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t-EE" sz="1200" dirty="0">
                <a:latin typeface="Axure Handwriting" panose="020B0402020200020204" pitchFamily="34" charset="0"/>
              </a:rPr>
              <a:t>Loovtöö sooritamine on vajalik põhikooli lõpetamiseks.</a:t>
            </a:r>
          </a:p>
          <a:p>
            <a:r>
              <a:rPr lang="et-EE" sz="1200" dirty="0">
                <a:latin typeface="Axure Handwriting" panose="020B0402020200020204" pitchFamily="34" charset="0"/>
              </a:rPr>
              <a:t>ÕPIME JA ARENDAME OSKUSI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Ajaplaneerimise oskus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Tähtaegadest kinnipidamise oskus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Eneseväljendusoskus ja -julgus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Esinemisoskus ja -julgus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Tehtu analüüs ja järelduste tegemine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Loovuse rakendamine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… õpime midagi uut</a:t>
            </a:r>
          </a:p>
        </p:txBody>
      </p:sp>
      <p:grpSp>
        <p:nvGrpSpPr>
          <p:cNvPr id="13" name="Rühm 12">
            <a:extLst>
              <a:ext uri="{FF2B5EF4-FFF2-40B4-BE49-F238E27FC236}">
                <a16:creationId xmlns:a16="http://schemas.microsoft.com/office/drawing/2014/main" id="{191AAA14-F028-4AA0-AB7B-4802314B7BA1}"/>
              </a:ext>
            </a:extLst>
          </p:cNvPr>
          <p:cNvGrpSpPr/>
          <p:nvPr/>
        </p:nvGrpSpPr>
        <p:grpSpPr>
          <a:xfrm>
            <a:off x="35242" y="901625"/>
            <a:ext cx="1715133" cy="1195783"/>
            <a:chOff x="107384" y="2243627"/>
            <a:chExt cx="1715133" cy="1195783"/>
          </a:xfrm>
        </p:grpSpPr>
        <p:sp>
          <p:nvSpPr>
            <p:cNvPr id="10" name="Jutumull: ümarnurk-ristkülik 9">
              <a:extLst>
                <a:ext uri="{FF2B5EF4-FFF2-40B4-BE49-F238E27FC236}">
                  <a16:creationId xmlns:a16="http://schemas.microsoft.com/office/drawing/2014/main" id="{3114B8FD-DEF5-4768-8521-0CCB300E2284}"/>
                </a:ext>
              </a:extLst>
            </p:cNvPr>
            <p:cNvSpPr/>
            <p:nvPr/>
          </p:nvSpPr>
          <p:spPr>
            <a:xfrm>
              <a:off x="107384" y="2543886"/>
              <a:ext cx="1715133" cy="895524"/>
            </a:xfrm>
            <a:prstGeom prst="wedgeRoundRectCallout">
              <a:avLst>
                <a:gd name="adj1" fmla="val 35051"/>
                <a:gd name="adj2" fmla="val 64635"/>
                <a:gd name="adj3" fmla="val 16667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t-EE" sz="1100" b="1" dirty="0">
                  <a:latin typeface="Axure Handwriting" panose="020B0402020200020204" pitchFamily="34" charset="0"/>
                </a:rPr>
                <a:t>LOOVTÖÖ</a:t>
              </a:r>
              <a:r>
                <a:rPr lang="et-EE" sz="1100" dirty="0">
                  <a:latin typeface="Axure Handwriting" panose="020B0402020200020204" pitchFamily="34" charset="0"/>
                </a:rPr>
                <a:t> 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uurimus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projekt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kunstitöö</a:t>
              </a:r>
              <a:endParaRPr lang="fi-FI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või</a:t>
              </a:r>
              <a:r>
                <a:rPr lang="fi-FI" sz="1100" dirty="0">
                  <a:latin typeface="Axure Handwriting" panose="020B0402020200020204" pitchFamily="34" charset="0"/>
                </a:rPr>
                <a:t> muu </a:t>
              </a:r>
              <a:r>
                <a:rPr lang="fi-FI" sz="1100" dirty="0" err="1">
                  <a:latin typeface="Axure Handwriting" panose="020B0402020200020204" pitchFamily="34" charset="0"/>
                </a:rPr>
                <a:t>taoline</a:t>
              </a:r>
              <a:endParaRPr lang="et-EE" sz="1100" dirty="0">
                <a:latin typeface="Axure Handwriting" panose="020B0402020200020204" pitchFamily="34" charset="0"/>
              </a:endParaRP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14476BFE-E906-4515-852F-B997E7948D22}"/>
                </a:ext>
              </a:extLst>
            </p:cNvPr>
            <p:cNvSpPr txBox="1"/>
            <p:nvPr/>
          </p:nvSpPr>
          <p:spPr>
            <a:xfrm>
              <a:off x="107384" y="2243627"/>
              <a:ext cx="6719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dirty="0">
                  <a:latin typeface="Axure Handwriting" panose="020B0402020200020204" pitchFamily="34" charset="0"/>
                </a:rPr>
                <a:t>Mis?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17C1DF3-4F75-4A9B-B6D5-B725862313DA}"/>
              </a:ext>
            </a:extLst>
          </p:cNvPr>
          <p:cNvSpPr txBox="1"/>
          <p:nvPr/>
        </p:nvSpPr>
        <p:spPr>
          <a:xfrm>
            <a:off x="2066989" y="939203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Miks?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F64633-0F0D-4D24-8B99-93814F78892B}"/>
              </a:ext>
            </a:extLst>
          </p:cNvPr>
          <p:cNvSpPr txBox="1"/>
          <p:nvPr/>
        </p:nvSpPr>
        <p:spPr>
          <a:xfrm>
            <a:off x="55041" y="2224811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Kes?</a:t>
            </a:r>
          </a:p>
        </p:txBody>
      </p:sp>
      <p:sp>
        <p:nvSpPr>
          <p:cNvPr id="21" name="Ristkülik: ümarnurkne 20">
            <a:extLst>
              <a:ext uri="{FF2B5EF4-FFF2-40B4-BE49-F238E27FC236}">
                <a16:creationId xmlns:a16="http://schemas.microsoft.com/office/drawing/2014/main" id="{0B004407-45D6-42C4-A830-5020CFC2C8D1}"/>
              </a:ext>
            </a:extLst>
          </p:cNvPr>
          <p:cNvSpPr/>
          <p:nvPr/>
        </p:nvSpPr>
        <p:spPr>
          <a:xfrm>
            <a:off x="678010" y="4702882"/>
            <a:ext cx="2144730" cy="403278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2. Sissejuhatus on olemas</a:t>
            </a:r>
            <a:endParaRPr lang="et-EE" dirty="0">
              <a:latin typeface="Axure Handwriting" panose="020B0402020200020204" pitchFamily="34" charset="0"/>
            </a:endParaRPr>
          </a:p>
        </p:txBody>
      </p:sp>
      <p:grpSp>
        <p:nvGrpSpPr>
          <p:cNvPr id="11" name="Rühm 10">
            <a:extLst>
              <a:ext uri="{FF2B5EF4-FFF2-40B4-BE49-F238E27FC236}">
                <a16:creationId xmlns:a16="http://schemas.microsoft.com/office/drawing/2014/main" id="{266A0C8A-6105-4532-B3ED-252E9BA016A4}"/>
              </a:ext>
            </a:extLst>
          </p:cNvPr>
          <p:cNvGrpSpPr/>
          <p:nvPr/>
        </p:nvGrpSpPr>
        <p:grpSpPr>
          <a:xfrm>
            <a:off x="831016" y="2300339"/>
            <a:ext cx="578740" cy="383154"/>
            <a:chOff x="1343973" y="4366146"/>
            <a:chExt cx="782387" cy="520404"/>
          </a:xfrm>
        </p:grpSpPr>
        <p:grpSp>
          <p:nvGrpSpPr>
            <p:cNvPr id="71" name="Rühm 70">
              <a:extLst>
                <a:ext uri="{FF2B5EF4-FFF2-40B4-BE49-F238E27FC236}">
                  <a16:creationId xmlns:a16="http://schemas.microsoft.com/office/drawing/2014/main" id="{D66FA6F0-B63E-4F75-A3D2-5D4E70484862}"/>
                </a:ext>
              </a:extLst>
            </p:cNvPr>
            <p:cNvGrpSpPr/>
            <p:nvPr/>
          </p:nvGrpSpPr>
          <p:grpSpPr>
            <a:xfrm>
              <a:off x="1343973" y="4366146"/>
              <a:ext cx="252253" cy="520404"/>
              <a:chOff x="282619" y="5543545"/>
              <a:chExt cx="301536" cy="669372"/>
            </a:xfrm>
          </p:grpSpPr>
          <p:sp>
            <p:nvSpPr>
              <p:cNvPr id="72" name="Ovaal 71">
                <a:extLst>
                  <a:ext uri="{FF2B5EF4-FFF2-40B4-BE49-F238E27FC236}">
                    <a16:creationId xmlns:a16="http://schemas.microsoft.com/office/drawing/2014/main" id="{65131F35-A3BF-4594-B9D0-6980994FC488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-7395" y="70039"/>
                      <a:pt x="45517" y="7904"/>
                      <a:pt x="109538" y="0"/>
                    </a:cubicBezTo>
                    <a:cubicBezTo>
                      <a:pt x="157350" y="10101"/>
                      <a:pt x="236499" y="69713"/>
                      <a:pt x="219076" y="150020"/>
                    </a:cubicBezTo>
                    <a:cubicBezTo>
                      <a:pt x="209533" y="228757"/>
                      <a:pt x="181259" y="305370"/>
                      <a:pt x="109538" y="300040"/>
                    </a:cubicBezTo>
                    <a:cubicBezTo>
                      <a:pt x="60493" y="301187"/>
                      <a:pt x="9356" y="225880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11317" y="61273"/>
                      <a:pt x="48892" y="-6353"/>
                      <a:pt x="109538" y="0"/>
                    </a:cubicBezTo>
                    <a:cubicBezTo>
                      <a:pt x="172373" y="10939"/>
                      <a:pt x="216506" y="84476"/>
                      <a:pt x="219076" y="150020"/>
                    </a:cubicBezTo>
                    <a:cubicBezTo>
                      <a:pt x="213465" y="231825"/>
                      <a:pt x="162863" y="296014"/>
                      <a:pt x="109538" y="300040"/>
                    </a:cubicBezTo>
                    <a:cubicBezTo>
                      <a:pt x="51684" y="304938"/>
                      <a:pt x="2146" y="225857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3917585345">
                      <a:prstGeom prst="ellipse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3" name="Vooskeemikujund &quot;viivitus&quot; 72">
                <a:extLst>
                  <a:ext uri="{FF2B5EF4-FFF2-40B4-BE49-F238E27FC236}">
                    <a16:creationId xmlns:a16="http://schemas.microsoft.com/office/drawing/2014/main" id="{E8178B56-AB39-4D3B-AAEB-B6B4240D2A84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90043" y="-2544"/>
                      <a:pt x="134717" y="-4430"/>
                      <a:pt x="184666" y="0"/>
                    </a:cubicBezTo>
                    <a:cubicBezTo>
                      <a:pt x="283230" y="19896"/>
                      <a:pt x="363336" y="71511"/>
                      <a:pt x="369332" y="150768"/>
                    </a:cubicBezTo>
                    <a:cubicBezTo>
                      <a:pt x="373371" y="235499"/>
                      <a:pt x="286885" y="320864"/>
                      <a:pt x="184666" y="301536"/>
                    </a:cubicBezTo>
                    <a:cubicBezTo>
                      <a:pt x="140940" y="294122"/>
                      <a:pt x="54564" y="310322"/>
                      <a:pt x="0" y="301536"/>
                    </a:cubicBezTo>
                    <a:cubicBezTo>
                      <a:pt x="6238" y="161657"/>
                      <a:pt x="5909" y="93906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85645" y="5500"/>
                      <a:pt x="121803" y="-4468"/>
                      <a:pt x="184666" y="0"/>
                    </a:cubicBezTo>
                    <a:cubicBezTo>
                      <a:pt x="278620" y="4876"/>
                      <a:pt x="386273" y="74967"/>
                      <a:pt x="369332" y="150768"/>
                    </a:cubicBezTo>
                    <a:cubicBezTo>
                      <a:pt x="392126" y="226096"/>
                      <a:pt x="286270" y="311449"/>
                      <a:pt x="184666" y="301536"/>
                    </a:cubicBezTo>
                    <a:cubicBezTo>
                      <a:pt x="122398" y="306645"/>
                      <a:pt x="53644" y="309199"/>
                      <a:pt x="0" y="301536"/>
                    </a:cubicBezTo>
                    <a:cubicBezTo>
                      <a:pt x="-13945" y="202028"/>
                      <a:pt x="-14977" y="100635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1035231457">
                      <a:prstGeom prst="flowChartDelay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grpSp>
          <p:nvGrpSpPr>
            <p:cNvPr id="74" name="Rühm 73">
              <a:extLst>
                <a:ext uri="{FF2B5EF4-FFF2-40B4-BE49-F238E27FC236}">
                  <a16:creationId xmlns:a16="http://schemas.microsoft.com/office/drawing/2014/main" id="{26FE367C-E0A9-4C4D-B5D1-8FC12E66E53C}"/>
                </a:ext>
              </a:extLst>
            </p:cNvPr>
            <p:cNvGrpSpPr/>
            <p:nvPr/>
          </p:nvGrpSpPr>
          <p:grpSpPr>
            <a:xfrm>
              <a:off x="1604756" y="4366146"/>
              <a:ext cx="252253" cy="520404"/>
              <a:chOff x="282619" y="5543545"/>
              <a:chExt cx="301536" cy="669372"/>
            </a:xfrm>
          </p:grpSpPr>
          <p:sp>
            <p:nvSpPr>
              <p:cNvPr id="75" name="Ovaal 74">
                <a:extLst>
                  <a:ext uri="{FF2B5EF4-FFF2-40B4-BE49-F238E27FC236}">
                    <a16:creationId xmlns:a16="http://schemas.microsoft.com/office/drawing/2014/main" id="{C28BAE79-C6DB-4295-B241-7D98AB1FD8A9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2098" y="66904"/>
                      <a:pt x="49508" y="-1468"/>
                      <a:pt x="109538" y="0"/>
                    </a:cubicBezTo>
                    <a:cubicBezTo>
                      <a:pt x="174231" y="-2887"/>
                      <a:pt x="230419" y="70081"/>
                      <a:pt x="219076" y="150020"/>
                    </a:cubicBezTo>
                    <a:cubicBezTo>
                      <a:pt x="228259" y="228578"/>
                      <a:pt x="165637" y="306934"/>
                      <a:pt x="109538" y="300040"/>
                    </a:cubicBezTo>
                    <a:cubicBezTo>
                      <a:pt x="43935" y="290548"/>
                      <a:pt x="-9771" y="237774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3417" y="61987"/>
                      <a:pt x="52785" y="993"/>
                      <a:pt x="109538" y="0"/>
                    </a:cubicBezTo>
                    <a:cubicBezTo>
                      <a:pt x="163642" y="7724"/>
                      <a:pt x="223905" y="57083"/>
                      <a:pt x="219076" y="150020"/>
                    </a:cubicBezTo>
                    <a:cubicBezTo>
                      <a:pt x="217553" y="231494"/>
                      <a:pt x="175221" y="301618"/>
                      <a:pt x="109538" y="300040"/>
                    </a:cubicBezTo>
                    <a:cubicBezTo>
                      <a:pt x="45350" y="299127"/>
                      <a:pt x="16055" y="230144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3915929437">
                      <a:prstGeom prst="ellipse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6" name="Vooskeemikujund &quot;viivitus&quot; 75">
                <a:extLst>
                  <a:ext uri="{FF2B5EF4-FFF2-40B4-BE49-F238E27FC236}">
                    <a16:creationId xmlns:a16="http://schemas.microsoft.com/office/drawing/2014/main" id="{1806D3A3-9E08-4AFA-8C19-5485B1920639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71027" y="16008"/>
                      <a:pt x="162275" y="-14314"/>
                      <a:pt x="184666" y="0"/>
                    </a:cubicBezTo>
                    <a:cubicBezTo>
                      <a:pt x="294154" y="12708"/>
                      <a:pt x="369814" y="70810"/>
                      <a:pt x="369332" y="150768"/>
                    </a:cubicBezTo>
                    <a:cubicBezTo>
                      <a:pt x="377297" y="249846"/>
                      <a:pt x="299965" y="295160"/>
                      <a:pt x="184666" y="301536"/>
                    </a:cubicBezTo>
                    <a:cubicBezTo>
                      <a:pt x="144287" y="315538"/>
                      <a:pt x="80353" y="313872"/>
                      <a:pt x="0" y="301536"/>
                    </a:cubicBezTo>
                    <a:cubicBezTo>
                      <a:pt x="-9330" y="261369"/>
                      <a:pt x="19416" y="74316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25395" y="3675"/>
                      <a:pt x="136488" y="-12787"/>
                      <a:pt x="184666" y="0"/>
                    </a:cubicBezTo>
                    <a:cubicBezTo>
                      <a:pt x="295766" y="7503"/>
                      <a:pt x="365283" y="67832"/>
                      <a:pt x="369332" y="150768"/>
                    </a:cubicBezTo>
                    <a:cubicBezTo>
                      <a:pt x="355548" y="234758"/>
                      <a:pt x="272669" y="313588"/>
                      <a:pt x="184666" y="301536"/>
                    </a:cubicBezTo>
                    <a:cubicBezTo>
                      <a:pt x="148057" y="305117"/>
                      <a:pt x="70688" y="315265"/>
                      <a:pt x="0" y="301536"/>
                    </a:cubicBezTo>
                    <a:cubicBezTo>
                      <a:pt x="19784" y="270823"/>
                      <a:pt x="-14819" y="62627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979891324">
                      <a:prstGeom prst="flowChartDelay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grpSp>
          <p:nvGrpSpPr>
            <p:cNvPr id="77" name="Rühm 76">
              <a:extLst>
                <a:ext uri="{FF2B5EF4-FFF2-40B4-BE49-F238E27FC236}">
                  <a16:creationId xmlns:a16="http://schemas.microsoft.com/office/drawing/2014/main" id="{B4F5DA2A-4932-4628-8E75-A99427227E0F}"/>
                </a:ext>
              </a:extLst>
            </p:cNvPr>
            <p:cNvGrpSpPr/>
            <p:nvPr/>
          </p:nvGrpSpPr>
          <p:grpSpPr>
            <a:xfrm>
              <a:off x="1874107" y="4366146"/>
              <a:ext cx="252253" cy="520404"/>
              <a:chOff x="282619" y="5543545"/>
              <a:chExt cx="301536" cy="669372"/>
            </a:xfrm>
          </p:grpSpPr>
          <p:sp>
            <p:nvSpPr>
              <p:cNvPr id="78" name="Ovaal 77">
                <a:extLst>
                  <a:ext uri="{FF2B5EF4-FFF2-40B4-BE49-F238E27FC236}">
                    <a16:creationId xmlns:a16="http://schemas.microsoft.com/office/drawing/2014/main" id="{B8BF9C71-A600-4F8D-9C46-971F694C16B7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-2334" y="60759"/>
                      <a:pt x="49439" y="1623"/>
                      <a:pt x="109538" y="0"/>
                    </a:cubicBezTo>
                    <a:cubicBezTo>
                      <a:pt x="164219" y="931"/>
                      <a:pt x="218030" y="69006"/>
                      <a:pt x="219076" y="150020"/>
                    </a:cubicBezTo>
                    <a:cubicBezTo>
                      <a:pt x="217492" y="236554"/>
                      <a:pt x="172629" y="301498"/>
                      <a:pt x="109538" y="300040"/>
                    </a:cubicBezTo>
                    <a:cubicBezTo>
                      <a:pt x="42928" y="301431"/>
                      <a:pt x="12394" y="233863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1379" y="67485"/>
                      <a:pt x="40927" y="10587"/>
                      <a:pt x="109538" y="0"/>
                    </a:cubicBezTo>
                    <a:cubicBezTo>
                      <a:pt x="181769" y="-14847"/>
                      <a:pt x="239541" y="68776"/>
                      <a:pt x="219076" y="150020"/>
                    </a:cubicBezTo>
                    <a:cubicBezTo>
                      <a:pt x="221209" y="230519"/>
                      <a:pt x="161963" y="311281"/>
                      <a:pt x="109538" y="300040"/>
                    </a:cubicBezTo>
                    <a:cubicBezTo>
                      <a:pt x="52000" y="298918"/>
                      <a:pt x="-6459" y="225233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2228546805">
                      <a:prstGeom prst="ellipse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9" name="Vooskeemikujund &quot;viivitus&quot; 78">
                <a:extLst>
                  <a:ext uri="{FF2B5EF4-FFF2-40B4-BE49-F238E27FC236}">
                    <a16:creationId xmlns:a16="http://schemas.microsoft.com/office/drawing/2014/main" id="{05016422-2246-43BB-9B9D-F104381BCF26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43496" y="-5644"/>
                      <a:pt x="126406" y="-7624"/>
                      <a:pt x="184666" y="0"/>
                    </a:cubicBezTo>
                    <a:cubicBezTo>
                      <a:pt x="274206" y="10449"/>
                      <a:pt x="366483" y="67031"/>
                      <a:pt x="369332" y="150768"/>
                    </a:cubicBezTo>
                    <a:cubicBezTo>
                      <a:pt x="362000" y="242406"/>
                      <a:pt x="282295" y="291341"/>
                      <a:pt x="184666" y="301536"/>
                    </a:cubicBezTo>
                    <a:cubicBezTo>
                      <a:pt x="97288" y="302226"/>
                      <a:pt x="71703" y="293711"/>
                      <a:pt x="0" y="301536"/>
                    </a:cubicBezTo>
                    <a:cubicBezTo>
                      <a:pt x="-2372" y="213709"/>
                      <a:pt x="14452" y="120397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63797" y="4334"/>
                      <a:pt x="145459" y="6756"/>
                      <a:pt x="184666" y="0"/>
                    </a:cubicBezTo>
                    <a:cubicBezTo>
                      <a:pt x="279346" y="2784"/>
                      <a:pt x="384591" y="70643"/>
                      <a:pt x="369332" y="150768"/>
                    </a:cubicBezTo>
                    <a:cubicBezTo>
                      <a:pt x="347307" y="244804"/>
                      <a:pt x="266166" y="296652"/>
                      <a:pt x="184666" y="301536"/>
                    </a:cubicBezTo>
                    <a:cubicBezTo>
                      <a:pt x="110099" y="294817"/>
                      <a:pt x="55599" y="308807"/>
                      <a:pt x="0" y="301536"/>
                    </a:cubicBezTo>
                    <a:cubicBezTo>
                      <a:pt x="9396" y="237078"/>
                      <a:pt x="-5802" y="126410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1712796701">
                      <a:prstGeom prst="flowChartDelay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CF2A6B86-A7EE-4721-A507-835C9A0B3CC2}"/>
              </a:ext>
            </a:extLst>
          </p:cNvPr>
          <p:cNvSpPr txBox="1"/>
          <p:nvPr/>
        </p:nvSpPr>
        <p:spPr>
          <a:xfrm>
            <a:off x="32104" y="2693524"/>
            <a:ext cx="1920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200" dirty="0">
                <a:latin typeface="Axure Handwriting" panose="020B0402020200020204" pitchFamily="34" charset="0"/>
              </a:rPr>
              <a:t>8. KLASSIDE ÕPILASED</a:t>
            </a:r>
          </a:p>
        </p:txBody>
      </p:sp>
      <p:grpSp>
        <p:nvGrpSpPr>
          <p:cNvPr id="17" name="Rühm 16">
            <a:extLst>
              <a:ext uri="{FF2B5EF4-FFF2-40B4-BE49-F238E27FC236}">
                <a16:creationId xmlns:a16="http://schemas.microsoft.com/office/drawing/2014/main" id="{19C3097A-6203-4BE1-881C-4DAED1D037DC}"/>
              </a:ext>
            </a:extLst>
          </p:cNvPr>
          <p:cNvGrpSpPr/>
          <p:nvPr/>
        </p:nvGrpSpPr>
        <p:grpSpPr>
          <a:xfrm>
            <a:off x="225310" y="30238"/>
            <a:ext cx="1767334" cy="743019"/>
            <a:chOff x="292344" y="1151767"/>
            <a:chExt cx="1767334" cy="743019"/>
          </a:xfrm>
        </p:grpSpPr>
        <p:sp>
          <p:nvSpPr>
            <p:cNvPr id="97" name="Võrdkülgne kolmnurk 96">
              <a:extLst>
                <a:ext uri="{FF2B5EF4-FFF2-40B4-BE49-F238E27FC236}">
                  <a16:creationId xmlns:a16="http://schemas.microsoft.com/office/drawing/2014/main" id="{049D88B9-DDA7-4A53-BBE7-56D9A9766BB1}"/>
                </a:ext>
              </a:extLst>
            </p:cNvPr>
            <p:cNvSpPr/>
            <p:nvPr/>
          </p:nvSpPr>
          <p:spPr>
            <a:xfrm>
              <a:off x="292344" y="1224655"/>
              <a:ext cx="1767334" cy="30484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grpSp>
          <p:nvGrpSpPr>
            <p:cNvPr id="16" name="Rühm 15">
              <a:extLst>
                <a:ext uri="{FF2B5EF4-FFF2-40B4-BE49-F238E27FC236}">
                  <a16:creationId xmlns:a16="http://schemas.microsoft.com/office/drawing/2014/main" id="{22388E40-D0E2-4280-B112-A0AE9209C002}"/>
                </a:ext>
              </a:extLst>
            </p:cNvPr>
            <p:cNvGrpSpPr/>
            <p:nvPr/>
          </p:nvGrpSpPr>
          <p:grpSpPr>
            <a:xfrm>
              <a:off x="292344" y="1151767"/>
              <a:ext cx="1746006" cy="743019"/>
              <a:chOff x="292344" y="1151767"/>
              <a:chExt cx="1746006" cy="743019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F598BDD-F2FF-4E11-99E6-3C1AE7721777}"/>
                  </a:ext>
                </a:extLst>
              </p:cNvPr>
              <p:cNvSpPr txBox="1"/>
              <p:nvPr/>
            </p:nvSpPr>
            <p:spPr>
              <a:xfrm>
                <a:off x="292344" y="1433121"/>
                <a:ext cx="1746006" cy="461665"/>
              </a:xfrm>
              <a:custGeom>
                <a:avLst/>
                <a:gdLst>
                  <a:gd name="connsiteX0" fmla="*/ 0 w 1746006"/>
                  <a:gd name="connsiteY0" fmla="*/ 0 h 461665"/>
                  <a:gd name="connsiteX1" fmla="*/ 547082 w 1746006"/>
                  <a:gd name="connsiteY1" fmla="*/ 0 h 461665"/>
                  <a:gd name="connsiteX2" fmla="*/ 1094164 w 1746006"/>
                  <a:gd name="connsiteY2" fmla="*/ 0 h 461665"/>
                  <a:gd name="connsiteX3" fmla="*/ 1746006 w 1746006"/>
                  <a:gd name="connsiteY3" fmla="*/ 0 h 461665"/>
                  <a:gd name="connsiteX4" fmla="*/ 1746006 w 1746006"/>
                  <a:gd name="connsiteY4" fmla="*/ 461665 h 461665"/>
                  <a:gd name="connsiteX5" fmla="*/ 1146544 w 1746006"/>
                  <a:gd name="connsiteY5" fmla="*/ 461665 h 461665"/>
                  <a:gd name="connsiteX6" fmla="*/ 547082 w 1746006"/>
                  <a:gd name="connsiteY6" fmla="*/ 461665 h 461665"/>
                  <a:gd name="connsiteX7" fmla="*/ 0 w 1746006"/>
                  <a:gd name="connsiteY7" fmla="*/ 461665 h 461665"/>
                  <a:gd name="connsiteX8" fmla="*/ 0 w 1746006"/>
                  <a:gd name="connsiteY8" fmla="*/ 0 h 461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46006" h="461665" fill="none" extrusionOk="0">
                    <a:moveTo>
                      <a:pt x="0" y="0"/>
                    </a:moveTo>
                    <a:cubicBezTo>
                      <a:pt x="244476" y="-23758"/>
                      <a:pt x="324873" y="-5101"/>
                      <a:pt x="547082" y="0"/>
                    </a:cubicBezTo>
                    <a:cubicBezTo>
                      <a:pt x="769291" y="5101"/>
                      <a:pt x="982316" y="-1150"/>
                      <a:pt x="1094164" y="0"/>
                    </a:cubicBezTo>
                    <a:cubicBezTo>
                      <a:pt x="1206012" y="1150"/>
                      <a:pt x="1531019" y="-26192"/>
                      <a:pt x="1746006" y="0"/>
                    </a:cubicBezTo>
                    <a:cubicBezTo>
                      <a:pt x="1759911" y="119617"/>
                      <a:pt x="1736107" y="301980"/>
                      <a:pt x="1746006" y="461665"/>
                    </a:cubicBezTo>
                    <a:cubicBezTo>
                      <a:pt x="1523347" y="450303"/>
                      <a:pt x="1329315" y="447484"/>
                      <a:pt x="1146544" y="461665"/>
                    </a:cubicBezTo>
                    <a:cubicBezTo>
                      <a:pt x="963773" y="475846"/>
                      <a:pt x="680581" y="480080"/>
                      <a:pt x="547082" y="461665"/>
                    </a:cubicBezTo>
                    <a:cubicBezTo>
                      <a:pt x="413583" y="443250"/>
                      <a:pt x="140821" y="448140"/>
                      <a:pt x="0" y="461665"/>
                    </a:cubicBezTo>
                    <a:cubicBezTo>
                      <a:pt x="-12485" y="322479"/>
                      <a:pt x="15535" y="230197"/>
                      <a:pt x="0" y="0"/>
                    </a:cubicBezTo>
                    <a:close/>
                  </a:path>
                  <a:path w="1746006" h="461665" stroke="0" extrusionOk="0">
                    <a:moveTo>
                      <a:pt x="0" y="0"/>
                    </a:moveTo>
                    <a:cubicBezTo>
                      <a:pt x="154966" y="6892"/>
                      <a:pt x="348970" y="14826"/>
                      <a:pt x="599462" y="0"/>
                    </a:cubicBezTo>
                    <a:cubicBezTo>
                      <a:pt x="849954" y="-14826"/>
                      <a:pt x="965453" y="-19866"/>
                      <a:pt x="1198924" y="0"/>
                    </a:cubicBezTo>
                    <a:cubicBezTo>
                      <a:pt x="1432395" y="19866"/>
                      <a:pt x="1607270" y="7281"/>
                      <a:pt x="1746006" y="0"/>
                    </a:cubicBezTo>
                    <a:cubicBezTo>
                      <a:pt x="1747914" y="153943"/>
                      <a:pt x="1765447" y="364432"/>
                      <a:pt x="1746006" y="461665"/>
                    </a:cubicBezTo>
                    <a:cubicBezTo>
                      <a:pt x="1524481" y="465686"/>
                      <a:pt x="1356803" y="466249"/>
                      <a:pt x="1146544" y="461665"/>
                    </a:cubicBezTo>
                    <a:cubicBezTo>
                      <a:pt x="936285" y="457081"/>
                      <a:pt x="710919" y="454999"/>
                      <a:pt x="582002" y="461665"/>
                    </a:cubicBezTo>
                    <a:cubicBezTo>
                      <a:pt x="453085" y="468331"/>
                      <a:pt x="242581" y="462129"/>
                      <a:pt x="0" y="461665"/>
                    </a:cubicBezTo>
                    <a:cubicBezTo>
                      <a:pt x="-4295" y="288312"/>
                      <a:pt x="221" y="99376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885490621">
                      <a:prstGeom prst="rect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t-EE" sz="1200" dirty="0">
                    <a:latin typeface="Axure Handwriting" panose="020B0402020200020204" pitchFamily="34" charset="0"/>
                  </a:rPr>
                  <a:t>PÕHIKOOLI RIIKLIK ÕPPEKAVA</a:t>
                </a:r>
              </a:p>
            </p:txBody>
          </p:sp>
          <p:sp>
            <p:nvSpPr>
              <p:cNvPr id="98" name="Ovaal 97">
                <a:extLst>
                  <a:ext uri="{FF2B5EF4-FFF2-40B4-BE49-F238E27FC236}">
                    <a16:creationId xmlns:a16="http://schemas.microsoft.com/office/drawing/2014/main" id="{FDF33D5B-0E88-4192-9171-431C160D9220}"/>
                  </a:ext>
                </a:extLst>
              </p:cNvPr>
              <p:cNvSpPr/>
              <p:nvPr/>
            </p:nvSpPr>
            <p:spPr>
              <a:xfrm>
                <a:off x="1131752" y="1151767"/>
                <a:ext cx="161186" cy="184666"/>
              </a:xfrm>
              <a:prstGeom prst="ellipse">
                <a:avLst/>
              </a:prstGeom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grpSp>
        <p:nvGrpSpPr>
          <p:cNvPr id="18" name="Rühm 17">
            <a:extLst>
              <a:ext uri="{FF2B5EF4-FFF2-40B4-BE49-F238E27FC236}">
                <a16:creationId xmlns:a16="http://schemas.microsoft.com/office/drawing/2014/main" id="{5C207ED9-6525-4018-91B7-A5BF79F0DB08}"/>
              </a:ext>
            </a:extLst>
          </p:cNvPr>
          <p:cNvGrpSpPr/>
          <p:nvPr/>
        </p:nvGrpSpPr>
        <p:grpSpPr>
          <a:xfrm>
            <a:off x="1776739" y="20819"/>
            <a:ext cx="1506560" cy="974374"/>
            <a:chOff x="1852978" y="1152586"/>
            <a:chExt cx="1506560" cy="974374"/>
          </a:xfrm>
        </p:grpSpPr>
        <p:sp>
          <p:nvSpPr>
            <p:cNvPr id="93" name="Võrdkülgne kolmnurk 92">
              <a:extLst>
                <a:ext uri="{FF2B5EF4-FFF2-40B4-BE49-F238E27FC236}">
                  <a16:creationId xmlns:a16="http://schemas.microsoft.com/office/drawing/2014/main" id="{B8505E8C-1A99-4FCC-849F-E542291EDD0C}"/>
                </a:ext>
              </a:extLst>
            </p:cNvPr>
            <p:cNvSpPr/>
            <p:nvPr/>
          </p:nvSpPr>
          <p:spPr>
            <a:xfrm>
              <a:off x="1885950" y="1212299"/>
              <a:ext cx="1411715" cy="38469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3DC491F-E6D5-4E99-8953-A98A420262BF}"/>
                </a:ext>
              </a:extLst>
            </p:cNvPr>
            <p:cNvSpPr txBox="1"/>
            <p:nvPr/>
          </p:nvSpPr>
          <p:spPr>
            <a:xfrm>
              <a:off x="1852978" y="1480629"/>
              <a:ext cx="1506560" cy="646331"/>
            </a:xfrm>
            <a:custGeom>
              <a:avLst/>
              <a:gdLst>
                <a:gd name="connsiteX0" fmla="*/ 0 w 1506560"/>
                <a:gd name="connsiteY0" fmla="*/ 0 h 646331"/>
                <a:gd name="connsiteX1" fmla="*/ 472055 w 1506560"/>
                <a:gd name="connsiteY1" fmla="*/ 0 h 646331"/>
                <a:gd name="connsiteX2" fmla="*/ 929045 w 1506560"/>
                <a:gd name="connsiteY2" fmla="*/ 0 h 646331"/>
                <a:gd name="connsiteX3" fmla="*/ 1506560 w 1506560"/>
                <a:gd name="connsiteY3" fmla="*/ 0 h 646331"/>
                <a:gd name="connsiteX4" fmla="*/ 1506560 w 1506560"/>
                <a:gd name="connsiteY4" fmla="*/ 646331 h 646331"/>
                <a:gd name="connsiteX5" fmla="*/ 974242 w 1506560"/>
                <a:gd name="connsiteY5" fmla="*/ 646331 h 646331"/>
                <a:gd name="connsiteX6" fmla="*/ 441924 w 1506560"/>
                <a:gd name="connsiteY6" fmla="*/ 646331 h 646331"/>
                <a:gd name="connsiteX7" fmla="*/ 0 w 1506560"/>
                <a:gd name="connsiteY7" fmla="*/ 646331 h 646331"/>
                <a:gd name="connsiteX8" fmla="*/ 0 w 1506560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6560" h="646331" fill="none" extrusionOk="0">
                  <a:moveTo>
                    <a:pt x="0" y="0"/>
                  </a:moveTo>
                  <a:cubicBezTo>
                    <a:pt x="155287" y="-3594"/>
                    <a:pt x="263206" y="-8341"/>
                    <a:pt x="472055" y="0"/>
                  </a:cubicBezTo>
                  <a:cubicBezTo>
                    <a:pt x="680905" y="8341"/>
                    <a:pt x="712346" y="21082"/>
                    <a:pt x="929045" y="0"/>
                  </a:cubicBezTo>
                  <a:cubicBezTo>
                    <a:pt x="1145744" y="-21082"/>
                    <a:pt x="1302426" y="-2082"/>
                    <a:pt x="1506560" y="0"/>
                  </a:cubicBezTo>
                  <a:cubicBezTo>
                    <a:pt x="1509846" y="245214"/>
                    <a:pt x="1511839" y="463610"/>
                    <a:pt x="1506560" y="646331"/>
                  </a:cubicBezTo>
                  <a:cubicBezTo>
                    <a:pt x="1274763" y="650527"/>
                    <a:pt x="1178289" y="661019"/>
                    <a:pt x="974242" y="646331"/>
                  </a:cubicBezTo>
                  <a:cubicBezTo>
                    <a:pt x="770195" y="631643"/>
                    <a:pt x="589605" y="650316"/>
                    <a:pt x="441924" y="646331"/>
                  </a:cubicBezTo>
                  <a:cubicBezTo>
                    <a:pt x="294243" y="642346"/>
                    <a:pt x="165796" y="625718"/>
                    <a:pt x="0" y="646331"/>
                  </a:cubicBezTo>
                  <a:cubicBezTo>
                    <a:pt x="3321" y="411559"/>
                    <a:pt x="-8550" y="154046"/>
                    <a:pt x="0" y="0"/>
                  </a:cubicBezTo>
                  <a:close/>
                </a:path>
                <a:path w="1506560" h="646331" stroke="0" extrusionOk="0">
                  <a:moveTo>
                    <a:pt x="0" y="0"/>
                  </a:moveTo>
                  <a:cubicBezTo>
                    <a:pt x="177530" y="9144"/>
                    <a:pt x="369818" y="6746"/>
                    <a:pt x="532318" y="0"/>
                  </a:cubicBezTo>
                  <a:cubicBezTo>
                    <a:pt x="694818" y="-6746"/>
                    <a:pt x="853952" y="7586"/>
                    <a:pt x="1034505" y="0"/>
                  </a:cubicBezTo>
                  <a:cubicBezTo>
                    <a:pt x="1215058" y="-7586"/>
                    <a:pt x="1287891" y="3917"/>
                    <a:pt x="1506560" y="0"/>
                  </a:cubicBezTo>
                  <a:cubicBezTo>
                    <a:pt x="1502277" y="162431"/>
                    <a:pt x="1512433" y="349804"/>
                    <a:pt x="1506560" y="646331"/>
                  </a:cubicBezTo>
                  <a:cubicBezTo>
                    <a:pt x="1299807" y="654975"/>
                    <a:pt x="1117979" y="652171"/>
                    <a:pt x="989308" y="646331"/>
                  </a:cubicBezTo>
                  <a:cubicBezTo>
                    <a:pt x="860637" y="640491"/>
                    <a:pt x="664505" y="649009"/>
                    <a:pt x="472055" y="646331"/>
                  </a:cubicBezTo>
                  <a:cubicBezTo>
                    <a:pt x="279605" y="643653"/>
                    <a:pt x="142754" y="662374"/>
                    <a:pt x="0" y="646331"/>
                  </a:cubicBezTo>
                  <a:cubicBezTo>
                    <a:pt x="-7439" y="409355"/>
                    <a:pt x="-8088" y="19461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399442095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 ÕPPEKAVA </a:t>
              </a:r>
            </a:p>
          </p:txBody>
        </p:sp>
        <p:sp>
          <p:nvSpPr>
            <p:cNvPr id="92" name="Ovaal 91">
              <a:extLst>
                <a:ext uri="{FF2B5EF4-FFF2-40B4-BE49-F238E27FC236}">
                  <a16:creationId xmlns:a16="http://schemas.microsoft.com/office/drawing/2014/main" id="{320C2E1F-A4D8-4A3C-8BF7-30D5942A11F9}"/>
                </a:ext>
              </a:extLst>
            </p:cNvPr>
            <p:cNvSpPr/>
            <p:nvPr/>
          </p:nvSpPr>
          <p:spPr>
            <a:xfrm>
              <a:off x="2501949" y="1152586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</p:grpSp>
      <p:grpSp>
        <p:nvGrpSpPr>
          <p:cNvPr id="28" name="Rühm 27">
            <a:extLst>
              <a:ext uri="{FF2B5EF4-FFF2-40B4-BE49-F238E27FC236}">
                <a16:creationId xmlns:a16="http://schemas.microsoft.com/office/drawing/2014/main" id="{9A9B1E81-3506-426B-8A86-4AD01152939D}"/>
              </a:ext>
            </a:extLst>
          </p:cNvPr>
          <p:cNvGrpSpPr/>
          <p:nvPr/>
        </p:nvGrpSpPr>
        <p:grpSpPr>
          <a:xfrm>
            <a:off x="2892464" y="108056"/>
            <a:ext cx="2079383" cy="975311"/>
            <a:chOff x="3024332" y="1250449"/>
            <a:chExt cx="2079383" cy="975311"/>
          </a:xfrm>
        </p:grpSpPr>
        <p:sp>
          <p:nvSpPr>
            <p:cNvPr id="100" name="Võrdkülgne kolmnurk 99">
              <a:extLst>
                <a:ext uri="{FF2B5EF4-FFF2-40B4-BE49-F238E27FC236}">
                  <a16:creationId xmlns:a16="http://schemas.microsoft.com/office/drawing/2014/main" id="{1F2C6942-65A5-405E-ADAE-91194B6FB3DE}"/>
                </a:ext>
              </a:extLst>
            </p:cNvPr>
            <p:cNvSpPr/>
            <p:nvPr/>
          </p:nvSpPr>
          <p:spPr>
            <a:xfrm>
              <a:off x="3024334" y="1410892"/>
              <a:ext cx="2079381" cy="184666"/>
            </a:xfrm>
            <a:prstGeom prst="triangle">
              <a:avLst>
                <a:gd name="adj" fmla="val 50000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01" name="Ovaal 100">
              <a:extLst>
                <a:ext uri="{FF2B5EF4-FFF2-40B4-BE49-F238E27FC236}">
                  <a16:creationId xmlns:a16="http://schemas.microsoft.com/office/drawing/2014/main" id="{509DFBC8-3AAA-49DE-B97E-F0CE6F3F5AEA}"/>
                </a:ext>
              </a:extLst>
            </p:cNvPr>
            <p:cNvSpPr/>
            <p:nvPr/>
          </p:nvSpPr>
          <p:spPr>
            <a:xfrm>
              <a:off x="3986678" y="1250449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0ECAC44-E8C0-4AAE-B107-9AA9D4134086}"/>
                </a:ext>
              </a:extLst>
            </p:cNvPr>
            <p:cNvSpPr txBox="1"/>
            <p:nvPr/>
          </p:nvSpPr>
          <p:spPr>
            <a:xfrm>
              <a:off x="3024332" y="1579429"/>
              <a:ext cx="2079381" cy="646331"/>
            </a:xfrm>
            <a:custGeom>
              <a:avLst/>
              <a:gdLst>
                <a:gd name="connsiteX0" fmla="*/ 0 w 2079381"/>
                <a:gd name="connsiteY0" fmla="*/ 0 h 646331"/>
                <a:gd name="connsiteX1" fmla="*/ 734715 w 2079381"/>
                <a:gd name="connsiteY1" fmla="*/ 0 h 646331"/>
                <a:gd name="connsiteX2" fmla="*/ 1386254 w 2079381"/>
                <a:gd name="connsiteY2" fmla="*/ 0 h 646331"/>
                <a:gd name="connsiteX3" fmla="*/ 2079381 w 2079381"/>
                <a:gd name="connsiteY3" fmla="*/ 0 h 646331"/>
                <a:gd name="connsiteX4" fmla="*/ 2079381 w 2079381"/>
                <a:gd name="connsiteY4" fmla="*/ 646331 h 646331"/>
                <a:gd name="connsiteX5" fmla="*/ 1365460 w 2079381"/>
                <a:gd name="connsiteY5" fmla="*/ 646331 h 646331"/>
                <a:gd name="connsiteX6" fmla="*/ 713921 w 2079381"/>
                <a:gd name="connsiteY6" fmla="*/ 646331 h 646331"/>
                <a:gd name="connsiteX7" fmla="*/ 0 w 2079381"/>
                <a:gd name="connsiteY7" fmla="*/ 646331 h 646331"/>
                <a:gd name="connsiteX8" fmla="*/ 0 w 2079381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9381" h="646331" fill="none" extrusionOk="0">
                  <a:moveTo>
                    <a:pt x="0" y="0"/>
                  </a:moveTo>
                  <a:cubicBezTo>
                    <a:pt x="355212" y="8306"/>
                    <a:pt x="585177" y="7903"/>
                    <a:pt x="734715" y="0"/>
                  </a:cubicBezTo>
                  <a:cubicBezTo>
                    <a:pt x="884253" y="-7903"/>
                    <a:pt x="1229711" y="-11722"/>
                    <a:pt x="1386254" y="0"/>
                  </a:cubicBezTo>
                  <a:cubicBezTo>
                    <a:pt x="1542797" y="11722"/>
                    <a:pt x="1897845" y="-18900"/>
                    <a:pt x="2079381" y="0"/>
                  </a:cubicBezTo>
                  <a:cubicBezTo>
                    <a:pt x="2055088" y="162549"/>
                    <a:pt x="2066517" y="421427"/>
                    <a:pt x="2079381" y="646331"/>
                  </a:cubicBezTo>
                  <a:cubicBezTo>
                    <a:pt x="1732092" y="679159"/>
                    <a:pt x="1556123" y="673581"/>
                    <a:pt x="1365460" y="646331"/>
                  </a:cubicBezTo>
                  <a:cubicBezTo>
                    <a:pt x="1174797" y="619081"/>
                    <a:pt x="953021" y="672056"/>
                    <a:pt x="713921" y="646331"/>
                  </a:cubicBezTo>
                  <a:cubicBezTo>
                    <a:pt x="474821" y="620606"/>
                    <a:pt x="325709" y="650499"/>
                    <a:pt x="0" y="646331"/>
                  </a:cubicBezTo>
                  <a:cubicBezTo>
                    <a:pt x="8849" y="351869"/>
                    <a:pt x="-722" y="238833"/>
                    <a:pt x="0" y="0"/>
                  </a:cubicBezTo>
                  <a:close/>
                </a:path>
                <a:path w="2079381" h="646331" stroke="0" extrusionOk="0">
                  <a:moveTo>
                    <a:pt x="0" y="0"/>
                  </a:moveTo>
                  <a:cubicBezTo>
                    <a:pt x="233787" y="-32581"/>
                    <a:pt x="337020" y="-3291"/>
                    <a:pt x="672333" y="0"/>
                  </a:cubicBezTo>
                  <a:cubicBezTo>
                    <a:pt x="1007646" y="3291"/>
                    <a:pt x="1087529" y="-4906"/>
                    <a:pt x="1303079" y="0"/>
                  </a:cubicBezTo>
                  <a:cubicBezTo>
                    <a:pt x="1518629" y="4906"/>
                    <a:pt x="1710036" y="-16222"/>
                    <a:pt x="2079381" y="0"/>
                  </a:cubicBezTo>
                  <a:cubicBezTo>
                    <a:pt x="2058163" y="247755"/>
                    <a:pt x="2090153" y="357162"/>
                    <a:pt x="2079381" y="646331"/>
                  </a:cubicBezTo>
                  <a:cubicBezTo>
                    <a:pt x="1929388" y="652884"/>
                    <a:pt x="1584377" y="646190"/>
                    <a:pt x="1344666" y="646331"/>
                  </a:cubicBezTo>
                  <a:cubicBezTo>
                    <a:pt x="1104955" y="646472"/>
                    <a:pt x="871396" y="614227"/>
                    <a:pt x="609952" y="646331"/>
                  </a:cubicBezTo>
                  <a:cubicBezTo>
                    <a:pt x="348508" y="678435"/>
                    <a:pt x="137578" y="641932"/>
                    <a:pt x="0" y="646331"/>
                  </a:cubicBezTo>
                  <a:cubicBezTo>
                    <a:pt x="-22594" y="392149"/>
                    <a:pt x="-1166" y="27335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1573457534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III kooliastme loovtöö korraldamise põhimõtted</a:t>
              </a:r>
            </a:p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Keskkoolis</a:t>
              </a:r>
            </a:p>
          </p:txBody>
        </p:sp>
      </p:grpSp>
      <p:sp>
        <p:nvSpPr>
          <p:cNvPr id="109" name="Ristkülik: ümarnurkne 108">
            <a:extLst>
              <a:ext uri="{FF2B5EF4-FFF2-40B4-BE49-F238E27FC236}">
                <a16:creationId xmlns:a16="http://schemas.microsoft.com/office/drawing/2014/main" id="{26188F14-7C4A-4B39-AFD7-AA97CF82DB7C}"/>
              </a:ext>
            </a:extLst>
          </p:cNvPr>
          <p:cNvSpPr/>
          <p:nvPr/>
        </p:nvSpPr>
        <p:spPr>
          <a:xfrm>
            <a:off x="1459178" y="5278774"/>
            <a:ext cx="2144730" cy="403278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3. Tegevuskava on olemas ja  juhendajaga läbi arutatud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12" name="Ristkülik: ümarnurkne 111">
            <a:extLst>
              <a:ext uri="{FF2B5EF4-FFF2-40B4-BE49-F238E27FC236}">
                <a16:creationId xmlns:a16="http://schemas.microsoft.com/office/drawing/2014/main" id="{0F2D89E6-E3A3-436E-A69C-3D67F49BF72C}"/>
              </a:ext>
            </a:extLst>
          </p:cNvPr>
          <p:cNvSpPr/>
          <p:nvPr/>
        </p:nvSpPr>
        <p:spPr>
          <a:xfrm>
            <a:off x="2486674" y="5836658"/>
            <a:ext cx="2487508" cy="956524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4. Kirjas esimesed tulemused (refereeringud, ettevalmistused praktilise töö tegemiseks või uurimuse materjali kogumiseks)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13" name="Ristkülik: ümarnurkne 112">
            <a:extLst>
              <a:ext uri="{FF2B5EF4-FFF2-40B4-BE49-F238E27FC236}">
                <a16:creationId xmlns:a16="http://schemas.microsoft.com/office/drawing/2014/main" id="{B71D4077-BE2F-438F-894E-DCF54AF81982}"/>
              </a:ext>
            </a:extLst>
          </p:cNvPr>
          <p:cNvSpPr/>
          <p:nvPr/>
        </p:nvSpPr>
        <p:spPr>
          <a:xfrm>
            <a:off x="5090925" y="5818876"/>
            <a:ext cx="2010149" cy="827483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5. Kõik tulemused kirjas (mida ja kuidas tehti, milliste tulemusteni jõuti, …)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14" name="Ristkülik: ümarnurkne 113">
            <a:extLst>
              <a:ext uri="{FF2B5EF4-FFF2-40B4-BE49-F238E27FC236}">
                <a16:creationId xmlns:a16="http://schemas.microsoft.com/office/drawing/2014/main" id="{7F845335-67CA-4EDF-A73A-BE1032C8F48F}"/>
              </a:ext>
            </a:extLst>
          </p:cNvPr>
          <p:cNvSpPr/>
          <p:nvPr/>
        </p:nvSpPr>
        <p:spPr>
          <a:xfrm>
            <a:off x="7328835" y="5730463"/>
            <a:ext cx="2242458" cy="46148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6. Arutelu (tulemuste analüüs ja järeldused) on valmis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15" name="Ristkülik: ümarnurkne 114">
            <a:extLst>
              <a:ext uri="{FF2B5EF4-FFF2-40B4-BE49-F238E27FC236}">
                <a16:creationId xmlns:a16="http://schemas.microsoft.com/office/drawing/2014/main" id="{320A5680-75A7-498D-8BAC-4136DFC16C0C}"/>
              </a:ext>
            </a:extLst>
          </p:cNvPr>
          <p:cNvSpPr/>
          <p:nvPr/>
        </p:nvSpPr>
        <p:spPr>
          <a:xfrm>
            <a:off x="7620006" y="4497574"/>
            <a:ext cx="1660115" cy="643242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7. Ülevaade (loovtöö tutvustus kogumiku jaoks) on valmis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16" name="Ristkülik: ümarnurkne 115">
            <a:extLst>
              <a:ext uri="{FF2B5EF4-FFF2-40B4-BE49-F238E27FC236}">
                <a16:creationId xmlns:a16="http://schemas.microsoft.com/office/drawing/2014/main" id="{1B201D42-C227-4186-AE03-7C8C9F7AF2EA}"/>
              </a:ext>
            </a:extLst>
          </p:cNvPr>
          <p:cNvSpPr/>
          <p:nvPr/>
        </p:nvSpPr>
        <p:spPr>
          <a:xfrm>
            <a:off x="9107561" y="3908704"/>
            <a:ext cx="1660115" cy="46148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8. Esitlus või </a:t>
            </a:r>
            <a:r>
              <a:rPr lang="et-EE" sz="1200" dirty="0" err="1">
                <a:latin typeface="Axure Handwriting" panose="020B0402020200020204" pitchFamily="34" charset="0"/>
              </a:rPr>
              <a:t>poster</a:t>
            </a:r>
            <a:r>
              <a:rPr lang="et-EE" sz="1200" dirty="0">
                <a:latin typeface="Axure Handwriting" panose="020B0402020200020204" pitchFamily="34" charset="0"/>
              </a:rPr>
              <a:t>-ettekanne on valmis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17" name="Ristkülik: ümarnurkne 116">
            <a:extLst>
              <a:ext uri="{FF2B5EF4-FFF2-40B4-BE49-F238E27FC236}">
                <a16:creationId xmlns:a16="http://schemas.microsoft.com/office/drawing/2014/main" id="{02214A3D-A399-494A-943B-B71DB60761F2}"/>
              </a:ext>
            </a:extLst>
          </p:cNvPr>
          <p:cNvSpPr/>
          <p:nvPr/>
        </p:nvSpPr>
        <p:spPr>
          <a:xfrm>
            <a:off x="8311592" y="2890256"/>
            <a:ext cx="2519402" cy="538744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9. Kõne valmis, prooviesitlus tehtud, töö juhendajale esitatud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18" name="Ristkülik: ümarnurkne 117">
            <a:extLst>
              <a:ext uri="{FF2B5EF4-FFF2-40B4-BE49-F238E27FC236}">
                <a16:creationId xmlns:a16="http://schemas.microsoft.com/office/drawing/2014/main" id="{94B8F3ED-0C83-4691-90E4-DD0AB63B856D}"/>
              </a:ext>
            </a:extLst>
          </p:cNvPr>
          <p:cNvSpPr/>
          <p:nvPr/>
        </p:nvSpPr>
        <p:spPr>
          <a:xfrm>
            <a:off x="8563714" y="1863856"/>
            <a:ext cx="2015157" cy="661804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10. Juhendaja on loovtöö esitlemisele lubanud</a:t>
            </a:r>
            <a:endParaRPr lang="et-EE" dirty="0">
              <a:latin typeface="Axure Handwriting" panose="020B0402020200020204" pitchFamily="34" charset="0"/>
            </a:endParaRPr>
          </a:p>
        </p:txBody>
      </p:sp>
      <p:sp>
        <p:nvSpPr>
          <p:cNvPr id="171" name="Ovaal 170">
            <a:extLst>
              <a:ext uri="{FF2B5EF4-FFF2-40B4-BE49-F238E27FC236}">
                <a16:creationId xmlns:a16="http://schemas.microsoft.com/office/drawing/2014/main" id="{BA176956-8739-4273-8157-72FD2861ACFD}"/>
              </a:ext>
            </a:extLst>
          </p:cNvPr>
          <p:cNvSpPr/>
          <p:nvPr/>
        </p:nvSpPr>
        <p:spPr>
          <a:xfrm>
            <a:off x="9845458" y="1323125"/>
            <a:ext cx="2255737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grpSp>
        <p:nvGrpSpPr>
          <p:cNvPr id="35" name="Rühm 34">
            <a:extLst>
              <a:ext uri="{FF2B5EF4-FFF2-40B4-BE49-F238E27FC236}">
                <a16:creationId xmlns:a16="http://schemas.microsoft.com/office/drawing/2014/main" id="{85E5FE09-0E89-4DC6-92B4-D723126AF293}"/>
              </a:ext>
            </a:extLst>
          </p:cNvPr>
          <p:cNvGrpSpPr/>
          <p:nvPr/>
        </p:nvGrpSpPr>
        <p:grpSpPr>
          <a:xfrm>
            <a:off x="9949278" y="798870"/>
            <a:ext cx="1985250" cy="768994"/>
            <a:chOff x="8507990" y="348862"/>
            <a:chExt cx="2079382" cy="768994"/>
          </a:xfrm>
        </p:grpSpPr>
        <p:grpSp>
          <p:nvGrpSpPr>
            <p:cNvPr id="80" name="Rühm 79">
              <a:extLst>
                <a:ext uri="{FF2B5EF4-FFF2-40B4-BE49-F238E27FC236}">
                  <a16:creationId xmlns:a16="http://schemas.microsoft.com/office/drawing/2014/main" id="{C2BE79CC-56FD-4B54-8472-3F42DFFC5209}"/>
                </a:ext>
              </a:extLst>
            </p:cNvPr>
            <p:cNvGrpSpPr/>
            <p:nvPr/>
          </p:nvGrpSpPr>
          <p:grpSpPr>
            <a:xfrm>
              <a:off x="8507990" y="348862"/>
              <a:ext cx="2079382" cy="768994"/>
              <a:chOff x="8181975" y="419100"/>
              <a:chExt cx="3067050" cy="1135772"/>
            </a:xfrm>
            <a:solidFill>
              <a:srgbClr val="FFFF00"/>
            </a:solidFill>
            <a:effectLst>
              <a:glow rad="419100">
                <a:schemeClr val="accent4">
                  <a:satMod val="175000"/>
                  <a:alpha val="40000"/>
                </a:schemeClr>
              </a:glow>
            </a:effectLst>
          </p:grpSpPr>
          <p:sp>
            <p:nvSpPr>
              <p:cNvPr id="54" name="Ristkülik 53">
                <a:extLst>
                  <a:ext uri="{FF2B5EF4-FFF2-40B4-BE49-F238E27FC236}">
                    <a16:creationId xmlns:a16="http://schemas.microsoft.com/office/drawing/2014/main" id="{C3537E85-046B-45AA-8849-928A10F64C4E}"/>
                  </a:ext>
                </a:extLst>
              </p:cNvPr>
              <p:cNvSpPr/>
              <p:nvPr/>
            </p:nvSpPr>
            <p:spPr>
              <a:xfrm>
                <a:off x="8181975" y="533400"/>
                <a:ext cx="3067050" cy="718629"/>
              </a:xfrm>
              <a:custGeom>
                <a:avLst/>
                <a:gdLst>
                  <a:gd name="connsiteX0" fmla="*/ 0 w 3067050"/>
                  <a:gd name="connsiteY0" fmla="*/ 0 h 718629"/>
                  <a:gd name="connsiteX1" fmla="*/ 3067050 w 3067050"/>
                  <a:gd name="connsiteY1" fmla="*/ 0 h 718629"/>
                  <a:gd name="connsiteX2" fmla="*/ 3067050 w 3067050"/>
                  <a:gd name="connsiteY2" fmla="*/ 718629 h 718629"/>
                  <a:gd name="connsiteX3" fmla="*/ 0 w 3067050"/>
                  <a:gd name="connsiteY3" fmla="*/ 718629 h 718629"/>
                  <a:gd name="connsiteX4" fmla="*/ 0 w 3067050"/>
                  <a:gd name="connsiteY4" fmla="*/ 0 h 7186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67050" h="718629" fill="none" extrusionOk="0">
                    <a:moveTo>
                      <a:pt x="0" y="0"/>
                    </a:moveTo>
                    <a:cubicBezTo>
                      <a:pt x="862236" y="-107097"/>
                      <a:pt x="2491030" y="114891"/>
                      <a:pt x="3067050" y="0"/>
                    </a:cubicBezTo>
                    <a:cubicBezTo>
                      <a:pt x="3040265" y="105332"/>
                      <a:pt x="3128989" y="627639"/>
                      <a:pt x="3067050" y="718629"/>
                    </a:cubicBezTo>
                    <a:cubicBezTo>
                      <a:pt x="2153437" y="737082"/>
                      <a:pt x="1521045" y="741219"/>
                      <a:pt x="0" y="718629"/>
                    </a:cubicBezTo>
                    <a:cubicBezTo>
                      <a:pt x="-37831" y="556652"/>
                      <a:pt x="-55212" y="241638"/>
                      <a:pt x="0" y="0"/>
                    </a:cubicBezTo>
                    <a:close/>
                  </a:path>
                  <a:path w="3067050" h="718629" stroke="0" extrusionOk="0">
                    <a:moveTo>
                      <a:pt x="0" y="0"/>
                    </a:moveTo>
                    <a:cubicBezTo>
                      <a:pt x="1130857" y="80376"/>
                      <a:pt x="2195956" y="-106280"/>
                      <a:pt x="3067050" y="0"/>
                    </a:cubicBezTo>
                    <a:cubicBezTo>
                      <a:pt x="3121705" y="329539"/>
                      <a:pt x="3003995" y="371467"/>
                      <a:pt x="3067050" y="718629"/>
                    </a:cubicBezTo>
                    <a:cubicBezTo>
                      <a:pt x="2758452" y="750429"/>
                      <a:pt x="557250" y="757264"/>
                      <a:pt x="0" y="718629"/>
                    </a:cubicBezTo>
                    <a:cubicBezTo>
                      <a:pt x="10018" y="635154"/>
                      <a:pt x="-55049" y="282686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1374697064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69" name="Ristkülik 68">
                <a:extLst>
                  <a:ext uri="{FF2B5EF4-FFF2-40B4-BE49-F238E27FC236}">
                    <a16:creationId xmlns:a16="http://schemas.microsoft.com/office/drawing/2014/main" id="{C10300AD-269C-4BD8-B6C3-E420057E84C3}"/>
                  </a:ext>
                </a:extLst>
              </p:cNvPr>
              <p:cNvSpPr/>
              <p:nvPr/>
            </p:nvSpPr>
            <p:spPr>
              <a:xfrm>
                <a:off x="8181975" y="419100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10030" y="-3116"/>
                      <a:pt x="29687" y="-4597"/>
                      <a:pt x="52357" y="0"/>
                    </a:cubicBezTo>
                    <a:cubicBezTo>
                      <a:pt x="57340" y="346621"/>
                      <a:pt x="2724" y="564217"/>
                      <a:pt x="52357" y="1117933"/>
                    </a:cubicBezTo>
                    <a:cubicBezTo>
                      <a:pt x="43165" y="1115370"/>
                      <a:pt x="16973" y="1114969"/>
                      <a:pt x="0" y="1117933"/>
                    </a:cubicBezTo>
                    <a:cubicBezTo>
                      <a:pt x="23161" y="884623"/>
                      <a:pt x="-36435" y="164293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551" y="-4032"/>
                      <a:pt x="39074" y="-1451"/>
                      <a:pt x="52357" y="0"/>
                    </a:cubicBezTo>
                    <a:cubicBezTo>
                      <a:pt x="-20614" y="533321"/>
                      <a:pt x="147548" y="909647"/>
                      <a:pt x="52357" y="1117933"/>
                    </a:cubicBezTo>
                    <a:cubicBezTo>
                      <a:pt x="37022" y="1121952"/>
                      <a:pt x="25406" y="1121930"/>
                      <a:pt x="0" y="1117933"/>
                    </a:cubicBezTo>
                    <a:cubicBezTo>
                      <a:pt x="11877" y="980195"/>
                      <a:pt x="-78410" y="434718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619034263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82" name="Ristkülik 81">
                <a:extLst>
                  <a:ext uri="{FF2B5EF4-FFF2-40B4-BE49-F238E27FC236}">
                    <a16:creationId xmlns:a16="http://schemas.microsoft.com/office/drawing/2014/main" id="{30ECFA76-B163-4FEF-9251-9D87D8A14C56}"/>
                  </a:ext>
                </a:extLst>
              </p:cNvPr>
              <p:cNvSpPr/>
              <p:nvPr/>
            </p:nvSpPr>
            <p:spPr>
              <a:xfrm>
                <a:off x="11190325" y="436939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21154" y="51"/>
                      <a:pt x="34603" y="4524"/>
                      <a:pt x="52357" y="0"/>
                    </a:cubicBezTo>
                    <a:cubicBezTo>
                      <a:pt x="110739" y="167846"/>
                      <a:pt x="26941" y="828818"/>
                      <a:pt x="52357" y="1117933"/>
                    </a:cubicBezTo>
                    <a:cubicBezTo>
                      <a:pt x="40320" y="1118327"/>
                      <a:pt x="15161" y="1122270"/>
                      <a:pt x="0" y="1117933"/>
                    </a:cubicBezTo>
                    <a:cubicBezTo>
                      <a:pt x="42693" y="844449"/>
                      <a:pt x="94707" y="483009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730" y="4431"/>
                      <a:pt x="33458" y="243"/>
                      <a:pt x="52357" y="0"/>
                    </a:cubicBezTo>
                    <a:cubicBezTo>
                      <a:pt x="62809" y="151767"/>
                      <a:pt x="78993" y="941538"/>
                      <a:pt x="52357" y="1117933"/>
                    </a:cubicBezTo>
                    <a:cubicBezTo>
                      <a:pt x="33172" y="1114131"/>
                      <a:pt x="12591" y="1120258"/>
                      <a:pt x="0" y="1117933"/>
                    </a:cubicBezTo>
                    <a:cubicBezTo>
                      <a:pt x="-53786" y="802572"/>
                      <a:pt x="84409" y="468984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540606347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A89EBF2-A38A-48CA-99E0-8AA9F1B58E94}"/>
                </a:ext>
              </a:extLst>
            </p:cNvPr>
            <p:cNvSpPr txBox="1"/>
            <p:nvPr/>
          </p:nvSpPr>
          <p:spPr>
            <a:xfrm>
              <a:off x="8594535" y="547976"/>
              <a:ext cx="19062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LOOVTÖÖ ESITLEMINE</a:t>
              </a:r>
            </a:p>
          </p:txBody>
        </p:sp>
      </p:grpSp>
      <p:sp>
        <p:nvSpPr>
          <p:cNvPr id="174" name="Jutumull: pilv 173">
            <a:extLst>
              <a:ext uri="{FF2B5EF4-FFF2-40B4-BE49-F238E27FC236}">
                <a16:creationId xmlns:a16="http://schemas.microsoft.com/office/drawing/2014/main" id="{F6196973-1440-4617-8F4D-AAEC0BABB5F2}"/>
              </a:ext>
            </a:extLst>
          </p:cNvPr>
          <p:cNvSpPr/>
          <p:nvPr/>
        </p:nvSpPr>
        <p:spPr>
          <a:xfrm>
            <a:off x="3311261" y="4877013"/>
            <a:ext cx="926926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8-9</a:t>
            </a:r>
          </a:p>
        </p:txBody>
      </p:sp>
      <p:sp>
        <p:nvSpPr>
          <p:cNvPr id="175" name="Jutumull: pilv 174">
            <a:extLst>
              <a:ext uri="{FF2B5EF4-FFF2-40B4-BE49-F238E27FC236}">
                <a16:creationId xmlns:a16="http://schemas.microsoft.com/office/drawing/2014/main" id="{52172C89-CEAC-4FE5-99D1-C20DBA16A44D}"/>
              </a:ext>
            </a:extLst>
          </p:cNvPr>
          <p:cNvSpPr/>
          <p:nvPr/>
        </p:nvSpPr>
        <p:spPr>
          <a:xfrm>
            <a:off x="4031275" y="5392331"/>
            <a:ext cx="1103527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10-14</a:t>
            </a:r>
          </a:p>
        </p:txBody>
      </p:sp>
      <p:sp>
        <p:nvSpPr>
          <p:cNvPr id="176" name="Jutumull: pilv 175">
            <a:extLst>
              <a:ext uri="{FF2B5EF4-FFF2-40B4-BE49-F238E27FC236}">
                <a16:creationId xmlns:a16="http://schemas.microsoft.com/office/drawing/2014/main" id="{B82F308A-FC55-46CB-9433-25FABBDC926D}"/>
              </a:ext>
            </a:extLst>
          </p:cNvPr>
          <p:cNvSpPr/>
          <p:nvPr/>
        </p:nvSpPr>
        <p:spPr>
          <a:xfrm>
            <a:off x="5435649" y="5340496"/>
            <a:ext cx="1090411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 15-21</a:t>
            </a:r>
          </a:p>
        </p:txBody>
      </p:sp>
      <p:sp>
        <p:nvSpPr>
          <p:cNvPr id="177" name="Jutumull: pilv 176">
            <a:extLst>
              <a:ext uri="{FF2B5EF4-FFF2-40B4-BE49-F238E27FC236}">
                <a16:creationId xmlns:a16="http://schemas.microsoft.com/office/drawing/2014/main" id="{1E80F4B7-2593-4A41-8970-D769B7265627}"/>
              </a:ext>
            </a:extLst>
          </p:cNvPr>
          <p:cNvSpPr/>
          <p:nvPr/>
        </p:nvSpPr>
        <p:spPr>
          <a:xfrm>
            <a:off x="8695282" y="5292491"/>
            <a:ext cx="876012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 21</a:t>
            </a:r>
          </a:p>
        </p:txBody>
      </p:sp>
      <p:sp>
        <p:nvSpPr>
          <p:cNvPr id="178" name="Jutumull: pilv 177">
            <a:extLst>
              <a:ext uri="{FF2B5EF4-FFF2-40B4-BE49-F238E27FC236}">
                <a16:creationId xmlns:a16="http://schemas.microsoft.com/office/drawing/2014/main" id="{A302A883-1C6B-47C3-934B-8BFD3E0C5E80}"/>
              </a:ext>
            </a:extLst>
          </p:cNvPr>
          <p:cNvSpPr/>
          <p:nvPr/>
        </p:nvSpPr>
        <p:spPr>
          <a:xfrm>
            <a:off x="7458832" y="4089500"/>
            <a:ext cx="1346965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 22 ja 31</a:t>
            </a:r>
          </a:p>
        </p:txBody>
      </p:sp>
      <p:sp>
        <p:nvSpPr>
          <p:cNvPr id="179" name="Jutumull: pilv 178">
            <a:extLst>
              <a:ext uri="{FF2B5EF4-FFF2-40B4-BE49-F238E27FC236}">
                <a16:creationId xmlns:a16="http://schemas.microsoft.com/office/drawing/2014/main" id="{E7B3D7EA-E952-41C6-9D43-CC65A8EE92CF}"/>
              </a:ext>
            </a:extLst>
          </p:cNvPr>
          <p:cNvSpPr/>
          <p:nvPr/>
        </p:nvSpPr>
        <p:spPr>
          <a:xfrm>
            <a:off x="8943316" y="3464259"/>
            <a:ext cx="1090411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 23-25</a:t>
            </a:r>
          </a:p>
        </p:txBody>
      </p:sp>
      <p:sp>
        <p:nvSpPr>
          <p:cNvPr id="180" name="Jutumull: pilv 179">
            <a:extLst>
              <a:ext uri="{FF2B5EF4-FFF2-40B4-BE49-F238E27FC236}">
                <a16:creationId xmlns:a16="http://schemas.microsoft.com/office/drawing/2014/main" id="{E51C6C33-F279-4CBC-8717-8CF7224D2DF6}"/>
              </a:ext>
            </a:extLst>
          </p:cNvPr>
          <p:cNvSpPr/>
          <p:nvPr/>
        </p:nvSpPr>
        <p:spPr>
          <a:xfrm>
            <a:off x="7857167" y="2498526"/>
            <a:ext cx="1185791" cy="403277"/>
          </a:xfrm>
          <a:prstGeom prst="cloudCallout">
            <a:avLst>
              <a:gd name="adj1" fmla="val 31257"/>
              <a:gd name="adj2" fmla="val 53182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 26 - 30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D1192F3-3E9F-48A5-A6C3-CA88717839F1}"/>
              </a:ext>
            </a:extLst>
          </p:cNvPr>
          <p:cNvSpPr txBox="1"/>
          <p:nvPr/>
        </p:nvSpPr>
        <p:spPr>
          <a:xfrm>
            <a:off x="7264431" y="6355799"/>
            <a:ext cx="1286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NOVEMBER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FF8AE9D0-574B-4B6C-BE5F-45E1D86FE3F7}"/>
              </a:ext>
            </a:extLst>
          </p:cNvPr>
          <p:cNvSpPr txBox="1"/>
          <p:nvPr/>
        </p:nvSpPr>
        <p:spPr>
          <a:xfrm>
            <a:off x="-45243" y="5808961"/>
            <a:ext cx="130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SEPTEMBER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2BC3F922-482A-4D25-92AA-46FC132A0FD3}"/>
              </a:ext>
            </a:extLst>
          </p:cNvPr>
          <p:cNvSpPr txBox="1"/>
          <p:nvPr/>
        </p:nvSpPr>
        <p:spPr>
          <a:xfrm>
            <a:off x="1093441" y="6392153"/>
            <a:ext cx="122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OKTOOBER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FE0FCB3C-A6EA-4A32-9300-33980D5E61BC}"/>
              </a:ext>
            </a:extLst>
          </p:cNvPr>
          <p:cNvSpPr txBox="1"/>
          <p:nvPr/>
        </p:nvSpPr>
        <p:spPr>
          <a:xfrm>
            <a:off x="314485" y="4389618"/>
            <a:ext cx="122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OKTOOBER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84A460D0-B00F-4F06-8B7E-13249307927E}"/>
              </a:ext>
            </a:extLst>
          </p:cNvPr>
          <p:cNvSpPr txBox="1"/>
          <p:nvPr/>
        </p:nvSpPr>
        <p:spPr>
          <a:xfrm>
            <a:off x="10539148" y="4455432"/>
            <a:ext cx="1328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DETSEMBER</a:t>
            </a:r>
          </a:p>
        </p:txBody>
      </p:sp>
      <p:grpSp>
        <p:nvGrpSpPr>
          <p:cNvPr id="191" name="Rühm 190">
            <a:extLst>
              <a:ext uri="{FF2B5EF4-FFF2-40B4-BE49-F238E27FC236}">
                <a16:creationId xmlns:a16="http://schemas.microsoft.com/office/drawing/2014/main" id="{4FD78946-AA63-4811-A46D-2AB29F062D99}"/>
              </a:ext>
            </a:extLst>
          </p:cNvPr>
          <p:cNvGrpSpPr/>
          <p:nvPr/>
        </p:nvGrpSpPr>
        <p:grpSpPr>
          <a:xfrm>
            <a:off x="9983168" y="5280290"/>
            <a:ext cx="2068480" cy="1384995"/>
            <a:chOff x="10155898" y="1404983"/>
            <a:chExt cx="1895788" cy="2149680"/>
          </a:xfrm>
        </p:grpSpPr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CC5E341D-1CBE-409E-BE28-A4E0F1A901D5}"/>
                </a:ext>
              </a:extLst>
            </p:cNvPr>
            <p:cNvSpPr txBox="1"/>
            <p:nvPr/>
          </p:nvSpPr>
          <p:spPr>
            <a:xfrm>
              <a:off x="10155901" y="1404983"/>
              <a:ext cx="1895785" cy="2149680"/>
            </a:xfrm>
            <a:custGeom>
              <a:avLst/>
              <a:gdLst>
                <a:gd name="connsiteX0" fmla="*/ 0 w 1895785"/>
                <a:gd name="connsiteY0" fmla="*/ 0 h 2149680"/>
                <a:gd name="connsiteX1" fmla="*/ 1895785 w 1895785"/>
                <a:gd name="connsiteY1" fmla="*/ 0 h 2149680"/>
                <a:gd name="connsiteX2" fmla="*/ 1895785 w 1895785"/>
                <a:gd name="connsiteY2" fmla="*/ 2149680 h 2149680"/>
                <a:gd name="connsiteX3" fmla="*/ 0 w 1895785"/>
                <a:gd name="connsiteY3" fmla="*/ 2149680 h 2149680"/>
                <a:gd name="connsiteX4" fmla="*/ 0 w 1895785"/>
                <a:gd name="connsiteY4" fmla="*/ 0 h 2149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5785" h="2149680" fill="none" extrusionOk="0">
                  <a:moveTo>
                    <a:pt x="0" y="0"/>
                  </a:moveTo>
                  <a:cubicBezTo>
                    <a:pt x="658898" y="-75222"/>
                    <a:pt x="1222189" y="72740"/>
                    <a:pt x="1895785" y="0"/>
                  </a:cubicBezTo>
                  <a:cubicBezTo>
                    <a:pt x="1955973" y="996020"/>
                    <a:pt x="1841510" y="1358282"/>
                    <a:pt x="1895785" y="2149680"/>
                  </a:cubicBezTo>
                  <a:cubicBezTo>
                    <a:pt x="1408604" y="2166970"/>
                    <a:pt x="259107" y="2253979"/>
                    <a:pt x="0" y="2149680"/>
                  </a:cubicBezTo>
                  <a:cubicBezTo>
                    <a:pt x="149124" y="1665454"/>
                    <a:pt x="-136142" y="700629"/>
                    <a:pt x="0" y="0"/>
                  </a:cubicBezTo>
                  <a:close/>
                </a:path>
                <a:path w="1895785" h="2149680" stroke="0" extrusionOk="0">
                  <a:moveTo>
                    <a:pt x="0" y="0"/>
                  </a:moveTo>
                  <a:cubicBezTo>
                    <a:pt x="419909" y="-22724"/>
                    <a:pt x="1381735" y="-72999"/>
                    <a:pt x="1895785" y="0"/>
                  </a:cubicBezTo>
                  <a:cubicBezTo>
                    <a:pt x="1908373" y="215361"/>
                    <a:pt x="1967825" y="1746340"/>
                    <a:pt x="1895785" y="2149680"/>
                  </a:cubicBezTo>
                  <a:cubicBezTo>
                    <a:pt x="1159174" y="1987101"/>
                    <a:pt x="224919" y="1996643"/>
                    <a:pt x="0" y="2149680"/>
                  </a:cubicBezTo>
                  <a:cubicBezTo>
                    <a:pt x="-98976" y="1542988"/>
                    <a:pt x="-14399" y="1025945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1934413625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400" dirty="0">
                  <a:latin typeface="Axure Handwriting" panose="020B0402020200020204" pitchFamily="34" charset="0"/>
                </a:rPr>
                <a:t>          ABIKS ON</a:t>
              </a: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  <a:p>
              <a:endParaRPr lang="et-EE" sz="1400" dirty="0">
                <a:latin typeface="Axure Handwriting" panose="020B0402020200020204" pitchFamily="34" charset="0"/>
              </a:endParaRPr>
            </a:p>
          </p:txBody>
        </p:sp>
        <p:sp>
          <p:nvSpPr>
            <p:cNvPr id="193" name="Nool: vasaknool 192">
              <a:extLst>
                <a:ext uri="{FF2B5EF4-FFF2-40B4-BE49-F238E27FC236}">
                  <a16:creationId xmlns:a16="http://schemas.microsoft.com/office/drawing/2014/main" id="{7CDE25E8-D9FF-44B1-8DFB-5B0006E26323}"/>
                </a:ext>
              </a:extLst>
            </p:cNvPr>
            <p:cNvSpPr/>
            <p:nvPr/>
          </p:nvSpPr>
          <p:spPr>
            <a:xfrm>
              <a:off x="10155898" y="2142110"/>
              <a:ext cx="1895785" cy="700826"/>
            </a:xfrm>
            <a:custGeom>
              <a:avLst/>
              <a:gdLst>
                <a:gd name="connsiteX0" fmla="*/ 0 w 1895785"/>
                <a:gd name="connsiteY0" fmla="*/ 350413 h 700826"/>
                <a:gd name="connsiteX1" fmla="*/ 350413 w 1895785"/>
                <a:gd name="connsiteY1" fmla="*/ 0 h 700826"/>
                <a:gd name="connsiteX2" fmla="*/ 350413 w 1895785"/>
                <a:gd name="connsiteY2" fmla="*/ 175207 h 700826"/>
                <a:gd name="connsiteX3" fmla="*/ 865537 w 1895785"/>
                <a:gd name="connsiteY3" fmla="*/ 175207 h 700826"/>
                <a:gd name="connsiteX4" fmla="*/ 1334300 w 1895785"/>
                <a:gd name="connsiteY4" fmla="*/ 175207 h 700826"/>
                <a:gd name="connsiteX5" fmla="*/ 1895785 w 1895785"/>
                <a:gd name="connsiteY5" fmla="*/ 175207 h 700826"/>
                <a:gd name="connsiteX6" fmla="*/ 1895785 w 1895785"/>
                <a:gd name="connsiteY6" fmla="*/ 525620 h 700826"/>
                <a:gd name="connsiteX7" fmla="*/ 1365207 w 1895785"/>
                <a:gd name="connsiteY7" fmla="*/ 525620 h 700826"/>
                <a:gd name="connsiteX8" fmla="*/ 880991 w 1895785"/>
                <a:gd name="connsiteY8" fmla="*/ 525620 h 700826"/>
                <a:gd name="connsiteX9" fmla="*/ 350413 w 1895785"/>
                <a:gd name="connsiteY9" fmla="*/ 525620 h 700826"/>
                <a:gd name="connsiteX10" fmla="*/ 350413 w 1895785"/>
                <a:gd name="connsiteY10" fmla="*/ 700826 h 700826"/>
                <a:gd name="connsiteX11" fmla="*/ 0 w 1895785"/>
                <a:gd name="connsiteY11" fmla="*/ 350413 h 700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95785" h="700826" fill="none" extrusionOk="0">
                  <a:moveTo>
                    <a:pt x="0" y="350413"/>
                  </a:moveTo>
                  <a:cubicBezTo>
                    <a:pt x="67721" y="264072"/>
                    <a:pt x="209341" y="111613"/>
                    <a:pt x="350413" y="0"/>
                  </a:cubicBezTo>
                  <a:cubicBezTo>
                    <a:pt x="357663" y="75227"/>
                    <a:pt x="350560" y="136427"/>
                    <a:pt x="350413" y="175207"/>
                  </a:cubicBezTo>
                  <a:cubicBezTo>
                    <a:pt x="555587" y="150132"/>
                    <a:pt x="623527" y="193174"/>
                    <a:pt x="865537" y="175207"/>
                  </a:cubicBezTo>
                  <a:cubicBezTo>
                    <a:pt x="1107547" y="157240"/>
                    <a:pt x="1116542" y="196056"/>
                    <a:pt x="1334300" y="175207"/>
                  </a:cubicBezTo>
                  <a:cubicBezTo>
                    <a:pt x="1552058" y="154358"/>
                    <a:pt x="1728089" y="168982"/>
                    <a:pt x="1895785" y="175207"/>
                  </a:cubicBezTo>
                  <a:cubicBezTo>
                    <a:pt x="1888427" y="338966"/>
                    <a:pt x="1883246" y="374396"/>
                    <a:pt x="1895785" y="525620"/>
                  </a:cubicBezTo>
                  <a:cubicBezTo>
                    <a:pt x="1656438" y="528073"/>
                    <a:pt x="1619977" y="514181"/>
                    <a:pt x="1365207" y="525620"/>
                  </a:cubicBezTo>
                  <a:cubicBezTo>
                    <a:pt x="1110437" y="537059"/>
                    <a:pt x="991939" y="517164"/>
                    <a:pt x="880991" y="525620"/>
                  </a:cubicBezTo>
                  <a:cubicBezTo>
                    <a:pt x="770043" y="534076"/>
                    <a:pt x="511470" y="522472"/>
                    <a:pt x="350413" y="525620"/>
                  </a:cubicBezTo>
                  <a:cubicBezTo>
                    <a:pt x="356834" y="608072"/>
                    <a:pt x="356112" y="643444"/>
                    <a:pt x="350413" y="700826"/>
                  </a:cubicBezTo>
                  <a:cubicBezTo>
                    <a:pt x="240209" y="613440"/>
                    <a:pt x="138234" y="507563"/>
                    <a:pt x="0" y="350413"/>
                  </a:cubicBezTo>
                  <a:close/>
                </a:path>
                <a:path w="1895785" h="700826" stroke="0" extrusionOk="0">
                  <a:moveTo>
                    <a:pt x="0" y="350413"/>
                  </a:moveTo>
                  <a:cubicBezTo>
                    <a:pt x="160703" y="168359"/>
                    <a:pt x="165119" y="158143"/>
                    <a:pt x="350413" y="0"/>
                  </a:cubicBezTo>
                  <a:cubicBezTo>
                    <a:pt x="358071" y="57289"/>
                    <a:pt x="348313" y="133973"/>
                    <a:pt x="350413" y="175207"/>
                  </a:cubicBezTo>
                  <a:cubicBezTo>
                    <a:pt x="456916" y="192389"/>
                    <a:pt x="637443" y="159786"/>
                    <a:pt x="850083" y="175207"/>
                  </a:cubicBezTo>
                  <a:cubicBezTo>
                    <a:pt x="1062723" y="190629"/>
                    <a:pt x="1164785" y="155555"/>
                    <a:pt x="1365207" y="175207"/>
                  </a:cubicBezTo>
                  <a:cubicBezTo>
                    <a:pt x="1565629" y="194859"/>
                    <a:pt x="1710547" y="186425"/>
                    <a:pt x="1895785" y="175207"/>
                  </a:cubicBezTo>
                  <a:cubicBezTo>
                    <a:pt x="1890458" y="287167"/>
                    <a:pt x="1901077" y="437807"/>
                    <a:pt x="1895785" y="525620"/>
                  </a:cubicBezTo>
                  <a:cubicBezTo>
                    <a:pt x="1794343" y="520210"/>
                    <a:pt x="1655407" y="538441"/>
                    <a:pt x="1427022" y="525620"/>
                  </a:cubicBezTo>
                  <a:cubicBezTo>
                    <a:pt x="1198637" y="512799"/>
                    <a:pt x="1058605" y="539198"/>
                    <a:pt x="896444" y="525620"/>
                  </a:cubicBezTo>
                  <a:cubicBezTo>
                    <a:pt x="734283" y="512042"/>
                    <a:pt x="554674" y="521829"/>
                    <a:pt x="350413" y="525620"/>
                  </a:cubicBezTo>
                  <a:cubicBezTo>
                    <a:pt x="359005" y="586933"/>
                    <a:pt x="353461" y="632085"/>
                    <a:pt x="350413" y="700826"/>
                  </a:cubicBezTo>
                  <a:cubicBezTo>
                    <a:pt x="219484" y="535146"/>
                    <a:pt x="79385" y="450231"/>
                    <a:pt x="0" y="350413"/>
                  </a:cubicBezTo>
                  <a:close/>
                </a:path>
              </a:pathLst>
            </a:custGeom>
            <a:solidFill>
              <a:srgbClr val="FCBF5E"/>
            </a:solidFill>
            <a:ln>
              <a:extLst>
                <a:ext uri="{C807C97D-BFC1-408E-A445-0C87EB9F89A2}">
                  <ask:lineSketchStyleProps xmlns:ask="http://schemas.microsoft.com/office/drawing/2018/sketchyshapes" sd="3799920595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Multimeedia tunnid</a:t>
              </a:r>
            </a:p>
          </p:txBody>
        </p:sp>
        <p:sp>
          <p:nvSpPr>
            <p:cNvPr id="194" name="Nool: vasaknool 193">
              <a:extLst>
                <a:ext uri="{FF2B5EF4-FFF2-40B4-BE49-F238E27FC236}">
                  <a16:creationId xmlns:a16="http://schemas.microsoft.com/office/drawing/2014/main" id="{AED67416-3FAB-464A-9C5C-FA158CFC6A6A}"/>
                </a:ext>
              </a:extLst>
            </p:cNvPr>
            <p:cNvSpPr/>
            <p:nvPr/>
          </p:nvSpPr>
          <p:spPr>
            <a:xfrm>
              <a:off x="10155900" y="1714789"/>
              <a:ext cx="1895785" cy="585424"/>
            </a:xfrm>
            <a:custGeom>
              <a:avLst/>
              <a:gdLst>
                <a:gd name="connsiteX0" fmla="*/ 0 w 1895785"/>
                <a:gd name="connsiteY0" fmla="*/ 292712 h 585424"/>
                <a:gd name="connsiteX1" fmla="*/ 292712 w 1895785"/>
                <a:gd name="connsiteY1" fmla="*/ 0 h 585424"/>
                <a:gd name="connsiteX2" fmla="*/ 292712 w 1895785"/>
                <a:gd name="connsiteY2" fmla="*/ 146356 h 585424"/>
                <a:gd name="connsiteX3" fmla="*/ 827070 w 1895785"/>
                <a:gd name="connsiteY3" fmla="*/ 146356 h 585424"/>
                <a:gd name="connsiteX4" fmla="*/ 1377458 w 1895785"/>
                <a:gd name="connsiteY4" fmla="*/ 146356 h 585424"/>
                <a:gd name="connsiteX5" fmla="*/ 1895785 w 1895785"/>
                <a:gd name="connsiteY5" fmla="*/ 146356 h 585424"/>
                <a:gd name="connsiteX6" fmla="*/ 1895785 w 1895785"/>
                <a:gd name="connsiteY6" fmla="*/ 439068 h 585424"/>
                <a:gd name="connsiteX7" fmla="*/ 1345397 w 1895785"/>
                <a:gd name="connsiteY7" fmla="*/ 439068 h 585424"/>
                <a:gd name="connsiteX8" fmla="*/ 859131 w 1895785"/>
                <a:gd name="connsiteY8" fmla="*/ 439068 h 585424"/>
                <a:gd name="connsiteX9" fmla="*/ 292712 w 1895785"/>
                <a:gd name="connsiteY9" fmla="*/ 439068 h 585424"/>
                <a:gd name="connsiteX10" fmla="*/ 292712 w 1895785"/>
                <a:gd name="connsiteY10" fmla="*/ 585424 h 585424"/>
                <a:gd name="connsiteX11" fmla="*/ 0 w 1895785"/>
                <a:gd name="connsiteY11" fmla="*/ 292712 h 585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95785" h="585424" fill="none" extrusionOk="0">
                  <a:moveTo>
                    <a:pt x="0" y="292712"/>
                  </a:moveTo>
                  <a:cubicBezTo>
                    <a:pt x="70099" y="208976"/>
                    <a:pt x="172130" y="118757"/>
                    <a:pt x="292712" y="0"/>
                  </a:cubicBezTo>
                  <a:cubicBezTo>
                    <a:pt x="286998" y="45554"/>
                    <a:pt x="293384" y="101725"/>
                    <a:pt x="292712" y="146356"/>
                  </a:cubicBezTo>
                  <a:cubicBezTo>
                    <a:pt x="540922" y="160222"/>
                    <a:pt x="661004" y="155555"/>
                    <a:pt x="827070" y="146356"/>
                  </a:cubicBezTo>
                  <a:cubicBezTo>
                    <a:pt x="993136" y="137157"/>
                    <a:pt x="1157821" y="170483"/>
                    <a:pt x="1377458" y="146356"/>
                  </a:cubicBezTo>
                  <a:cubicBezTo>
                    <a:pt x="1597095" y="122229"/>
                    <a:pt x="1742830" y="123895"/>
                    <a:pt x="1895785" y="146356"/>
                  </a:cubicBezTo>
                  <a:cubicBezTo>
                    <a:pt x="1903358" y="221549"/>
                    <a:pt x="1904737" y="364126"/>
                    <a:pt x="1895785" y="439068"/>
                  </a:cubicBezTo>
                  <a:cubicBezTo>
                    <a:pt x="1672959" y="429601"/>
                    <a:pt x="1607475" y="448111"/>
                    <a:pt x="1345397" y="439068"/>
                  </a:cubicBezTo>
                  <a:cubicBezTo>
                    <a:pt x="1083319" y="430025"/>
                    <a:pt x="1019221" y="461273"/>
                    <a:pt x="859131" y="439068"/>
                  </a:cubicBezTo>
                  <a:cubicBezTo>
                    <a:pt x="699041" y="416863"/>
                    <a:pt x="488899" y="419535"/>
                    <a:pt x="292712" y="439068"/>
                  </a:cubicBezTo>
                  <a:cubicBezTo>
                    <a:pt x="287990" y="493400"/>
                    <a:pt x="286804" y="515434"/>
                    <a:pt x="292712" y="585424"/>
                  </a:cubicBezTo>
                  <a:cubicBezTo>
                    <a:pt x="183590" y="450185"/>
                    <a:pt x="139242" y="403082"/>
                    <a:pt x="0" y="292712"/>
                  </a:cubicBezTo>
                  <a:close/>
                </a:path>
                <a:path w="1895785" h="585424" stroke="0" extrusionOk="0">
                  <a:moveTo>
                    <a:pt x="0" y="292712"/>
                  </a:moveTo>
                  <a:cubicBezTo>
                    <a:pt x="138962" y="159460"/>
                    <a:pt x="146133" y="127539"/>
                    <a:pt x="292712" y="0"/>
                  </a:cubicBezTo>
                  <a:cubicBezTo>
                    <a:pt x="287437" y="31120"/>
                    <a:pt x="294121" y="99314"/>
                    <a:pt x="292712" y="146356"/>
                  </a:cubicBezTo>
                  <a:cubicBezTo>
                    <a:pt x="422611" y="123356"/>
                    <a:pt x="696186" y="170352"/>
                    <a:pt x="811039" y="146356"/>
                  </a:cubicBezTo>
                  <a:cubicBezTo>
                    <a:pt x="925892" y="122360"/>
                    <a:pt x="1115885" y="143648"/>
                    <a:pt x="1313335" y="146356"/>
                  </a:cubicBezTo>
                  <a:cubicBezTo>
                    <a:pt x="1510785" y="149064"/>
                    <a:pt x="1739029" y="146464"/>
                    <a:pt x="1895785" y="146356"/>
                  </a:cubicBezTo>
                  <a:cubicBezTo>
                    <a:pt x="1888311" y="291726"/>
                    <a:pt x="1883569" y="342128"/>
                    <a:pt x="1895785" y="439068"/>
                  </a:cubicBezTo>
                  <a:cubicBezTo>
                    <a:pt x="1702032" y="441087"/>
                    <a:pt x="1553910" y="466840"/>
                    <a:pt x="1329366" y="439068"/>
                  </a:cubicBezTo>
                  <a:cubicBezTo>
                    <a:pt x="1104822" y="411296"/>
                    <a:pt x="1047584" y="416895"/>
                    <a:pt x="795008" y="439068"/>
                  </a:cubicBezTo>
                  <a:cubicBezTo>
                    <a:pt x="542432" y="461241"/>
                    <a:pt x="534312" y="431728"/>
                    <a:pt x="292712" y="439068"/>
                  </a:cubicBezTo>
                  <a:cubicBezTo>
                    <a:pt x="298424" y="473678"/>
                    <a:pt x="297763" y="548261"/>
                    <a:pt x="292712" y="585424"/>
                  </a:cubicBezTo>
                  <a:cubicBezTo>
                    <a:pt x="152296" y="467923"/>
                    <a:pt x="95130" y="395064"/>
                    <a:pt x="0" y="292712"/>
                  </a:cubicBezTo>
                  <a:close/>
                </a:path>
              </a:pathLst>
            </a:custGeom>
            <a:solidFill>
              <a:srgbClr val="6AB3DE"/>
            </a:solidFill>
            <a:ln>
              <a:extLst>
                <a:ext uri="{C807C97D-BFC1-408E-A445-0C87EB9F89A2}">
                  <ask:lineSketchStyleProps xmlns:ask="http://schemas.microsoft.com/office/drawing/2018/sketchyshapes" sd="3651287871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Koostöö juhendajaga</a:t>
              </a:r>
            </a:p>
          </p:txBody>
        </p:sp>
        <p:sp>
          <p:nvSpPr>
            <p:cNvPr id="195" name="Nool: vasaknool 194">
              <a:extLst>
                <a:ext uri="{FF2B5EF4-FFF2-40B4-BE49-F238E27FC236}">
                  <a16:creationId xmlns:a16="http://schemas.microsoft.com/office/drawing/2014/main" id="{3C717769-6636-46BC-BA7C-14A5F6DE237E}"/>
                </a:ext>
              </a:extLst>
            </p:cNvPr>
            <p:cNvSpPr/>
            <p:nvPr/>
          </p:nvSpPr>
          <p:spPr>
            <a:xfrm>
              <a:off x="10233182" y="2719153"/>
              <a:ext cx="1818502" cy="673312"/>
            </a:xfrm>
            <a:custGeom>
              <a:avLst/>
              <a:gdLst>
                <a:gd name="connsiteX0" fmla="*/ 0 w 1818502"/>
                <a:gd name="connsiteY0" fmla="*/ 336656 h 673312"/>
                <a:gd name="connsiteX1" fmla="*/ 336656 w 1818502"/>
                <a:gd name="connsiteY1" fmla="*/ 0 h 673312"/>
                <a:gd name="connsiteX2" fmla="*/ 336656 w 1818502"/>
                <a:gd name="connsiteY2" fmla="*/ 168328 h 673312"/>
                <a:gd name="connsiteX3" fmla="*/ 860242 w 1818502"/>
                <a:gd name="connsiteY3" fmla="*/ 168328 h 673312"/>
                <a:gd name="connsiteX4" fmla="*/ 1309735 w 1818502"/>
                <a:gd name="connsiteY4" fmla="*/ 168328 h 673312"/>
                <a:gd name="connsiteX5" fmla="*/ 1818502 w 1818502"/>
                <a:gd name="connsiteY5" fmla="*/ 168328 h 673312"/>
                <a:gd name="connsiteX6" fmla="*/ 1818502 w 1818502"/>
                <a:gd name="connsiteY6" fmla="*/ 504984 h 673312"/>
                <a:gd name="connsiteX7" fmla="*/ 1294916 w 1818502"/>
                <a:gd name="connsiteY7" fmla="*/ 504984 h 673312"/>
                <a:gd name="connsiteX8" fmla="*/ 800968 w 1818502"/>
                <a:gd name="connsiteY8" fmla="*/ 504984 h 673312"/>
                <a:gd name="connsiteX9" fmla="*/ 336656 w 1818502"/>
                <a:gd name="connsiteY9" fmla="*/ 504984 h 673312"/>
                <a:gd name="connsiteX10" fmla="*/ 336656 w 1818502"/>
                <a:gd name="connsiteY10" fmla="*/ 673312 h 673312"/>
                <a:gd name="connsiteX11" fmla="*/ 0 w 1818502"/>
                <a:gd name="connsiteY11" fmla="*/ 336656 h 673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18502" h="673312" fill="none" extrusionOk="0">
                  <a:moveTo>
                    <a:pt x="0" y="336656"/>
                  </a:moveTo>
                  <a:cubicBezTo>
                    <a:pt x="116903" y="205227"/>
                    <a:pt x="241978" y="109860"/>
                    <a:pt x="336656" y="0"/>
                  </a:cubicBezTo>
                  <a:cubicBezTo>
                    <a:pt x="336973" y="59141"/>
                    <a:pt x="335021" y="85824"/>
                    <a:pt x="336656" y="168328"/>
                  </a:cubicBezTo>
                  <a:cubicBezTo>
                    <a:pt x="593431" y="182316"/>
                    <a:pt x="666299" y="172428"/>
                    <a:pt x="860242" y="168328"/>
                  </a:cubicBezTo>
                  <a:cubicBezTo>
                    <a:pt x="1054185" y="164228"/>
                    <a:pt x="1193240" y="172030"/>
                    <a:pt x="1309735" y="168328"/>
                  </a:cubicBezTo>
                  <a:cubicBezTo>
                    <a:pt x="1426230" y="164626"/>
                    <a:pt x="1708483" y="157614"/>
                    <a:pt x="1818502" y="168328"/>
                  </a:cubicBezTo>
                  <a:cubicBezTo>
                    <a:pt x="1817953" y="318021"/>
                    <a:pt x="1824831" y="394089"/>
                    <a:pt x="1818502" y="504984"/>
                  </a:cubicBezTo>
                  <a:cubicBezTo>
                    <a:pt x="1712003" y="484069"/>
                    <a:pt x="1515146" y="480382"/>
                    <a:pt x="1294916" y="504984"/>
                  </a:cubicBezTo>
                  <a:cubicBezTo>
                    <a:pt x="1074686" y="529586"/>
                    <a:pt x="994227" y="508329"/>
                    <a:pt x="800968" y="504984"/>
                  </a:cubicBezTo>
                  <a:cubicBezTo>
                    <a:pt x="607709" y="501639"/>
                    <a:pt x="526816" y="489944"/>
                    <a:pt x="336656" y="504984"/>
                  </a:cubicBezTo>
                  <a:cubicBezTo>
                    <a:pt x="337803" y="552224"/>
                    <a:pt x="338253" y="626631"/>
                    <a:pt x="336656" y="673312"/>
                  </a:cubicBezTo>
                  <a:cubicBezTo>
                    <a:pt x="211611" y="552342"/>
                    <a:pt x="154729" y="490479"/>
                    <a:pt x="0" y="336656"/>
                  </a:cubicBezTo>
                  <a:close/>
                </a:path>
                <a:path w="1818502" h="673312" stroke="0" extrusionOk="0">
                  <a:moveTo>
                    <a:pt x="0" y="336656"/>
                  </a:moveTo>
                  <a:cubicBezTo>
                    <a:pt x="91276" y="255802"/>
                    <a:pt x="222906" y="125108"/>
                    <a:pt x="336656" y="0"/>
                  </a:cubicBezTo>
                  <a:cubicBezTo>
                    <a:pt x="328762" y="38371"/>
                    <a:pt x="337410" y="111019"/>
                    <a:pt x="336656" y="168328"/>
                  </a:cubicBezTo>
                  <a:cubicBezTo>
                    <a:pt x="453669" y="178420"/>
                    <a:pt x="712344" y="179372"/>
                    <a:pt x="860242" y="168328"/>
                  </a:cubicBezTo>
                  <a:cubicBezTo>
                    <a:pt x="1008140" y="157284"/>
                    <a:pt x="1177433" y="145735"/>
                    <a:pt x="1339372" y="168328"/>
                  </a:cubicBezTo>
                  <a:cubicBezTo>
                    <a:pt x="1501311" y="190922"/>
                    <a:pt x="1658719" y="145414"/>
                    <a:pt x="1818502" y="168328"/>
                  </a:cubicBezTo>
                  <a:cubicBezTo>
                    <a:pt x="1821895" y="281057"/>
                    <a:pt x="1803107" y="409621"/>
                    <a:pt x="1818502" y="504984"/>
                  </a:cubicBezTo>
                  <a:cubicBezTo>
                    <a:pt x="1625344" y="486612"/>
                    <a:pt x="1438790" y="494042"/>
                    <a:pt x="1294916" y="504984"/>
                  </a:cubicBezTo>
                  <a:cubicBezTo>
                    <a:pt x="1151042" y="515926"/>
                    <a:pt x="991036" y="485515"/>
                    <a:pt x="771331" y="504984"/>
                  </a:cubicBezTo>
                  <a:cubicBezTo>
                    <a:pt x="551626" y="524453"/>
                    <a:pt x="486329" y="492234"/>
                    <a:pt x="336656" y="504984"/>
                  </a:cubicBezTo>
                  <a:cubicBezTo>
                    <a:pt x="333389" y="552601"/>
                    <a:pt x="335919" y="615832"/>
                    <a:pt x="336656" y="673312"/>
                  </a:cubicBezTo>
                  <a:cubicBezTo>
                    <a:pt x="225172" y="557875"/>
                    <a:pt x="112134" y="430360"/>
                    <a:pt x="0" y="336656"/>
                  </a:cubicBezTo>
                  <a:close/>
                </a:path>
              </a:pathLst>
            </a:custGeom>
            <a:solidFill>
              <a:srgbClr val="2DBE7D"/>
            </a:solidFill>
            <a:ln>
              <a:extLst>
                <a:ext uri="{C807C97D-BFC1-408E-A445-0C87EB9F89A2}">
                  <ask:lineSketchStyleProps xmlns:ask="http://schemas.microsoft.com/office/drawing/2018/sketchyshapes" sd="3954525675">
                    <a:prstGeom prst="leftArrow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t-EE" sz="14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Digitaip.ee</a:t>
              </a:r>
            </a:p>
          </p:txBody>
        </p:sp>
        <p:sp>
          <p:nvSpPr>
            <p:cNvPr id="196" name="Ovaal 195">
              <a:extLst>
                <a:ext uri="{FF2B5EF4-FFF2-40B4-BE49-F238E27FC236}">
                  <a16:creationId xmlns:a16="http://schemas.microsoft.com/office/drawing/2014/main" id="{1E94ADD8-D0AF-4033-BD3A-806A489B8B3D}"/>
                </a:ext>
              </a:extLst>
            </p:cNvPr>
            <p:cNvSpPr/>
            <p:nvPr/>
          </p:nvSpPr>
          <p:spPr>
            <a:xfrm>
              <a:off x="11849100" y="1436695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97" name="Ovaal 196">
              <a:extLst>
                <a:ext uri="{FF2B5EF4-FFF2-40B4-BE49-F238E27FC236}">
                  <a16:creationId xmlns:a16="http://schemas.microsoft.com/office/drawing/2014/main" id="{BA764866-2A96-4405-A207-C8CA28CF2FFE}"/>
                </a:ext>
              </a:extLst>
            </p:cNvPr>
            <p:cNvSpPr/>
            <p:nvPr/>
          </p:nvSpPr>
          <p:spPr>
            <a:xfrm>
              <a:off x="10233183" y="1460590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</p:grpSp>
      <p:grpSp>
        <p:nvGrpSpPr>
          <p:cNvPr id="119" name="Rühm 118">
            <a:extLst>
              <a:ext uri="{FF2B5EF4-FFF2-40B4-BE49-F238E27FC236}">
                <a16:creationId xmlns:a16="http://schemas.microsoft.com/office/drawing/2014/main" id="{F28F6EBF-76D5-49F8-82E8-CC91581A9BF8}"/>
              </a:ext>
            </a:extLst>
          </p:cNvPr>
          <p:cNvGrpSpPr/>
          <p:nvPr/>
        </p:nvGrpSpPr>
        <p:grpSpPr>
          <a:xfrm>
            <a:off x="125303" y="3097926"/>
            <a:ext cx="1536650" cy="789331"/>
            <a:chOff x="2261422" y="5591100"/>
            <a:chExt cx="2031645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39" name="Ristkülik 138">
              <a:extLst>
                <a:ext uri="{FF2B5EF4-FFF2-40B4-BE49-F238E27FC236}">
                  <a16:creationId xmlns:a16="http://schemas.microsoft.com/office/drawing/2014/main" id="{13F9649F-EA3C-4B1A-AED4-A4CF9DF4EB6D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40" name="Ristkülik 139">
              <a:extLst>
                <a:ext uri="{FF2B5EF4-FFF2-40B4-BE49-F238E27FC236}">
                  <a16:creationId xmlns:a16="http://schemas.microsoft.com/office/drawing/2014/main" id="{7A3780CF-4806-4960-9824-B7E6BDEE0DE7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00908D4C-37EC-49AC-ACE2-821CEDB42586}"/>
                </a:ext>
              </a:extLst>
            </p:cNvPr>
            <p:cNvSpPr txBox="1"/>
            <p:nvPr/>
          </p:nvSpPr>
          <p:spPr>
            <a:xfrm>
              <a:off x="2261422" y="5713776"/>
              <a:ext cx="2031645" cy="319251"/>
            </a:xfrm>
            <a:custGeom>
              <a:avLst/>
              <a:gdLst>
                <a:gd name="connsiteX0" fmla="*/ 0 w 2031645"/>
                <a:gd name="connsiteY0" fmla="*/ 0 h 319251"/>
                <a:gd name="connsiteX1" fmla="*/ 2031645 w 2031645"/>
                <a:gd name="connsiteY1" fmla="*/ 0 h 319251"/>
                <a:gd name="connsiteX2" fmla="*/ 2031645 w 2031645"/>
                <a:gd name="connsiteY2" fmla="*/ 319251 h 319251"/>
                <a:gd name="connsiteX3" fmla="*/ 0 w 2031645"/>
                <a:gd name="connsiteY3" fmla="*/ 319251 h 319251"/>
                <a:gd name="connsiteX4" fmla="*/ 0 w 2031645"/>
                <a:gd name="connsiteY4" fmla="*/ 0 h 319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1645" h="319251" fill="none" extrusionOk="0">
                  <a:moveTo>
                    <a:pt x="0" y="0"/>
                  </a:moveTo>
                  <a:cubicBezTo>
                    <a:pt x="555720" y="-86046"/>
                    <a:pt x="1413679" y="58771"/>
                    <a:pt x="2031645" y="0"/>
                  </a:cubicBezTo>
                  <a:cubicBezTo>
                    <a:pt x="2013761" y="150063"/>
                    <a:pt x="2057537" y="211418"/>
                    <a:pt x="2031645" y="319251"/>
                  </a:cubicBezTo>
                  <a:cubicBezTo>
                    <a:pt x="1323660" y="357820"/>
                    <a:pt x="222541" y="229879"/>
                    <a:pt x="0" y="319251"/>
                  </a:cubicBezTo>
                  <a:cubicBezTo>
                    <a:pt x="-28582" y="170479"/>
                    <a:pt x="11843" y="157483"/>
                    <a:pt x="0" y="0"/>
                  </a:cubicBezTo>
                  <a:close/>
                </a:path>
                <a:path w="2031645" h="319251" stroke="0" extrusionOk="0">
                  <a:moveTo>
                    <a:pt x="0" y="0"/>
                  </a:moveTo>
                  <a:cubicBezTo>
                    <a:pt x="580161" y="-108589"/>
                    <a:pt x="1193376" y="35042"/>
                    <a:pt x="2031645" y="0"/>
                  </a:cubicBezTo>
                  <a:cubicBezTo>
                    <a:pt x="2004847" y="105889"/>
                    <a:pt x="2034166" y="180749"/>
                    <a:pt x="2031645" y="319251"/>
                  </a:cubicBezTo>
                  <a:cubicBezTo>
                    <a:pt x="1769853" y="396179"/>
                    <a:pt x="817229" y="299220"/>
                    <a:pt x="0" y="319251"/>
                  </a:cubicBezTo>
                  <a:cubicBezTo>
                    <a:pt x="10630" y="175929"/>
                    <a:pt x="17430" y="52711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LOOVTÖÖ ALGUS</a:t>
              </a:r>
            </a:p>
          </p:txBody>
        </p:sp>
      </p:grpSp>
      <p:sp>
        <p:nvSpPr>
          <p:cNvPr id="51" name="Ovaal 50">
            <a:extLst>
              <a:ext uri="{FF2B5EF4-FFF2-40B4-BE49-F238E27FC236}">
                <a16:creationId xmlns:a16="http://schemas.microsoft.com/office/drawing/2014/main" id="{A32AE1DA-CBEC-4E18-BDED-AB80B9BEC001}"/>
              </a:ext>
            </a:extLst>
          </p:cNvPr>
          <p:cNvSpPr/>
          <p:nvPr/>
        </p:nvSpPr>
        <p:spPr>
          <a:xfrm>
            <a:off x="32104" y="3566751"/>
            <a:ext cx="170524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B7381B02-85E1-4C47-982C-379B4B6C31E3}"/>
              </a:ext>
            </a:extLst>
          </p:cNvPr>
          <p:cNvSpPr txBox="1"/>
          <p:nvPr/>
        </p:nvSpPr>
        <p:spPr>
          <a:xfrm>
            <a:off x="272243" y="3591345"/>
            <a:ext cx="130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chemeClr val="accent6">
                    <a:lumMod val="50000"/>
                  </a:schemeClr>
                </a:solidFill>
              </a:rPr>
              <a:t>SEPTEMBER</a:t>
            </a:r>
          </a:p>
        </p:txBody>
      </p:sp>
      <p:sp>
        <p:nvSpPr>
          <p:cNvPr id="20" name="Ristkülik: ümarnurkne 19">
            <a:extLst>
              <a:ext uri="{FF2B5EF4-FFF2-40B4-BE49-F238E27FC236}">
                <a16:creationId xmlns:a16="http://schemas.microsoft.com/office/drawing/2014/main" id="{57A8C862-07B4-4798-8783-107AA3223F0B}"/>
              </a:ext>
            </a:extLst>
          </p:cNvPr>
          <p:cNvSpPr/>
          <p:nvPr/>
        </p:nvSpPr>
        <p:spPr>
          <a:xfrm>
            <a:off x="231791" y="3973232"/>
            <a:ext cx="2501850" cy="426367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1200" dirty="0">
                <a:latin typeface="Axure Handwriting" panose="020B0402020200020204" pitchFamily="34" charset="0"/>
              </a:rPr>
              <a:t>1. Teema ja juhendaja on valitud</a:t>
            </a:r>
          </a:p>
        </p:txBody>
      </p:sp>
      <p:sp>
        <p:nvSpPr>
          <p:cNvPr id="53" name="Jutumull: pilv 52">
            <a:extLst>
              <a:ext uri="{FF2B5EF4-FFF2-40B4-BE49-F238E27FC236}">
                <a16:creationId xmlns:a16="http://schemas.microsoft.com/office/drawing/2014/main" id="{29E0372F-4DDF-4909-AA97-EB2C58D70786}"/>
              </a:ext>
            </a:extLst>
          </p:cNvPr>
          <p:cNvSpPr/>
          <p:nvPr/>
        </p:nvSpPr>
        <p:spPr>
          <a:xfrm>
            <a:off x="2384335" y="3557978"/>
            <a:ext cx="926926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1-3</a:t>
            </a:r>
          </a:p>
        </p:txBody>
      </p:sp>
      <p:sp>
        <p:nvSpPr>
          <p:cNvPr id="173" name="Jutumull: pilv 172">
            <a:extLst>
              <a:ext uri="{FF2B5EF4-FFF2-40B4-BE49-F238E27FC236}">
                <a16:creationId xmlns:a16="http://schemas.microsoft.com/office/drawing/2014/main" id="{33C82478-BFAA-43DF-93FA-336A3E951A20}"/>
              </a:ext>
            </a:extLst>
          </p:cNvPr>
          <p:cNvSpPr/>
          <p:nvPr/>
        </p:nvSpPr>
        <p:spPr>
          <a:xfrm>
            <a:off x="2560342" y="4324148"/>
            <a:ext cx="926926" cy="403277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100" dirty="0" err="1"/>
              <a:t>Ül</a:t>
            </a:r>
            <a:r>
              <a:rPr lang="et-EE" sz="1100" dirty="0"/>
              <a:t> 4-5</a:t>
            </a:r>
          </a:p>
        </p:txBody>
      </p:sp>
      <p:grpSp>
        <p:nvGrpSpPr>
          <p:cNvPr id="83" name="Rühm 82">
            <a:extLst>
              <a:ext uri="{FF2B5EF4-FFF2-40B4-BE49-F238E27FC236}">
                <a16:creationId xmlns:a16="http://schemas.microsoft.com/office/drawing/2014/main" id="{F2E25549-C185-4754-BCF8-2AD08BC5A54C}"/>
              </a:ext>
            </a:extLst>
          </p:cNvPr>
          <p:cNvGrpSpPr/>
          <p:nvPr/>
        </p:nvGrpSpPr>
        <p:grpSpPr>
          <a:xfrm>
            <a:off x="-3633" y="5196486"/>
            <a:ext cx="1536883" cy="837720"/>
            <a:chOff x="2909726" y="4528711"/>
            <a:chExt cx="1536883" cy="837720"/>
          </a:xfrm>
        </p:grpSpPr>
        <p:grpSp>
          <p:nvGrpSpPr>
            <p:cNvPr id="85" name="Rühm 84">
              <a:extLst>
                <a:ext uri="{FF2B5EF4-FFF2-40B4-BE49-F238E27FC236}">
                  <a16:creationId xmlns:a16="http://schemas.microsoft.com/office/drawing/2014/main" id="{1C043635-0E4E-41EA-9B73-07C70C246F36}"/>
                </a:ext>
              </a:extLst>
            </p:cNvPr>
            <p:cNvGrpSpPr/>
            <p:nvPr/>
          </p:nvGrpSpPr>
          <p:grpSpPr>
            <a:xfrm>
              <a:off x="2949870" y="4528711"/>
              <a:ext cx="1496739" cy="522320"/>
              <a:chOff x="-19725" y="3994445"/>
              <a:chExt cx="1902273" cy="847938"/>
            </a:xfrm>
          </p:grpSpPr>
          <p:grpSp>
            <p:nvGrpSpPr>
              <p:cNvPr id="88" name="Rühm 87">
                <a:extLst>
                  <a:ext uri="{FF2B5EF4-FFF2-40B4-BE49-F238E27FC236}">
                    <a16:creationId xmlns:a16="http://schemas.microsoft.com/office/drawing/2014/main" id="{21370370-1365-4254-902E-8EC2889182AB}"/>
                  </a:ext>
                </a:extLst>
              </p:cNvPr>
              <p:cNvGrpSpPr/>
              <p:nvPr/>
            </p:nvGrpSpPr>
            <p:grpSpPr>
              <a:xfrm>
                <a:off x="161390" y="3994445"/>
                <a:ext cx="1721158" cy="675646"/>
                <a:chOff x="-8868" y="3426173"/>
                <a:chExt cx="1721158" cy="675646"/>
              </a:xfrm>
            </p:grpSpPr>
            <p:grpSp>
              <p:nvGrpSpPr>
                <p:cNvPr id="90" name="Rühm 89">
                  <a:extLst>
                    <a:ext uri="{FF2B5EF4-FFF2-40B4-BE49-F238E27FC236}">
                      <a16:creationId xmlns:a16="http://schemas.microsoft.com/office/drawing/2014/main" id="{50C2B2F2-446B-45B0-9A70-9E5ADE1DCE30}"/>
                    </a:ext>
                  </a:extLst>
                </p:cNvPr>
                <p:cNvGrpSpPr/>
                <p:nvPr/>
              </p:nvGrpSpPr>
              <p:grpSpPr>
                <a:xfrm>
                  <a:off x="16490" y="3426173"/>
                  <a:ext cx="1288071" cy="675646"/>
                  <a:chOff x="244901" y="5558229"/>
                  <a:chExt cx="1288071" cy="675646"/>
                </a:xfrm>
              </p:grpSpPr>
              <p:grpSp>
                <p:nvGrpSpPr>
                  <p:cNvPr id="94" name="Rühm 93">
                    <a:extLst>
                      <a:ext uri="{FF2B5EF4-FFF2-40B4-BE49-F238E27FC236}">
                        <a16:creationId xmlns:a16="http://schemas.microsoft.com/office/drawing/2014/main" id="{8A859DFD-27BC-4695-AF4B-B583AEED139C}"/>
                      </a:ext>
                    </a:extLst>
                  </p:cNvPr>
                  <p:cNvGrpSpPr/>
                  <p:nvPr/>
                </p:nvGrpSpPr>
                <p:grpSpPr>
                  <a:xfrm>
                    <a:off x="244901" y="5561284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22" name="Ovaal 121">
                      <a:extLst>
                        <a:ext uri="{FF2B5EF4-FFF2-40B4-BE49-F238E27FC236}">
                          <a16:creationId xmlns:a16="http://schemas.microsoft.com/office/drawing/2014/main" id="{E997BC2A-1485-48DC-8626-13FC0C34158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6484" y="58824"/>
                            <a:pt x="48310" y="-4968"/>
                            <a:pt x="109538" y="0"/>
                          </a:cubicBezTo>
                          <a:cubicBezTo>
                            <a:pt x="167333" y="-12111"/>
                            <a:pt x="234821" y="62187"/>
                            <a:pt x="219076" y="150020"/>
                          </a:cubicBezTo>
                          <a:cubicBezTo>
                            <a:pt x="221890" y="230724"/>
                            <a:pt x="171003" y="291250"/>
                            <a:pt x="109538" y="300040"/>
                          </a:cubicBezTo>
                          <a:cubicBezTo>
                            <a:pt x="42086" y="297965"/>
                            <a:pt x="-12417" y="223435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-3600" y="63295"/>
                            <a:pt x="51410" y="-12975"/>
                            <a:pt x="109538" y="0"/>
                          </a:cubicBezTo>
                          <a:cubicBezTo>
                            <a:pt x="182617" y="14148"/>
                            <a:pt x="213075" y="57826"/>
                            <a:pt x="219076" y="150020"/>
                          </a:cubicBezTo>
                          <a:cubicBezTo>
                            <a:pt x="220562" y="230984"/>
                            <a:pt x="163990" y="309695"/>
                            <a:pt x="109538" y="300040"/>
                          </a:cubicBezTo>
                          <a:cubicBezTo>
                            <a:pt x="60025" y="296408"/>
                            <a:pt x="2366" y="240119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61367085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23" name="Vooskeemikujund &quot;viivitus&quot; 122">
                      <a:extLst>
                        <a:ext uri="{FF2B5EF4-FFF2-40B4-BE49-F238E27FC236}">
                          <a16:creationId xmlns:a16="http://schemas.microsoft.com/office/drawing/2014/main" id="{C1E0EA55-4F1E-4567-85DB-CAD97ECF824A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69246" y="3101"/>
                            <a:pt x="119480" y="7157"/>
                            <a:pt x="184666" y="0"/>
                          </a:cubicBezTo>
                          <a:cubicBezTo>
                            <a:pt x="269567" y="6660"/>
                            <a:pt x="376529" y="49832"/>
                            <a:pt x="369332" y="150768"/>
                          </a:cubicBezTo>
                          <a:cubicBezTo>
                            <a:pt x="345099" y="239858"/>
                            <a:pt x="289590" y="288716"/>
                            <a:pt x="184666" y="301536"/>
                          </a:cubicBezTo>
                          <a:cubicBezTo>
                            <a:pt x="104278" y="301167"/>
                            <a:pt x="67606" y="298697"/>
                            <a:pt x="0" y="301536"/>
                          </a:cubicBezTo>
                          <a:cubicBezTo>
                            <a:pt x="13698" y="210216"/>
                            <a:pt x="-3759" y="106851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53427" y="-3890"/>
                            <a:pt x="145688" y="4368"/>
                            <a:pt x="184666" y="0"/>
                          </a:cubicBezTo>
                          <a:cubicBezTo>
                            <a:pt x="300270" y="4419"/>
                            <a:pt x="362568" y="52414"/>
                            <a:pt x="369332" y="150768"/>
                          </a:cubicBezTo>
                          <a:cubicBezTo>
                            <a:pt x="383511" y="230726"/>
                            <a:pt x="303236" y="319786"/>
                            <a:pt x="184666" y="301536"/>
                          </a:cubicBezTo>
                          <a:cubicBezTo>
                            <a:pt x="107679" y="308106"/>
                            <a:pt x="91718" y="304493"/>
                            <a:pt x="0" y="301536"/>
                          </a:cubicBezTo>
                          <a:cubicBezTo>
                            <a:pt x="-12068" y="203860"/>
                            <a:pt x="14454" y="104300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4049099605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5" name="Rühm 94">
                    <a:extLst>
                      <a:ext uri="{FF2B5EF4-FFF2-40B4-BE49-F238E27FC236}">
                        <a16:creationId xmlns:a16="http://schemas.microsoft.com/office/drawing/2014/main" id="{33872CA6-EF3D-4F9D-A5F7-F4E64CB1454C}"/>
                      </a:ext>
                    </a:extLst>
                  </p:cNvPr>
                  <p:cNvGrpSpPr/>
                  <p:nvPr/>
                </p:nvGrpSpPr>
                <p:grpSpPr>
                  <a:xfrm>
                    <a:off x="492952" y="5562724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10" name="Ovaal 109">
                      <a:extLst>
                        <a:ext uri="{FF2B5EF4-FFF2-40B4-BE49-F238E27FC236}">
                          <a16:creationId xmlns:a16="http://schemas.microsoft.com/office/drawing/2014/main" id="{B22AF8A0-3AD0-433D-8BF6-7BD7541E4F9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2024" y="67483"/>
                            <a:pt x="45546" y="4306"/>
                            <a:pt x="109538" y="0"/>
                          </a:cubicBezTo>
                          <a:cubicBezTo>
                            <a:pt x="165477" y="-3868"/>
                            <a:pt x="215332" y="56769"/>
                            <a:pt x="219076" y="150020"/>
                          </a:cubicBezTo>
                          <a:cubicBezTo>
                            <a:pt x="225313" y="234208"/>
                            <a:pt x="159522" y="291964"/>
                            <a:pt x="109538" y="300040"/>
                          </a:cubicBezTo>
                          <a:cubicBezTo>
                            <a:pt x="50832" y="313056"/>
                            <a:pt x="6143" y="234406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-3993" y="52992"/>
                            <a:pt x="39601" y="-10199"/>
                            <a:pt x="109538" y="0"/>
                          </a:cubicBezTo>
                          <a:cubicBezTo>
                            <a:pt x="175806" y="-1105"/>
                            <a:pt x="225804" y="68284"/>
                            <a:pt x="219076" y="150020"/>
                          </a:cubicBezTo>
                          <a:cubicBezTo>
                            <a:pt x="206586" y="232562"/>
                            <a:pt x="172633" y="305005"/>
                            <a:pt x="109538" y="300040"/>
                          </a:cubicBezTo>
                          <a:cubicBezTo>
                            <a:pt x="55088" y="282024"/>
                            <a:pt x="-12807" y="218411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76358852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11" name="Vooskeemikujund &quot;viivitus&quot; 110">
                      <a:extLst>
                        <a:ext uri="{FF2B5EF4-FFF2-40B4-BE49-F238E27FC236}">
                          <a16:creationId xmlns:a16="http://schemas.microsoft.com/office/drawing/2014/main" id="{CBB63489-C530-46C6-B6A0-FE90627357D1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88813" y="2372"/>
                            <a:pt x="131137" y="-4136"/>
                            <a:pt x="184666" y="0"/>
                          </a:cubicBezTo>
                          <a:cubicBezTo>
                            <a:pt x="276702" y="-7599"/>
                            <a:pt x="359333" y="74841"/>
                            <a:pt x="369332" y="150768"/>
                          </a:cubicBezTo>
                          <a:cubicBezTo>
                            <a:pt x="361374" y="236902"/>
                            <a:pt x="293337" y="281641"/>
                            <a:pt x="184666" y="301536"/>
                          </a:cubicBezTo>
                          <a:cubicBezTo>
                            <a:pt x="144991" y="299229"/>
                            <a:pt x="59856" y="295883"/>
                            <a:pt x="0" y="301536"/>
                          </a:cubicBezTo>
                          <a:cubicBezTo>
                            <a:pt x="-12455" y="174480"/>
                            <a:pt x="1613" y="143682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42817" y="6479"/>
                            <a:pt x="114527" y="-7277"/>
                            <a:pt x="184666" y="0"/>
                          </a:cubicBezTo>
                          <a:cubicBezTo>
                            <a:pt x="292245" y="-5351"/>
                            <a:pt x="363598" y="66555"/>
                            <a:pt x="369332" y="150768"/>
                          </a:cubicBezTo>
                          <a:cubicBezTo>
                            <a:pt x="360684" y="246496"/>
                            <a:pt x="277110" y="279361"/>
                            <a:pt x="184666" y="301536"/>
                          </a:cubicBezTo>
                          <a:cubicBezTo>
                            <a:pt x="141915" y="310182"/>
                            <a:pt x="70695" y="301527"/>
                            <a:pt x="0" y="301536"/>
                          </a:cubicBezTo>
                          <a:cubicBezTo>
                            <a:pt x="-6364" y="185186"/>
                            <a:pt x="-14121" y="71245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165379890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6" name="Rühm 95">
                    <a:extLst>
                      <a:ext uri="{FF2B5EF4-FFF2-40B4-BE49-F238E27FC236}">
                        <a16:creationId xmlns:a16="http://schemas.microsoft.com/office/drawing/2014/main" id="{B21A851D-5E80-4BD4-918D-8AA77021EB75}"/>
                      </a:ext>
                    </a:extLst>
                  </p:cNvPr>
                  <p:cNvGrpSpPr/>
                  <p:nvPr/>
                </p:nvGrpSpPr>
                <p:grpSpPr>
                  <a:xfrm>
                    <a:off x="720769" y="5564503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07" name="Ovaal 106">
                      <a:extLst>
                        <a:ext uri="{FF2B5EF4-FFF2-40B4-BE49-F238E27FC236}">
                          <a16:creationId xmlns:a16="http://schemas.microsoft.com/office/drawing/2014/main" id="{EC598F0D-EE48-4121-B374-907EAE62744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1530" y="67574"/>
                            <a:pt x="49083" y="-9206"/>
                            <a:pt x="109538" y="0"/>
                          </a:cubicBezTo>
                          <a:cubicBezTo>
                            <a:pt x="164069" y="5672"/>
                            <a:pt x="221176" y="65585"/>
                            <a:pt x="219076" y="150020"/>
                          </a:cubicBezTo>
                          <a:cubicBezTo>
                            <a:pt x="221262" y="245895"/>
                            <a:pt x="165941" y="311496"/>
                            <a:pt x="109538" y="300040"/>
                          </a:cubicBezTo>
                          <a:cubicBezTo>
                            <a:pt x="46515" y="283335"/>
                            <a:pt x="-19865" y="237957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4869" y="55910"/>
                            <a:pt x="48616" y="-7075"/>
                            <a:pt x="109538" y="0"/>
                          </a:cubicBezTo>
                          <a:cubicBezTo>
                            <a:pt x="165992" y="3165"/>
                            <a:pt x="225801" y="75649"/>
                            <a:pt x="219076" y="150020"/>
                          </a:cubicBezTo>
                          <a:cubicBezTo>
                            <a:pt x="219310" y="228102"/>
                            <a:pt x="168631" y="285036"/>
                            <a:pt x="109538" y="300040"/>
                          </a:cubicBezTo>
                          <a:cubicBezTo>
                            <a:pt x="47689" y="289310"/>
                            <a:pt x="-1507" y="238379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2642516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8" name="Vooskeemikujund &quot;viivitus&quot; 107">
                      <a:extLst>
                        <a:ext uri="{FF2B5EF4-FFF2-40B4-BE49-F238E27FC236}">
                          <a16:creationId xmlns:a16="http://schemas.microsoft.com/office/drawing/2014/main" id="{E7A2CEC6-1589-423E-97B8-E503E9067D3C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76594" y="-5319"/>
                            <a:pt x="137955" y="445"/>
                            <a:pt x="184666" y="0"/>
                          </a:cubicBezTo>
                          <a:cubicBezTo>
                            <a:pt x="304677" y="-3680"/>
                            <a:pt x="359021" y="53699"/>
                            <a:pt x="369332" y="150768"/>
                          </a:cubicBezTo>
                          <a:cubicBezTo>
                            <a:pt x="357331" y="227044"/>
                            <a:pt x="281663" y="303670"/>
                            <a:pt x="184666" y="301536"/>
                          </a:cubicBezTo>
                          <a:cubicBezTo>
                            <a:pt x="146208" y="309466"/>
                            <a:pt x="73711" y="296628"/>
                            <a:pt x="0" y="301536"/>
                          </a:cubicBezTo>
                          <a:cubicBezTo>
                            <a:pt x="578" y="231142"/>
                            <a:pt x="-5419" y="81890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4648" y="-8064"/>
                            <a:pt x="121139" y="4576"/>
                            <a:pt x="184666" y="0"/>
                          </a:cubicBezTo>
                          <a:cubicBezTo>
                            <a:pt x="269569" y="-6621"/>
                            <a:pt x="372624" y="59741"/>
                            <a:pt x="369332" y="150768"/>
                          </a:cubicBezTo>
                          <a:cubicBezTo>
                            <a:pt x="362305" y="234823"/>
                            <a:pt x="288897" y="304965"/>
                            <a:pt x="184666" y="301536"/>
                          </a:cubicBezTo>
                          <a:cubicBezTo>
                            <a:pt x="137737" y="306254"/>
                            <a:pt x="76655" y="309414"/>
                            <a:pt x="0" y="301536"/>
                          </a:cubicBezTo>
                          <a:cubicBezTo>
                            <a:pt x="8718" y="211646"/>
                            <a:pt x="515" y="126386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41025786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99" name="Rühm 98">
                    <a:extLst>
                      <a:ext uri="{FF2B5EF4-FFF2-40B4-BE49-F238E27FC236}">
                        <a16:creationId xmlns:a16="http://schemas.microsoft.com/office/drawing/2014/main" id="{572FDDFF-B5AD-4C87-9A32-838291DCFB96}"/>
                      </a:ext>
                    </a:extLst>
                  </p:cNvPr>
                  <p:cNvGrpSpPr/>
                  <p:nvPr/>
                </p:nvGrpSpPr>
                <p:grpSpPr>
                  <a:xfrm>
                    <a:off x="972332" y="5558229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05" name="Ovaal 104">
                      <a:extLst>
                        <a:ext uri="{FF2B5EF4-FFF2-40B4-BE49-F238E27FC236}">
                          <a16:creationId xmlns:a16="http://schemas.microsoft.com/office/drawing/2014/main" id="{D330BCF4-F6F5-4152-A84E-6128B39ED1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1790" y="61373"/>
                            <a:pt x="40273" y="4436"/>
                            <a:pt x="109538" y="0"/>
                          </a:cubicBezTo>
                          <a:cubicBezTo>
                            <a:pt x="177077" y="4671"/>
                            <a:pt x="216447" y="67000"/>
                            <a:pt x="219076" y="150020"/>
                          </a:cubicBezTo>
                          <a:cubicBezTo>
                            <a:pt x="217020" y="224924"/>
                            <a:pt x="156589" y="305137"/>
                            <a:pt x="109538" y="300040"/>
                          </a:cubicBezTo>
                          <a:cubicBezTo>
                            <a:pt x="38798" y="306085"/>
                            <a:pt x="-1039" y="253072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1624" y="52671"/>
                            <a:pt x="49728" y="1557"/>
                            <a:pt x="109538" y="0"/>
                          </a:cubicBezTo>
                          <a:cubicBezTo>
                            <a:pt x="171516" y="-3315"/>
                            <a:pt x="215021" y="61532"/>
                            <a:pt x="219076" y="150020"/>
                          </a:cubicBezTo>
                          <a:cubicBezTo>
                            <a:pt x="229961" y="227995"/>
                            <a:pt x="168247" y="294744"/>
                            <a:pt x="109538" y="300040"/>
                          </a:cubicBezTo>
                          <a:cubicBezTo>
                            <a:pt x="61598" y="293668"/>
                            <a:pt x="-3121" y="231680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74820364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6" name="Vooskeemikujund &quot;viivitus&quot; 105">
                      <a:extLst>
                        <a:ext uri="{FF2B5EF4-FFF2-40B4-BE49-F238E27FC236}">
                          <a16:creationId xmlns:a16="http://schemas.microsoft.com/office/drawing/2014/main" id="{5428D95F-CD83-4058-9CEC-EB9BBFF07DC0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68580" y="-5405"/>
                            <a:pt x="124746" y="7612"/>
                            <a:pt x="184666" y="0"/>
                          </a:cubicBezTo>
                          <a:cubicBezTo>
                            <a:pt x="277453" y="-351"/>
                            <a:pt x="354111" y="75349"/>
                            <a:pt x="369332" y="150768"/>
                          </a:cubicBezTo>
                          <a:cubicBezTo>
                            <a:pt x="363668" y="236596"/>
                            <a:pt x="281911" y="298658"/>
                            <a:pt x="184666" y="301536"/>
                          </a:cubicBezTo>
                          <a:cubicBezTo>
                            <a:pt x="101261" y="295456"/>
                            <a:pt x="82078" y="296693"/>
                            <a:pt x="0" y="301536"/>
                          </a:cubicBezTo>
                          <a:cubicBezTo>
                            <a:pt x="-9760" y="218613"/>
                            <a:pt x="15037" y="60602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6496" y="-3362"/>
                            <a:pt x="136938" y="-8998"/>
                            <a:pt x="184666" y="0"/>
                          </a:cubicBezTo>
                          <a:cubicBezTo>
                            <a:pt x="277835" y="-11577"/>
                            <a:pt x="356934" y="56810"/>
                            <a:pt x="369332" y="150768"/>
                          </a:cubicBezTo>
                          <a:cubicBezTo>
                            <a:pt x="385933" y="224656"/>
                            <a:pt x="288997" y="302991"/>
                            <a:pt x="184666" y="301536"/>
                          </a:cubicBezTo>
                          <a:cubicBezTo>
                            <a:pt x="104063" y="304900"/>
                            <a:pt x="55096" y="306582"/>
                            <a:pt x="0" y="301536"/>
                          </a:cubicBezTo>
                          <a:cubicBezTo>
                            <a:pt x="3544" y="214700"/>
                            <a:pt x="-13375" y="113173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3368087458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102" name="Rühm 101">
                    <a:extLst>
                      <a:ext uri="{FF2B5EF4-FFF2-40B4-BE49-F238E27FC236}">
                        <a16:creationId xmlns:a16="http://schemas.microsoft.com/office/drawing/2014/main" id="{D643D75C-0FEA-4F39-9F92-265CEBEB0919}"/>
                      </a:ext>
                    </a:extLst>
                  </p:cNvPr>
                  <p:cNvGrpSpPr/>
                  <p:nvPr/>
                </p:nvGrpSpPr>
                <p:grpSpPr>
                  <a:xfrm>
                    <a:off x="1231436" y="5558798"/>
                    <a:ext cx="301536" cy="669373"/>
                    <a:chOff x="282619" y="5543544"/>
                    <a:chExt cx="301536" cy="669373"/>
                  </a:xfrm>
                </p:grpSpPr>
                <p:sp>
                  <p:nvSpPr>
                    <p:cNvPr id="103" name="Ovaal 102">
                      <a:extLst>
                        <a:ext uri="{FF2B5EF4-FFF2-40B4-BE49-F238E27FC236}">
                          <a16:creationId xmlns:a16="http://schemas.microsoft.com/office/drawing/2014/main" id="{01F95375-F371-4569-B227-A7859220165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4"/>
                      <a:ext cx="219074" cy="300040"/>
                    </a:xfrm>
                    <a:custGeom>
                      <a:avLst/>
                      <a:gdLst>
                        <a:gd name="connsiteX0" fmla="*/ 0 w 219074"/>
                        <a:gd name="connsiteY0" fmla="*/ 150020 h 300040"/>
                        <a:gd name="connsiteX1" fmla="*/ 109537 w 219074"/>
                        <a:gd name="connsiteY1" fmla="*/ 0 h 300040"/>
                        <a:gd name="connsiteX2" fmla="*/ 219074 w 219074"/>
                        <a:gd name="connsiteY2" fmla="*/ 150020 h 300040"/>
                        <a:gd name="connsiteX3" fmla="*/ 109537 w 219074"/>
                        <a:gd name="connsiteY3" fmla="*/ 300040 h 300040"/>
                        <a:gd name="connsiteX4" fmla="*/ 0 w 219074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4" h="300040" fill="none" extrusionOk="0">
                          <a:moveTo>
                            <a:pt x="0" y="150020"/>
                          </a:moveTo>
                          <a:cubicBezTo>
                            <a:pt x="-8410" y="65871"/>
                            <a:pt x="46142" y="-388"/>
                            <a:pt x="109537" y="0"/>
                          </a:cubicBezTo>
                          <a:cubicBezTo>
                            <a:pt x="168965" y="1684"/>
                            <a:pt x="216815" y="65970"/>
                            <a:pt x="219074" y="150020"/>
                          </a:cubicBezTo>
                          <a:cubicBezTo>
                            <a:pt x="221832" y="219010"/>
                            <a:pt x="174250" y="286532"/>
                            <a:pt x="109537" y="300040"/>
                          </a:cubicBezTo>
                          <a:cubicBezTo>
                            <a:pt x="53009" y="297048"/>
                            <a:pt x="-14972" y="225816"/>
                            <a:pt x="0" y="150020"/>
                          </a:cubicBezTo>
                          <a:close/>
                        </a:path>
                        <a:path w="219074" h="300040" stroke="0" extrusionOk="0">
                          <a:moveTo>
                            <a:pt x="0" y="150020"/>
                          </a:moveTo>
                          <a:cubicBezTo>
                            <a:pt x="-4313" y="71352"/>
                            <a:pt x="51854" y="-9241"/>
                            <a:pt x="109537" y="0"/>
                          </a:cubicBezTo>
                          <a:cubicBezTo>
                            <a:pt x="160694" y="-1285"/>
                            <a:pt x="222608" y="71264"/>
                            <a:pt x="219074" y="150020"/>
                          </a:cubicBezTo>
                          <a:cubicBezTo>
                            <a:pt x="219574" y="243360"/>
                            <a:pt x="164699" y="308904"/>
                            <a:pt x="109537" y="300040"/>
                          </a:cubicBezTo>
                          <a:cubicBezTo>
                            <a:pt x="48138" y="307753"/>
                            <a:pt x="-4940" y="227730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963294900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4" name="Vooskeemikujund &quot;viivitus&quot; 103">
                      <a:extLst>
                        <a:ext uri="{FF2B5EF4-FFF2-40B4-BE49-F238E27FC236}">
                          <a16:creationId xmlns:a16="http://schemas.microsoft.com/office/drawing/2014/main" id="{2BD76EE5-B426-4185-96ED-D8A6C7A9B576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91170" y="3156"/>
                            <a:pt x="136735" y="-5939"/>
                            <a:pt x="184666" y="0"/>
                          </a:cubicBezTo>
                          <a:cubicBezTo>
                            <a:pt x="291350" y="-14140"/>
                            <a:pt x="362450" y="76592"/>
                            <a:pt x="369332" y="150768"/>
                          </a:cubicBezTo>
                          <a:cubicBezTo>
                            <a:pt x="367050" y="232567"/>
                            <a:pt x="290701" y="306222"/>
                            <a:pt x="184666" y="301536"/>
                          </a:cubicBezTo>
                          <a:cubicBezTo>
                            <a:pt x="100636" y="294028"/>
                            <a:pt x="71673" y="301212"/>
                            <a:pt x="0" y="301536"/>
                          </a:cubicBezTo>
                          <a:cubicBezTo>
                            <a:pt x="-5529" y="212974"/>
                            <a:pt x="-12417" y="128295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8238" y="-7929"/>
                            <a:pt x="118651" y="-4745"/>
                            <a:pt x="184666" y="0"/>
                          </a:cubicBezTo>
                          <a:cubicBezTo>
                            <a:pt x="300048" y="-11873"/>
                            <a:pt x="369938" y="69428"/>
                            <a:pt x="369332" y="150768"/>
                          </a:cubicBezTo>
                          <a:cubicBezTo>
                            <a:pt x="373280" y="229216"/>
                            <a:pt x="274800" y="286688"/>
                            <a:pt x="184666" y="301536"/>
                          </a:cubicBezTo>
                          <a:cubicBezTo>
                            <a:pt x="108706" y="304978"/>
                            <a:pt x="88222" y="309010"/>
                            <a:pt x="0" y="301536"/>
                          </a:cubicBezTo>
                          <a:cubicBezTo>
                            <a:pt x="-3079" y="192969"/>
                            <a:pt x="-6376" y="88129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418198116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</p:grpSp>
            <p:sp>
              <p:nvSpPr>
                <p:cNvPr id="91" name="TextBox 90">
                  <a:extLst>
                    <a:ext uri="{FF2B5EF4-FFF2-40B4-BE49-F238E27FC236}">
                      <a16:creationId xmlns:a16="http://schemas.microsoft.com/office/drawing/2014/main" id="{D3603CDA-7DC1-4F37-8029-A3620BBD1BD5}"/>
                    </a:ext>
                  </a:extLst>
                </p:cNvPr>
                <p:cNvSpPr txBox="1"/>
                <p:nvPr/>
              </p:nvSpPr>
              <p:spPr>
                <a:xfrm>
                  <a:off x="-8868" y="3795788"/>
                  <a:ext cx="172115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et-EE" sz="1000" dirty="0">
                    <a:latin typeface="Axure Handwriting" panose="020B0402020200020204" pitchFamily="34" charset="0"/>
                  </a:endParaRPr>
                </a:p>
              </p:txBody>
            </p:sp>
          </p:grpSp>
          <p:sp>
            <p:nvSpPr>
              <p:cNvPr id="89" name="Ristkülik: ümarnurkne 35">
                <a:extLst>
                  <a:ext uri="{FF2B5EF4-FFF2-40B4-BE49-F238E27FC236}">
                    <a16:creationId xmlns:a16="http://schemas.microsoft.com/office/drawing/2014/main" id="{BD233559-BA93-45E1-944C-2AB62486469B}"/>
                  </a:ext>
                </a:extLst>
              </p:cNvPr>
              <p:cNvSpPr/>
              <p:nvPr/>
            </p:nvSpPr>
            <p:spPr>
              <a:xfrm>
                <a:off x="-19725" y="4385278"/>
                <a:ext cx="1666598" cy="457105"/>
              </a:xfrm>
              <a:custGeom>
                <a:avLst/>
                <a:gdLst>
                  <a:gd name="connsiteX0" fmla="*/ 0 w 1586001"/>
                  <a:gd name="connsiteY0" fmla="*/ 40001 h 240003"/>
                  <a:gd name="connsiteX1" fmla="*/ 40001 w 1586001"/>
                  <a:gd name="connsiteY1" fmla="*/ 0 h 240003"/>
                  <a:gd name="connsiteX2" fmla="*/ 1546000 w 1586001"/>
                  <a:gd name="connsiteY2" fmla="*/ 0 h 240003"/>
                  <a:gd name="connsiteX3" fmla="*/ 1586001 w 1586001"/>
                  <a:gd name="connsiteY3" fmla="*/ 40001 h 240003"/>
                  <a:gd name="connsiteX4" fmla="*/ 1586001 w 1586001"/>
                  <a:gd name="connsiteY4" fmla="*/ 200002 h 240003"/>
                  <a:gd name="connsiteX5" fmla="*/ 1546000 w 1586001"/>
                  <a:gd name="connsiteY5" fmla="*/ 240003 h 240003"/>
                  <a:gd name="connsiteX6" fmla="*/ 40001 w 1586001"/>
                  <a:gd name="connsiteY6" fmla="*/ 240003 h 240003"/>
                  <a:gd name="connsiteX7" fmla="*/ 0 w 1586001"/>
                  <a:gd name="connsiteY7" fmla="*/ 200002 h 240003"/>
                  <a:gd name="connsiteX8" fmla="*/ 0 w 1586001"/>
                  <a:gd name="connsiteY8" fmla="*/ 40001 h 240003"/>
                  <a:gd name="connsiteX0" fmla="*/ 0 w 1757451"/>
                  <a:gd name="connsiteY0" fmla="*/ 126856 h 326858"/>
                  <a:gd name="connsiteX1" fmla="*/ 40001 w 1757451"/>
                  <a:gd name="connsiteY1" fmla="*/ 86855 h 326858"/>
                  <a:gd name="connsiteX2" fmla="*/ 1546000 w 1757451"/>
                  <a:gd name="connsiteY2" fmla="*/ 86855 h 326858"/>
                  <a:gd name="connsiteX3" fmla="*/ 1757451 w 1757451"/>
                  <a:gd name="connsiteY3" fmla="*/ 3031 h 326858"/>
                  <a:gd name="connsiteX4" fmla="*/ 1586001 w 1757451"/>
                  <a:gd name="connsiteY4" fmla="*/ 286857 h 326858"/>
                  <a:gd name="connsiteX5" fmla="*/ 1546000 w 1757451"/>
                  <a:gd name="connsiteY5" fmla="*/ 326858 h 326858"/>
                  <a:gd name="connsiteX6" fmla="*/ 40001 w 1757451"/>
                  <a:gd name="connsiteY6" fmla="*/ 326858 h 326858"/>
                  <a:gd name="connsiteX7" fmla="*/ 0 w 1757451"/>
                  <a:gd name="connsiteY7" fmla="*/ 286857 h 326858"/>
                  <a:gd name="connsiteX8" fmla="*/ 0 w 1757451"/>
                  <a:gd name="connsiteY8" fmla="*/ 126856 h 326858"/>
                  <a:gd name="connsiteX0" fmla="*/ 0 w 1786026"/>
                  <a:gd name="connsiteY0" fmla="*/ 41131 h 326858"/>
                  <a:gd name="connsiteX1" fmla="*/ 68576 w 1786026"/>
                  <a:gd name="connsiteY1" fmla="*/ 86855 h 326858"/>
                  <a:gd name="connsiteX2" fmla="*/ 157457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68576 w 1786026"/>
                  <a:gd name="connsiteY1" fmla="*/ 86855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135251 w 1786026"/>
                  <a:gd name="connsiteY1" fmla="*/ 115430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135251 w 1786026"/>
                  <a:gd name="connsiteY1" fmla="*/ 115430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230501 w 1786026"/>
                  <a:gd name="connsiteY6" fmla="*/ 298283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36383"/>
                  <a:gd name="connsiteX1" fmla="*/ 135251 w 1786026"/>
                  <a:gd name="connsiteY1" fmla="*/ 115430 h 336383"/>
                  <a:gd name="connsiteX2" fmla="*/ 1517425 w 1786026"/>
                  <a:gd name="connsiteY2" fmla="*/ 86855 h 336383"/>
                  <a:gd name="connsiteX3" fmla="*/ 1786026 w 1786026"/>
                  <a:gd name="connsiteY3" fmla="*/ 3031 h 336383"/>
                  <a:gd name="connsiteX4" fmla="*/ 1614576 w 1786026"/>
                  <a:gd name="connsiteY4" fmla="*/ 286857 h 336383"/>
                  <a:gd name="connsiteX5" fmla="*/ 1574575 w 1786026"/>
                  <a:gd name="connsiteY5" fmla="*/ 326858 h 336383"/>
                  <a:gd name="connsiteX6" fmla="*/ 220976 w 1786026"/>
                  <a:gd name="connsiteY6" fmla="*/ 336383 h 336383"/>
                  <a:gd name="connsiteX7" fmla="*/ 28575 w 1786026"/>
                  <a:gd name="connsiteY7" fmla="*/ 286857 h 336383"/>
                  <a:gd name="connsiteX8" fmla="*/ 0 w 1786026"/>
                  <a:gd name="connsiteY8" fmla="*/ 41131 h 336383"/>
                  <a:gd name="connsiteX0" fmla="*/ 0 w 1786026"/>
                  <a:gd name="connsiteY0" fmla="*/ 41131 h 336383"/>
                  <a:gd name="connsiteX1" fmla="*/ 135251 w 1786026"/>
                  <a:gd name="connsiteY1" fmla="*/ 115430 h 336383"/>
                  <a:gd name="connsiteX2" fmla="*/ 1517425 w 1786026"/>
                  <a:gd name="connsiteY2" fmla="*/ 86855 h 336383"/>
                  <a:gd name="connsiteX3" fmla="*/ 1786026 w 1786026"/>
                  <a:gd name="connsiteY3" fmla="*/ 3031 h 336383"/>
                  <a:gd name="connsiteX4" fmla="*/ 1614576 w 1786026"/>
                  <a:gd name="connsiteY4" fmla="*/ 286857 h 336383"/>
                  <a:gd name="connsiteX5" fmla="*/ 1574575 w 1786026"/>
                  <a:gd name="connsiteY5" fmla="*/ 326858 h 336383"/>
                  <a:gd name="connsiteX6" fmla="*/ 220976 w 1786026"/>
                  <a:gd name="connsiteY6" fmla="*/ 336383 h 336383"/>
                  <a:gd name="connsiteX7" fmla="*/ 95250 w 1786026"/>
                  <a:gd name="connsiteY7" fmla="*/ 277332 h 336383"/>
                  <a:gd name="connsiteX8" fmla="*/ 0 w 178602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4300 w 1805076"/>
                  <a:gd name="connsiteY7" fmla="*/ 277332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4300 w 1805076"/>
                  <a:gd name="connsiteY7" fmla="*/ 277332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85725 w 1805076"/>
                  <a:gd name="connsiteY7" fmla="*/ 267807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74570 w 1805076"/>
                  <a:gd name="connsiteY4" fmla="*/ 266386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85725 w 1805076"/>
                  <a:gd name="connsiteY7" fmla="*/ 267807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74570 w 1805076"/>
                  <a:gd name="connsiteY4" fmla="*/ 266386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9845 w 1805076"/>
                  <a:gd name="connsiteY7" fmla="*/ 281455 h 336383"/>
                  <a:gd name="connsiteX8" fmla="*/ 0 w 1805076"/>
                  <a:gd name="connsiteY8" fmla="*/ 41131 h 33638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674570 w 1805076"/>
                  <a:gd name="connsiteY4" fmla="*/ 266386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638834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41792"/>
                  <a:gd name="connsiteX1" fmla="*/ 140654 w 1805076"/>
                  <a:gd name="connsiteY1" fmla="*/ 128411 h 341792"/>
                  <a:gd name="connsiteX2" fmla="*/ 1604715 w 1805076"/>
                  <a:gd name="connsiteY2" fmla="*/ 120308 h 341792"/>
                  <a:gd name="connsiteX3" fmla="*/ 1805076 w 1805076"/>
                  <a:gd name="connsiteY3" fmla="*/ 2364 h 341792"/>
                  <a:gd name="connsiteX4" fmla="*/ 1715514 w 1805076"/>
                  <a:gd name="connsiteY4" fmla="*/ 231600 h 341792"/>
                  <a:gd name="connsiteX5" fmla="*/ 1593625 w 1805076"/>
                  <a:gd name="connsiteY5" fmla="*/ 326191 h 341792"/>
                  <a:gd name="connsiteX6" fmla="*/ 240026 w 1805076"/>
                  <a:gd name="connsiteY6" fmla="*/ 335716 h 341792"/>
                  <a:gd name="connsiteX7" fmla="*/ 119845 w 1805076"/>
                  <a:gd name="connsiteY7" fmla="*/ 280788 h 341792"/>
                  <a:gd name="connsiteX8" fmla="*/ 0 w 1805076"/>
                  <a:gd name="connsiteY8" fmla="*/ 40464 h 341792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7409"/>
                  <a:gd name="connsiteY0" fmla="*/ 40464 h 366477"/>
                  <a:gd name="connsiteX1" fmla="*/ 140654 w 1807409"/>
                  <a:gd name="connsiteY1" fmla="*/ 128411 h 366477"/>
                  <a:gd name="connsiteX2" fmla="*/ 1604715 w 1807409"/>
                  <a:gd name="connsiteY2" fmla="*/ 120308 h 366477"/>
                  <a:gd name="connsiteX3" fmla="*/ 1805076 w 1807409"/>
                  <a:gd name="connsiteY3" fmla="*/ 2364 h 366477"/>
                  <a:gd name="connsiteX4" fmla="*/ 1715514 w 1807409"/>
                  <a:gd name="connsiteY4" fmla="*/ 231600 h 366477"/>
                  <a:gd name="connsiteX5" fmla="*/ 1805076 w 1807409"/>
                  <a:gd name="connsiteY5" fmla="*/ 351701 h 366477"/>
                  <a:gd name="connsiteX6" fmla="*/ 240026 w 1807409"/>
                  <a:gd name="connsiteY6" fmla="*/ 335716 h 366477"/>
                  <a:gd name="connsiteX7" fmla="*/ 119845 w 1807409"/>
                  <a:gd name="connsiteY7" fmla="*/ 280788 h 366477"/>
                  <a:gd name="connsiteX8" fmla="*/ 0 w 1807409"/>
                  <a:gd name="connsiteY8" fmla="*/ 40464 h 366477"/>
                  <a:gd name="connsiteX0" fmla="*/ 0 w 1805076"/>
                  <a:gd name="connsiteY0" fmla="*/ 40464 h 384462"/>
                  <a:gd name="connsiteX1" fmla="*/ 140654 w 1805076"/>
                  <a:gd name="connsiteY1" fmla="*/ 128411 h 384462"/>
                  <a:gd name="connsiteX2" fmla="*/ 1604715 w 1805076"/>
                  <a:gd name="connsiteY2" fmla="*/ 120308 h 384462"/>
                  <a:gd name="connsiteX3" fmla="*/ 1805076 w 1805076"/>
                  <a:gd name="connsiteY3" fmla="*/ 2364 h 384462"/>
                  <a:gd name="connsiteX4" fmla="*/ 1715514 w 1805076"/>
                  <a:gd name="connsiteY4" fmla="*/ 231600 h 384462"/>
                  <a:gd name="connsiteX5" fmla="*/ 1750829 w 1805076"/>
                  <a:gd name="connsiteY5" fmla="*/ 374211 h 384462"/>
                  <a:gd name="connsiteX6" fmla="*/ 240026 w 1805076"/>
                  <a:gd name="connsiteY6" fmla="*/ 335716 h 384462"/>
                  <a:gd name="connsiteX7" fmla="*/ 119845 w 1805076"/>
                  <a:gd name="connsiteY7" fmla="*/ 280788 h 384462"/>
                  <a:gd name="connsiteX8" fmla="*/ 0 w 1805076"/>
                  <a:gd name="connsiteY8" fmla="*/ 40464 h 384462"/>
                  <a:gd name="connsiteX0" fmla="*/ 0 w 1805076"/>
                  <a:gd name="connsiteY0" fmla="*/ 40464 h 349264"/>
                  <a:gd name="connsiteX1" fmla="*/ 140654 w 1805076"/>
                  <a:gd name="connsiteY1" fmla="*/ 128411 h 349264"/>
                  <a:gd name="connsiteX2" fmla="*/ 1604715 w 1805076"/>
                  <a:gd name="connsiteY2" fmla="*/ 120308 h 349264"/>
                  <a:gd name="connsiteX3" fmla="*/ 1805076 w 1805076"/>
                  <a:gd name="connsiteY3" fmla="*/ 2364 h 349264"/>
                  <a:gd name="connsiteX4" fmla="*/ 1715514 w 1805076"/>
                  <a:gd name="connsiteY4" fmla="*/ 231600 h 349264"/>
                  <a:gd name="connsiteX5" fmla="*/ 1610402 w 1805076"/>
                  <a:gd name="connsiteY5" fmla="*/ 319619 h 349264"/>
                  <a:gd name="connsiteX6" fmla="*/ 240026 w 1805076"/>
                  <a:gd name="connsiteY6" fmla="*/ 335716 h 349264"/>
                  <a:gd name="connsiteX7" fmla="*/ 119845 w 1805076"/>
                  <a:gd name="connsiteY7" fmla="*/ 280788 h 349264"/>
                  <a:gd name="connsiteX8" fmla="*/ 0 w 1805076"/>
                  <a:gd name="connsiteY8" fmla="*/ 40464 h 3492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05076" h="349264">
                    <a:moveTo>
                      <a:pt x="0" y="40464"/>
                    </a:moveTo>
                    <a:cubicBezTo>
                      <a:pt x="0" y="18372"/>
                      <a:pt x="118562" y="128411"/>
                      <a:pt x="140654" y="128411"/>
                    </a:cubicBezTo>
                    <a:cubicBezTo>
                      <a:pt x="610477" y="212145"/>
                      <a:pt x="1174341" y="210438"/>
                      <a:pt x="1604715" y="120308"/>
                    </a:cubicBezTo>
                    <a:cubicBezTo>
                      <a:pt x="1626807" y="120308"/>
                      <a:pt x="1805076" y="-19728"/>
                      <a:pt x="1805076" y="2364"/>
                    </a:cubicBezTo>
                    <a:cubicBezTo>
                      <a:pt x="1805076" y="55698"/>
                      <a:pt x="1787783" y="169495"/>
                      <a:pt x="1715514" y="231600"/>
                    </a:cubicBezTo>
                    <a:cubicBezTo>
                      <a:pt x="1684311" y="285501"/>
                      <a:pt x="1632494" y="319619"/>
                      <a:pt x="1610402" y="319619"/>
                    </a:cubicBezTo>
                    <a:cubicBezTo>
                      <a:pt x="1159202" y="350089"/>
                      <a:pt x="718521" y="359836"/>
                      <a:pt x="240026" y="335716"/>
                    </a:cubicBezTo>
                    <a:cubicBezTo>
                      <a:pt x="217934" y="335716"/>
                      <a:pt x="215380" y="343824"/>
                      <a:pt x="119845" y="280788"/>
                    </a:cubicBezTo>
                    <a:cubicBezTo>
                      <a:pt x="45778" y="193856"/>
                      <a:pt x="39948" y="120572"/>
                      <a:pt x="0" y="4046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4">
                      <a:lumMod val="67000"/>
                    </a:schemeClr>
                  </a:gs>
                  <a:gs pos="48000">
                    <a:schemeClr val="accent4">
                      <a:lumMod val="97000"/>
                      <a:lumOff val="3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 dirty="0"/>
              </a:p>
            </p:txBody>
          </p:sp>
        </p:grp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A33B50DC-E88D-4981-B362-CE3C73C3952E}"/>
                </a:ext>
              </a:extLst>
            </p:cNvPr>
            <p:cNvSpPr txBox="1"/>
            <p:nvPr/>
          </p:nvSpPr>
          <p:spPr>
            <a:xfrm>
              <a:off x="2909726" y="4835516"/>
              <a:ext cx="1379764" cy="530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050" dirty="0">
                  <a:solidFill>
                    <a:schemeClr val="accent2">
                      <a:lumMod val="50000"/>
                    </a:schemeClr>
                  </a:solidFill>
                  <a:latin typeface="Axure Handwriting" panose="020B0402020200020204" pitchFamily="34" charset="0"/>
                </a:rPr>
                <a:t>Loovtööde tegijad</a:t>
              </a:r>
            </a:p>
            <a:p>
              <a:endParaRPr lang="et-EE" dirty="0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2BE0D89-931B-03E1-735C-2F43D51D7F24}"/>
              </a:ext>
            </a:extLst>
          </p:cNvPr>
          <p:cNvSpPr txBox="1"/>
          <p:nvPr/>
        </p:nvSpPr>
        <p:spPr>
          <a:xfrm>
            <a:off x="10378943" y="3345332"/>
            <a:ext cx="1555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FF0000"/>
                </a:solidFill>
              </a:rPr>
              <a:t>5. DETSEMBER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E1244D-CBBC-F5F9-44C6-FF5DA1823917}"/>
              </a:ext>
            </a:extLst>
          </p:cNvPr>
          <p:cNvSpPr txBox="1"/>
          <p:nvPr/>
        </p:nvSpPr>
        <p:spPr>
          <a:xfrm>
            <a:off x="10478003" y="2287418"/>
            <a:ext cx="1672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FF0000"/>
                </a:solidFill>
              </a:rPr>
              <a:t>12. DETSEMBER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E5ED4A-BA4E-4C5C-F636-BA9CF4843397}"/>
              </a:ext>
            </a:extLst>
          </p:cNvPr>
          <p:cNvSpPr txBox="1"/>
          <p:nvPr/>
        </p:nvSpPr>
        <p:spPr>
          <a:xfrm>
            <a:off x="10291637" y="1389346"/>
            <a:ext cx="1414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FF0000"/>
                </a:solidFill>
              </a:rPr>
              <a:t>10. JAANUAR</a:t>
            </a:r>
          </a:p>
        </p:txBody>
      </p:sp>
    </p:spTree>
    <p:extLst>
      <p:ext uri="{BB962C8B-B14F-4D97-AF65-F5344CB8AC3E}">
        <p14:creationId xmlns:p14="http://schemas.microsoft.com/office/powerpoint/2010/main" val="2962267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98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ol: kõver ülesnool 2">
            <a:extLst>
              <a:ext uri="{FF2B5EF4-FFF2-40B4-BE49-F238E27FC236}">
                <a16:creationId xmlns:a16="http://schemas.microsoft.com/office/drawing/2014/main" id="{624E59E7-1346-49F9-9BCE-826CCD7B5A7A}"/>
              </a:ext>
            </a:extLst>
          </p:cNvPr>
          <p:cNvSpPr/>
          <p:nvPr/>
        </p:nvSpPr>
        <p:spPr>
          <a:xfrm>
            <a:off x="218454" y="1859884"/>
            <a:ext cx="11813706" cy="4755090"/>
          </a:xfrm>
          <a:custGeom>
            <a:avLst/>
            <a:gdLst>
              <a:gd name="connsiteX0" fmla="*/ 10690568 w 11919757"/>
              <a:gd name="connsiteY0" fmla="*/ 0 h 4986164"/>
              <a:gd name="connsiteX1" fmla="*/ 11759918 w 11919757"/>
              <a:gd name="connsiteY1" fmla="*/ 1246541 h 4986164"/>
              <a:gd name="connsiteX2" fmla="*/ 11153999 w 11919757"/>
              <a:gd name="connsiteY2" fmla="*/ 1246541 h 4986164"/>
              <a:gd name="connsiteX3" fmla="*/ 5656919 w 11919757"/>
              <a:gd name="connsiteY3" fmla="*/ 4947793 h 4986164"/>
              <a:gd name="connsiteX4" fmla="*/ 9907458 w 11919757"/>
              <a:gd name="connsiteY4" fmla="*/ 1246541 h 4986164"/>
              <a:gd name="connsiteX5" fmla="*/ 9301539 w 11919757"/>
              <a:gd name="connsiteY5" fmla="*/ 1246541 h 4986164"/>
              <a:gd name="connsiteX6" fmla="*/ 10690568 w 11919757"/>
              <a:gd name="connsiteY6" fmla="*/ 0 h 4986164"/>
              <a:gd name="connsiteX0" fmla="*/ 5033649 w 11919757"/>
              <a:gd name="connsiteY0" fmla="*/ 4986164 h 4986164"/>
              <a:gd name="connsiteX1" fmla="*/ 0 w 11919757"/>
              <a:gd name="connsiteY1" fmla="*/ 0 h 4986164"/>
              <a:gd name="connsiteX2" fmla="*/ 1246541 w 11919757"/>
              <a:gd name="connsiteY2" fmla="*/ 0 h 4986164"/>
              <a:gd name="connsiteX3" fmla="*/ 6280190 w 11919757"/>
              <a:gd name="connsiteY3" fmla="*/ 4986164 h 4986164"/>
              <a:gd name="connsiteX4" fmla="*/ 5033649 w 11919757"/>
              <a:gd name="connsiteY4" fmla="*/ 4986164 h 4986164"/>
              <a:gd name="connsiteX0" fmla="*/ 5656919 w 11919757"/>
              <a:gd name="connsiteY0" fmla="*/ 4947793 h 4986164"/>
              <a:gd name="connsiteX1" fmla="*/ 9907458 w 11919757"/>
              <a:gd name="connsiteY1" fmla="*/ 1246541 h 4986164"/>
              <a:gd name="connsiteX2" fmla="*/ 9301539 w 11919757"/>
              <a:gd name="connsiteY2" fmla="*/ 1246541 h 4986164"/>
              <a:gd name="connsiteX3" fmla="*/ 10690568 w 11919757"/>
              <a:gd name="connsiteY3" fmla="*/ 0 h 4986164"/>
              <a:gd name="connsiteX4" fmla="*/ 11759918 w 11919757"/>
              <a:gd name="connsiteY4" fmla="*/ 1246541 h 4986164"/>
              <a:gd name="connsiteX5" fmla="*/ 11153999 w 11919757"/>
              <a:gd name="connsiteY5" fmla="*/ 1246541 h 4986164"/>
              <a:gd name="connsiteX6" fmla="*/ 6280189 w 11919757"/>
              <a:gd name="connsiteY6" fmla="*/ 4986164 h 4986164"/>
              <a:gd name="connsiteX7" fmla="*/ 5033649 w 11919757"/>
              <a:gd name="connsiteY7" fmla="*/ 4986164 h 4986164"/>
              <a:gd name="connsiteX8" fmla="*/ 0 w 11919757"/>
              <a:gd name="connsiteY8" fmla="*/ 0 h 4986164"/>
              <a:gd name="connsiteX9" fmla="*/ 1246541 w 11919757"/>
              <a:gd name="connsiteY9" fmla="*/ 0 h 4986164"/>
              <a:gd name="connsiteX10" fmla="*/ 6280190 w 11919757"/>
              <a:gd name="connsiteY10" fmla="*/ 4986164 h 4986164"/>
              <a:gd name="connsiteX0" fmla="*/ 10690568 w 11759918"/>
              <a:gd name="connsiteY0" fmla="*/ 0 h 4986521"/>
              <a:gd name="connsiteX1" fmla="*/ 11759918 w 11759918"/>
              <a:gd name="connsiteY1" fmla="*/ 1246541 h 4986521"/>
              <a:gd name="connsiteX2" fmla="*/ 11153999 w 11759918"/>
              <a:gd name="connsiteY2" fmla="*/ 1246541 h 4986521"/>
              <a:gd name="connsiteX3" fmla="*/ 5656919 w 11759918"/>
              <a:gd name="connsiteY3" fmla="*/ 4947793 h 4986521"/>
              <a:gd name="connsiteX4" fmla="*/ 9907458 w 11759918"/>
              <a:gd name="connsiteY4" fmla="*/ 1246541 h 4986521"/>
              <a:gd name="connsiteX5" fmla="*/ 9301539 w 11759918"/>
              <a:gd name="connsiteY5" fmla="*/ 1246541 h 4986521"/>
              <a:gd name="connsiteX6" fmla="*/ 10690568 w 11759918"/>
              <a:gd name="connsiteY6" fmla="*/ 0 h 4986521"/>
              <a:gd name="connsiteX0" fmla="*/ 5033649 w 11759918"/>
              <a:gd name="connsiteY0" fmla="*/ 4986164 h 4986521"/>
              <a:gd name="connsiteX1" fmla="*/ 0 w 11759918"/>
              <a:gd name="connsiteY1" fmla="*/ 0 h 4986521"/>
              <a:gd name="connsiteX2" fmla="*/ 1246541 w 11759918"/>
              <a:gd name="connsiteY2" fmla="*/ 0 h 4986521"/>
              <a:gd name="connsiteX3" fmla="*/ 6280190 w 11759918"/>
              <a:gd name="connsiteY3" fmla="*/ 4986164 h 4986521"/>
              <a:gd name="connsiteX4" fmla="*/ 5033649 w 11759918"/>
              <a:gd name="connsiteY4" fmla="*/ 4986164 h 4986521"/>
              <a:gd name="connsiteX0" fmla="*/ 5656919 w 11759918"/>
              <a:gd name="connsiteY0" fmla="*/ 4947793 h 4986521"/>
              <a:gd name="connsiteX1" fmla="*/ 9907458 w 11759918"/>
              <a:gd name="connsiteY1" fmla="*/ 1246541 h 4986521"/>
              <a:gd name="connsiteX2" fmla="*/ 9301539 w 11759918"/>
              <a:gd name="connsiteY2" fmla="*/ 1246541 h 4986521"/>
              <a:gd name="connsiteX3" fmla="*/ 10690568 w 11759918"/>
              <a:gd name="connsiteY3" fmla="*/ 0 h 4986521"/>
              <a:gd name="connsiteX4" fmla="*/ 11759918 w 11759918"/>
              <a:gd name="connsiteY4" fmla="*/ 1246541 h 4986521"/>
              <a:gd name="connsiteX5" fmla="*/ 11153999 w 11759918"/>
              <a:gd name="connsiteY5" fmla="*/ 1246541 h 4986521"/>
              <a:gd name="connsiteX6" fmla="*/ 6280189 w 11759918"/>
              <a:gd name="connsiteY6" fmla="*/ 4986164 h 4986521"/>
              <a:gd name="connsiteX7" fmla="*/ 5033649 w 11759918"/>
              <a:gd name="connsiteY7" fmla="*/ 4986164 h 4986521"/>
              <a:gd name="connsiteX8" fmla="*/ 0 w 11759918"/>
              <a:gd name="connsiteY8" fmla="*/ 0 h 4986521"/>
              <a:gd name="connsiteX9" fmla="*/ 1354118 w 11759918"/>
              <a:gd name="connsiteY9" fmla="*/ 2133600 h 4986521"/>
              <a:gd name="connsiteX10" fmla="*/ 6280190 w 11759918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291364 w 11804741"/>
              <a:gd name="connsiteY2" fmla="*/ 0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434799 w 11804741"/>
              <a:gd name="connsiteY2" fmla="*/ 2124635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96353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60494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5001581"/>
              <a:gd name="connsiteX1" fmla="*/ 11813706 w 11813706"/>
              <a:gd name="connsiteY1" fmla="*/ 1246541 h 5001581"/>
              <a:gd name="connsiteX2" fmla="*/ 11207787 w 11813706"/>
              <a:gd name="connsiteY2" fmla="*/ 1246541 h 5001581"/>
              <a:gd name="connsiteX3" fmla="*/ 5710707 w 11813706"/>
              <a:gd name="connsiteY3" fmla="*/ 4947793 h 5001581"/>
              <a:gd name="connsiteX4" fmla="*/ 9961246 w 11813706"/>
              <a:gd name="connsiteY4" fmla="*/ 1246541 h 5001581"/>
              <a:gd name="connsiteX5" fmla="*/ 9355327 w 11813706"/>
              <a:gd name="connsiteY5" fmla="*/ 1246541 h 5001581"/>
              <a:gd name="connsiteX6" fmla="*/ 10744356 w 11813706"/>
              <a:gd name="connsiteY6" fmla="*/ 0 h 5001581"/>
              <a:gd name="connsiteX0" fmla="*/ 5087437 w 11813706"/>
              <a:gd name="connsiteY0" fmla="*/ 4986164 h 5001581"/>
              <a:gd name="connsiteX1" fmla="*/ 0 w 11813706"/>
              <a:gd name="connsiteY1" fmla="*/ 2151529 h 5001581"/>
              <a:gd name="connsiteX2" fmla="*/ 1443764 w 11813706"/>
              <a:gd name="connsiteY2" fmla="*/ 2124635 h 5001581"/>
              <a:gd name="connsiteX3" fmla="*/ 6333978 w 11813706"/>
              <a:gd name="connsiteY3" fmla="*/ 4986164 h 5001581"/>
              <a:gd name="connsiteX4" fmla="*/ 5087437 w 11813706"/>
              <a:gd name="connsiteY4" fmla="*/ 4986164 h 5001581"/>
              <a:gd name="connsiteX0" fmla="*/ 5092143 w 11813706"/>
              <a:gd name="connsiteY0" fmla="*/ 5001581 h 5001581"/>
              <a:gd name="connsiteX1" fmla="*/ 9961246 w 11813706"/>
              <a:gd name="connsiteY1" fmla="*/ 1246541 h 5001581"/>
              <a:gd name="connsiteX2" fmla="*/ 9355327 w 11813706"/>
              <a:gd name="connsiteY2" fmla="*/ 1246541 h 5001581"/>
              <a:gd name="connsiteX3" fmla="*/ 10744356 w 11813706"/>
              <a:gd name="connsiteY3" fmla="*/ 0 h 5001581"/>
              <a:gd name="connsiteX4" fmla="*/ 11813706 w 11813706"/>
              <a:gd name="connsiteY4" fmla="*/ 1246541 h 5001581"/>
              <a:gd name="connsiteX5" fmla="*/ 11207787 w 11813706"/>
              <a:gd name="connsiteY5" fmla="*/ 1246541 h 5001581"/>
              <a:gd name="connsiteX6" fmla="*/ 6333977 w 11813706"/>
              <a:gd name="connsiteY6" fmla="*/ 4986164 h 5001581"/>
              <a:gd name="connsiteX7" fmla="*/ 5087437 w 11813706"/>
              <a:gd name="connsiteY7" fmla="*/ 4986164 h 5001581"/>
              <a:gd name="connsiteX8" fmla="*/ 8965 w 11813706"/>
              <a:gd name="connsiteY8" fmla="*/ 2160494 h 5001581"/>
              <a:gd name="connsiteX9" fmla="*/ 1407906 w 11813706"/>
              <a:gd name="connsiteY9" fmla="*/ 2133600 h 5001581"/>
              <a:gd name="connsiteX10" fmla="*/ 6333978 w 11813706"/>
              <a:gd name="connsiteY10" fmla="*/ 4986164 h 5001581"/>
              <a:gd name="connsiteX0" fmla="*/ 10744356 w 11813706"/>
              <a:gd name="connsiteY0" fmla="*/ 0 h 5030470"/>
              <a:gd name="connsiteX1" fmla="*/ 11813706 w 11813706"/>
              <a:gd name="connsiteY1" fmla="*/ 1246541 h 5030470"/>
              <a:gd name="connsiteX2" fmla="*/ 11207787 w 11813706"/>
              <a:gd name="connsiteY2" fmla="*/ 1246541 h 5030470"/>
              <a:gd name="connsiteX3" fmla="*/ 5101107 w 11813706"/>
              <a:gd name="connsiteY3" fmla="*/ 4992616 h 5030470"/>
              <a:gd name="connsiteX4" fmla="*/ 9961246 w 11813706"/>
              <a:gd name="connsiteY4" fmla="*/ 1246541 h 5030470"/>
              <a:gd name="connsiteX5" fmla="*/ 9355327 w 11813706"/>
              <a:gd name="connsiteY5" fmla="*/ 1246541 h 5030470"/>
              <a:gd name="connsiteX6" fmla="*/ 10744356 w 11813706"/>
              <a:gd name="connsiteY6" fmla="*/ 0 h 5030470"/>
              <a:gd name="connsiteX0" fmla="*/ 5087437 w 11813706"/>
              <a:gd name="connsiteY0" fmla="*/ 4986164 h 5030470"/>
              <a:gd name="connsiteX1" fmla="*/ 0 w 11813706"/>
              <a:gd name="connsiteY1" fmla="*/ 2151529 h 5030470"/>
              <a:gd name="connsiteX2" fmla="*/ 1443764 w 11813706"/>
              <a:gd name="connsiteY2" fmla="*/ 2124635 h 5030470"/>
              <a:gd name="connsiteX3" fmla="*/ 6333978 w 11813706"/>
              <a:gd name="connsiteY3" fmla="*/ 4986164 h 5030470"/>
              <a:gd name="connsiteX4" fmla="*/ 5087437 w 11813706"/>
              <a:gd name="connsiteY4" fmla="*/ 4986164 h 5030470"/>
              <a:gd name="connsiteX0" fmla="*/ 5092143 w 11813706"/>
              <a:gd name="connsiteY0" fmla="*/ 5001581 h 5030470"/>
              <a:gd name="connsiteX1" fmla="*/ 9961246 w 11813706"/>
              <a:gd name="connsiteY1" fmla="*/ 1246541 h 5030470"/>
              <a:gd name="connsiteX2" fmla="*/ 9355327 w 11813706"/>
              <a:gd name="connsiteY2" fmla="*/ 1246541 h 5030470"/>
              <a:gd name="connsiteX3" fmla="*/ 10744356 w 11813706"/>
              <a:gd name="connsiteY3" fmla="*/ 0 h 5030470"/>
              <a:gd name="connsiteX4" fmla="*/ 11813706 w 11813706"/>
              <a:gd name="connsiteY4" fmla="*/ 1246541 h 5030470"/>
              <a:gd name="connsiteX5" fmla="*/ 11207787 w 11813706"/>
              <a:gd name="connsiteY5" fmla="*/ 1246541 h 5030470"/>
              <a:gd name="connsiteX6" fmla="*/ 6333977 w 11813706"/>
              <a:gd name="connsiteY6" fmla="*/ 4986164 h 5030470"/>
              <a:gd name="connsiteX7" fmla="*/ 5087437 w 11813706"/>
              <a:gd name="connsiteY7" fmla="*/ 4986164 h 5030470"/>
              <a:gd name="connsiteX8" fmla="*/ 8965 w 11813706"/>
              <a:gd name="connsiteY8" fmla="*/ 2160494 h 5030470"/>
              <a:gd name="connsiteX9" fmla="*/ 1407906 w 11813706"/>
              <a:gd name="connsiteY9" fmla="*/ 2133600 h 5030470"/>
              <a:gd name="connsiteX10" fmla="*/ 6333978 w 11813706"/>
              <a:gd name="connsiteY10" fmla="*/ 4986164 h 5030470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333978 w 11813706"/>
              <a:gd name="connsiteY10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9507 w 11813706"/>
              <a:gd name="connsiteY10" fmla="*/ 496823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0543 w 11813706"/>
              <a:gd name="connsiteY10" fmla="*/ 4977199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8" fmla="*/ 1407906 w 11813706"/>
              <a:gd name="connsiteY8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207787 w 11813706"/>
              <a:gd name="connsiteY4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763598 w 11813706"/>
              <a:gd name="connsiteY4" fmla="*/ 1103106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08258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154684 w 11813706"/>
              <a:gd name="connsiteY3" fmla="*/ 4690329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13706" h="4755090" stroke="0" extrusionOk="0">
                <a:moveTo>
                  <a:pt x="10627815" y="0"/>
                </a:moveTo>
                <a:lnTo>
                  <a:pt x="11813706" y="1004494"/>
                </a:lnTo>
                <a:lnTo>
                  <a:pt x="11207787" y="1004494"/>
                </a:lnTo>
                <a:cubicBezTo>
                  <a:pt x="10575147" y="3431586"/>
                  <a:pt x="7522548" y="4845797"/>
                  <a:pt x="5101107" y="4750569"/>
                </a:cubicBezTo>
                <a:cubicBezTo>
                  <a:pt x="7150267" y="4497285"/>
                  <a:pt x="9444983" y="2985109"/>
                  <a:pt x="9961246" y="1004494"/>
                </a:cubicBezTo>
                <a:lnTo>
                  <a:pt x="9355327" y="1004494"/>
                </a:lnTo>
                <a:lnTo>
                  <a:pt x="10627815" y="0"/>
                </a:lnTo>
                <a:close/>
              </a:path>
              <a:path w="11813706" h="4755090" fill="darkenLess" stroke="0" extrusionOk="0">
                <a:moveTo>
                  <a:pt x="5051578" y="4744117"/>
                </a:moveTo>
                <a:cubicBezTo>
                  <a:pt x="2352252" y="4788940"/>
                  <a:pt x="0" y="4663264"/>
                  <a:pt x="0" y="1909482"/>
                </a:cubicBezTo>
                <a:lnTo>
                  <a:pt x="1443764" y="1882588"/>
                </a:lnTo>
                <a:cubicBezTo>
                  <a:pt x="1443764" y="4636370"/>
                  <a:pt x="3374676" y="4690329"/>
                  <a:pt x="6154684" y="4690329"/>
                </a:cubicBezTo>
                <a:cubicBezTo>
                  <a:pt x="5727217" y="4690329"/>
                  <a:pt x="5550762" y="4681364"/>
                  <a:pt x="5051578" y="4744117"/>
                </a:cubicBezTo>
                <a:close/>
              </a:path>
              <a:path w="11813706" h="4755090" fill="none" extrusionOk="0">
                <a:moveTo>
                  <a:pt x="9961246" y="1004494"/>
                </a:moveTo>
                <a:lnTo>
                  <a:pt x="9355327" y="1004494"/>
                </a:lnTo>
                <a:lnTo>
                  <a:pt x="11813706" y="1004494"/>
                </a:lnTo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>
              <a:solidFill>
                <a:schemeClr val="tx1"/>
              </a:solidFill>
            </a:endParaRPr>
          </a:p>
        </p:txBody>
      </p:sp>
      <p:sp>
        <p:nvSpPr>
          <p:cNvPr id="121" name="Ristkülik 120">
            <a:extLst>
              <a:ext uri="{FF2B5EF4-FFF2-40B4-BE49-F238E27FC236}">
                <a16:creationId xmlns:a16="http://schemas.microsoft.com/office/drawing/2014/main" id="{A449048D-7F96-49CE-BA63-0016656A94C2}"/>
              </a:ext>
            </a:extLst>
          </p:cNvPr>
          <p:cNvSpPr/>
          <p:nvPr/>
        </p:nvSpPr>
        <p:spPr>
          <a:xfrm>
            <a:off x="-86791" y="1273873"/>
            <a:ext cx="12467141" cy="5712879"/>
          </a:xfrm>
          <a:custGeom>
            <a:avLst/>
            <a:gdLst>
              <a:gd name="connsiteX0" fmla="*/ 0 w 12467141"/>
              <a:gd name="connsiteY0" fmla="*/ 0 h 5712879"/>
              <a:gd name="connsiteX1" fmla="*/ 443276 w 12467141"/>
              <a:gd name="connsiteY1" fmla="*/ 0 h 5712879"/>
              <a:gd name="connsiteX2" fmla="*/ 1011224 w 12467141"/>
              <a:gd name="connsiteY2" fmla="*/ 0 h 5712879"/>
              <a:gd name="connsiteX3" fmla="*/ 1828514 w 12467141"/>
              <a:gd name="connsiteY3" fmla="*/ 0 h 5712879"/>
              <a:gd name="connsiteX4" fmla="*/ 2770476 w 12467141"/>
              <a:gd name="connsiteY4" fmla="*/ 0 h 5712879"/>
              <a:gd name="connsiteX5" fmla="*/ 3213752 w 12467141"/>
              <a:gd name="connsiteY5" fmla="*/ 0 h 5712879"/>
              <a:gd name="connsiteX6" fmla="*/ 3532357 w 12467141"/>
              <a:gd name="connsiteY6" fmla="*/ 0 h 5712879"/>
              <a:gd name="connsiteX7" fmla="*/ 4474318 w 12467141"/>
              <a:gd name="connsiteY7" fmla="*/ 0 h 5712879"/>
              <a:gd name="connsiteX8" fmla="*/ 4792923 w 12467141"/>
              <a:gd name="connsiteY8" fmla="*/ 0 h 5712879"/>
              <a:gd name="connsiteX9" fmla="*/ 5610213 w 12467141"/>
              <a:gd name="connsiteY9" fmla="*/ 0 h 5712879"/>
              <a:gd name="connsiteX10" fmla="*/ 5928818 w 12467141"/>
              <a:gd name="connsiteY10" fmla="*/ 0 h 5712879"/>
              <a:gd name="connsiteX11" fmla="*/ 6621437 w 12467141"/>
              <a:gd name="connsiteY11" fmla="*/ 0 h 5712879"/>
              <a:gd name="connsiteX12" fmla="*/ 7314056 w 12467141"/>
              <a:gd name="connsiteY12" fmla="*/ 0 h 5712879"/>
              <a:gd name="connsiteX13" fmla="*/ 8006675 w 12467141"/>
              <a:gd name="connsiteY13" fmla="*/ 0 h 5712879"/>
              <a:gd name="connsiteX14" fmla="*/ 8948637 w 12467141"/>
              <a:gd name="connsiteY14" fmla="*/ 0 h 5712879"/>
              <a:gd name="connsiteX15" fmla="*/ 9890599 w 12467141"/>
              <a:gd name="connsiteY15" fmla="*/ 0 h 5712879"/>
              <a:gd name="connsiteX16" fmla="*/ 10583217 w 12467141"/>
              <a:gd name="connsiteY16" fmla="*/ 0 h 5712879"/>
              <a:gd name="connsiteX17" fmla="*/ 11151165 w 12467141"/>
              <a:gd name="connsiteY17" fmla="*/ 0 h 5712879"/>
              <a:gd name="connsiteX18" fmla="*/ 11719113 w 12467141"/>
              <a:gd name="connsiteY18" fmla="*/ 0 h 5712879"/>
              <a:gd name="connsiteX19" fmla="*/ 12467141 w 12467141"/>
              <a:gd name="connsiteY19" fmla="*/ 0 h 5712879"/>
              <a:gd name="connsiteX20" fmla="*/ 12467141 w 12467141"/>
              <a:gd name="connsiteY20" fmla="*/ 749022 h 5712879"/>
              <a:gd name="connsiteX21" fmla="*/ 12467141 w 12467141"/>
              <a:gd name="connsiteY21" fmla="*/ 1440915 h 5712879"/>
              <a:gd name="connsiteX22" fmla="*/ 12467141 w 12467141"/>
              <a:gd name="connsiteY22" fmla="*/ 1961422 h 5712879"/>
              <a:gd name="connsiteX23" fmla="*/ 12467141 w 12467141"/>
              <a:gd name="connsiteY23" fmla="*/ 2539057 h 5712879"/>
              <a:gd name="connsiteX24" fmla="*/ 12467141 w 12467141"/>
              <a:gd name="connsiteY24" fmla="*/ 3059564 h 5712879"/>
              <a:gd name="connsiteX25" fmla="*/ 12467141 w 12467141"/>
              <a:gd name="connsiteY25" fmla="*/ 3522942 h 5712879"/>
              <a:gd name="connsiteX26" fmla="*/ 12467141 w 12467141"/>
              <a:gd name="connsiteY26" fmla="*/ 4214835 h 5712879"/>
              <a:gd name="connsiteX27" fmla="*/ 12467141 w 12467141"/>
              <a:gd name="connsiteY27" fmla="*/ 4792471 h 5712879"/>
              <a:gd name="connsiteX28" fmla="*/ 12467141 w 12467141"/>
              <a:gd name="connsiteY28" fmla="*/ 5712879 h 5712879"/>
              <a:gd name="connsiteX29" fmla="*/ 11899193 w 12467141"/>
              <a:gd name="connsiteY29" fmla="*/ 5712879 h 5712879"/>
              <a:gd name="connsiteX30" fmla="*/ 11580589 w 12467141"/>
              <a:gd name="connsiteY30" fmla="*/ 5712879 h 5712879"/>
              <a:gd name="connsiteX31" fmla="*/ 11261984 w 12467141"/>
              <a:gd name="connsiteY31" fmla="*/ 5712879 h 5712879"/>
              <a:gd name="connsiteX32" fmla="*/ 10694037 w 12467141"/>
              <a:gd name="connsiteY32" fmla="*/ 5712879 h 5712879"/>
              <a:gd name="connsiteX33" fmla="*/ 10250760 w 12467141"/>
              <a:gd name="connsiteY33" fmla="*/ 5712879 h 5712879"/>
              <a:gd name="connsiteX34" fmla="*/ 9682813 w 12467141"/>
              <a:gd name="connsiteY34" fmla="*/ 5712879 h 5712879"/>
              <a:gd name="connsiteX35" fmla="*/ 8740851 w 12467141"/>
              <a:gd name="connsiteY35" fmla="*/ 5712879 h 5712879"/>
              <a:gd name="connsiteX36" fmla="*/ 8048232 w 12467141"/>
              <a:gd name="connsiteY36" fmla="*/ 5712879 h 5712879"/>
              <a:gd name="connsiteX37" fmla="*/ 7480285 w 12467141"/>
              <a:gd name="connsiteY37" fmla="*/ 5712879 h 5712879"/>
              <a:gd name="connsiteX38" fmla="*/ 6787666 w 12467141"/>
              <a:gd name="connsiteY38" fmla="*/ 5712879 h 5712879"/>
              <a:gd name="connsiteX39" fmla="*/ 5970375 w 12467141"/>
              <a:gd name="connsiteY39" fmla="*/ 5712879 h 5712879"/>
              <a:gd name="connsiteX40" fmla="*/ 5028414 w 12467141"/>
              <a:gd name="connsiteY40" fmla="*/ 5712879 h 5712879"/>
              <a:gd name="connsiteX41" fmla="*/ 4585137 w 12467141"/>
              <a:gd name="connsiteY41" fmla="*/ 5712879 h 5712879"/>
              <a:gd name="connsiteX42" fmla="*/ 4017190 w 12467141"/>
              <a:gd name="connsiteY42" fmla="*/ 5712879 h 5712879"/>
              <a:gd name="connsiteX43" fmla="*/ 3075228 w 12467141"/>
              <a:gd name="connsiteY43" fmla="*/ 5712879 h 5712879"/>
              <a:gd name="connsiteX44" fmla="*/ 2133266 w 12467141"/>
              <a:gd name="connsiteY44" fmla="*/ 5712879 h 5712879"/>
              <a:gd name="connsiteX45" fmla="*/ 1814662 w 12467141"/>
              <a:gd name="connsiteY45" fmla="*/ 5712879 h 5712879"/>
              <a:gd name="connsiteX46" fmla="*/ 1122043 w 12467141"/>
              <a:gd name="connsiteY46" fmla="*/ 5712879 h 5712879"/>
              <a:gd name="connsiteX47" fmla="*/ 0 w 12467141"/>
              <a:gd name="connsiteY47" fmla="*/ 5712879 h 5712879"/>
              <a:gd name="connsiteX48" fmla="*/ 0 w 12467141"/>
              <a:gd name="connsiteY48" fmla="*/ 5078115 h 5712879"/>
              <a:gd name="connsiteX49" fmla="*/ 0 w 12467141"/>
              <a:gd name="connsiteY49" fmla="*/ 4329093 h 5712879"/>
              <a:gd name="connsiteX50" fmla="*/ 0 w 12467141"/>
              <a:gd name="connsiteY50" fmla="*/ 3580071 h 5712879"/>
              <a:gd name="connsiteX51" fmla="*/ 0 w 12467141"/>
              <a:gd name="connsiteY51" fmla="*/ 3059564 h 5712879"/>
              <a:gd name="connsiteX52" fmla="*/ 0 w 12467141"/>
              <a:gd name="connsiteY52" fmla="*/ 2310542 h 5712879"/>
              <a:gd name="connsiteX53" fmla="*/ 0 w 12467141"/>
              <a:gd name="connsiteY53" fmla="*/ 1561520 h 5712879"/>
              <a:gd name="connsiteX54" fmla="*/ 0 w 12467141"/>
              <a:gd name="connsiteY54" fmla="*/ 812498 h 5712879"/>
              <a:gd name="connsiteX55" fmla="*/ 0 w 12467141"/>
              <a:gd name="connsiteY55" fmla="*/ 0 h 5712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467141" h="5712879" fill="none" extrusionOk="0">
                <a:moveTo>
                  <a:pt x="0" y="0"/>
                </a:moveTo>
                <a:cubicBezTo>
                  <a:pt x="153780" y="12435"/>
                  <a:pt x="339318" y="-1607"/>
                  <a:pt x="443276" y="0"/>
                </a:cubicBezTo>
                <a:cubicBezTo>
                  <a:pt x="547234" y="1607"/>
                  <a:pt x="775270" y="-3161"/>
                  <a:pt x="1011224" y="0"/>
                </a:cubicBezTo>
                <a:cubicBezTo>
                  <a:pt x="1247178" y="3161"/>
                  <a:pt x="1577588" y="33387"/>
                  <a:pt x="1828514" y="0"/>
                </a:cubicBezTo>
                <a:cubicBezTo>
                  <a:pt x="2079440" y="-33387"/>
                  <a:pt x="2439963" y="44315"/>
                  <a:pt x="2770476" y="0"/>
                </a:cubicBezTo>
                <a:cubicBezTo>
                  <a:pt x="3100989" y="-44315"/>
                  <a:pt x="3090277" y="4806"/>
                  <a:pt x="3213752" y="0"/>
                </a:cubicBezTo>
                <a:cubicBezTo>
                  <a:pt x="3337227" y="-4806"/>
                  <a:pt x="3408405" y="-12180"/>
                  <a:pt x="3532357" y="0"/>
                </a:cubicBezTo>
                <a:cubicBezTo>
                  <a:pt x="3656310" y="12180"/>
                  <a:pt x="4222534" y="7611"/>
                  <a:pt x="4474318" y="0"/>
                </a:cubicBezTo>
                <a:cubicBezTo>
                  <a:pt x="4726102" y="-7611"/>
                  <a:pt x="4705364" y="-1576"/>
                  <a:pt x="4792923" y="0"/>
                </a:cubicBezTo>
                <a:cubicBezTo>
                  <a:pt x="4880483" y="1576"/>
                  <a:pt x="5314034" y="-11474"/>
                  <a:pt x="5610213" y="0"/>
                </a:cubicBezTo>
                <a:cubicBezTo>
                  <a:pt x="5906392" y="11474"/>
                  <a:pt x="5791016" y="-4831"/>
                  <a:pt x="5928818" y="0"/>
                </a:cubicBezTo>
                <a:cubicBezTo>
                  <a:pt x="6066621" y="4831"/>
                  <a:pt x="6443027" y="-18450"/>
                  <a:pt x="6621437" y="0"/>
                </a:cubicBezTo>
                <a:cubicBezTo>
                  <a:pt x="6799847" y="18450"/>
                  <a:pt x="7057230" y="-21612"/>
                  <a:pt x="7314056" y="0"/>
                </a:cubicBezTo>
                <a:cubicBezTo>
                  <a:pt x="7570882" y="21612"/>
                  <a:pt x="7761040" y="-16715"/>
                  <a:pt x="8006675" y="0"/>
                </a:cubicBezTo>
                <a:cubicBezTo>
                  <a:pt x="8252310" y="16715"/>
                  <a:pt x="8666320" y="-45864"/>
                  <a:pt x="8948637" y="0"/>
                </a:cubicBezTo>
                <a:cubicBezTo>
                  <a:pt x="9230954" y="45864"/>
                  <a:pt x="9488565" y="42635"/>
                  <a:pt x="9890599" y="0"/>
                </a:cubicBezTo>
                <a:cubicBezTo>
                  <a:pt x="10292633" y="-42635"/>
                  <a:pt x="10291957" y="14117"/>
                  <a:pt x="10583217" y="0"/>
                </a:cubicBezTo>
                <a:cubicBezTo>
                  <a:pt x="10874477" y="-14117"/>
                  <a:pt x="10968348" y="-16131"/>
                  <a:pt x="11151165" y="0"/>
                </a:cubicBezTo>
                <a:cubicBezTo>
                  <a:pt x="11333982" y="16131"/>
                  <a:pt x="11557209" y="-8431"/>
                  <a:pt x="11719113" y="0"/>
                </a:cubicBezTo>
                <a:cubicBezTo>
                  <a:pt x="11881017" y="8431"/>
                  <a:pt x="12200218" y="-7226"/>
                  <a:pt x="12467141" y="0"/>
                </a:cubicBezTo>
                <a:cubicBezTo>
                  <a:pt x="12453588" y="156572"/>
                  <a:pt x="12495416" y="464544"/>
                  <a:pt x="12467141" y="749022"/>
                </a:cubicBezTo>
                <a:cubicBezTo>
                  <a:pt x="12438866" y="1033500"/>
                  <a:pt x="12465801" y="1300305"/>
                  <a:pt x="12467141" y="1440915"/>
                </a:cubicBezTo>
                <a:cubicBezTo>
                  <a:pt x="12468481" y="1581525"/>
                  <a:pt x="12486241" y="1760515"/>
                  <a:pt x="12467141" y="1961422"/>
                </a:cubicBezTo>
                <a:cubicBezTo>
                  <a:pt x="12448041" y="2162329"/>
                  <a:pt x="12450643" y="2339421"/>
                  <a:pt x="12467141" y="2539057"/>
                </a:cubicBezTo>
                <a:cubicBezTo>
                  <a:pt x="12483639" y="2738694"/>
                  <a:pt x="12487590" y="2860729"/>
                  <a:pt x="12467141" y="3059564"/>
                </a:cubicBezTo>
                <a:cubicBezTo>
                  <a:pt x="12446692" y="3258399"/>
                  <a:pt x="12469816" y="3296314"/>
                  <a:pt x="12467141" y="3522942"/>
                </a:cubicBezTo>
                <a:cubicBezTo>
                  <a:pt x="12464466" y="3749570"/>
                  <a:pt x="12459778" y="3916490"/>
                  <a:pt x="12467141" y="4214835"/>
                </a:cubicBezTo>
                <a:cubicBezTo>
                  <a:pt x="12474504" y="4513180"/>
                  <a:pt x="12449509" y="4656556"/>
                  <a:pt x="12467141" y="4792471"/>
                </a:cubicBezTo>
                <a:cubicBezTo>
                  <a:pt x="12484773" y="4928386"/>
                  <a:pt x="12499452" y="5288271"/>
                  <a:pt x="12467141" y="5712879"/>
                </a:cubicBezTo>
                <a:cubicBezTo>
                  <a:pt x="12335570" y="5704028"/>
                  <a:pt x="12147852" y="5710606"/>
                  <a:pt x="11899193" y="5712879"/>
                </a:cubicBezTo>
                <a:cubicBezTo>
                  <a:pt x="11650534" y="5715152"/>
                  <a:pt x="11681534" y="5713399"/>
                  <a:pt x="11580589" y="5712879"/>
                </a:cubicBezTo>
                <a:cubicBezTo>
                  <a:pt x="11479644" y="5712359"/>
                  <a:pt x="11366655" y="5727642"/>
                  <a:pt x="11261984" y="5712879"/>
                </a:cubicBezTo>
                <a:cubicBezTo>
                  <a:pt x="11157313" y="5698116"/>
                  <a:pt x="10893234" y="5736963"/>
                  <a:pt x="10694037" y="5712879"/>
                </a:cubicBezTo>
                <a:cubicBezTo>
                  <a:pt x="10494840" y="5688795"/>
                  <a:pt x="10361724" y="5708646"/>
                  <a:pt x="10250760" y="5712879"/>
                </a:cubicBezTo>
                <a:cubicBezTo>
                  <a:pt x="10139796" y="5717112"/>
                  <a:pt x="9900726" y="5695308"/>
                  <a:pt x="9682813" y="5712879"/>
                </a:cubicBezTo>
                <a:cubicBezTo>
                  <a:pt x="9464900" y="5730450"/>
                  <a:pt x="9160700" y="5757365"/>
                  <a:pt x="8740851" y="5712879"/>
                </a:cubicBezTo>
                <a:cubicBezTo>
                  <a:pt x="8321002" y="5668393"/>
                  <a:pt x="8195363" y="5698303"/>
                  <a:pt x="8048232" y="5712879"/>
                </a:cubicBezTo>
                <a:cubicBezTo>
                  <a:pt x="7901101" y="5727455"/>
                  <a:pt x="7626737" y="5690090"/>
                  <a:pt x="7480285" y="5712879"/>
                </a:cubicBezTo>
                <a:cubicBezTo>
                  <a:pt x="7333833" y="5735668"/>
                  <a:pt x="7041367" y="5723112"/>
                  <a:pt x="6787666" y="5712879"/>
                </a:cubicBezTo>
                <a:cubicBezTo>
                  <a:pt x="6533965" y="5702646"/>
                  <a:pt x="6286930" y="5675115"/>
                  <a:pt x="5970375" y="5712879"/>
                </a:cubicBezTo>
                <a:cubicBezTo>
                  <a:pt x="5653820" y="5750643"/>
                  <a:pt x="5232916" y="5732346"/>
                  <a:pt x="5028414" y="5712879"/>
                </a:cubicBezTo>
                <a:cubicBezTo>
                  <a:pt x="4823912" y="5693412"/>
                  <a:pt x="4702636" y="5708581"/>
                  <a:pt x="4585137" y="5712879"/>
                </a:cubicBezTo>
                <a:cubicBezTo>
                  <a:pt x="4467638" y="5717177"/>
                  <a:pt x="4238169" y="5696624"/>
                  <a:pt x="4017190" y="5712879"/>
                </a:cubicBezTo>
                <a:cubicBezTo>
                  <a:pt x="3796211" y="5729134"/>
                  <a:pt x="3530253" y="5719076"/>
                  <a:pt x="3075228" y="5712879"/>
                </a:cubicBezTo>
                <a:cubicBezTo>
                  <a:pt x="2620203" y="5706682"/>
                  <a:pt x="2483982" y="5704328"/>
                  <a:pt x="2133266" y="5712879"/>
                </a:cubicBezTo>
                <a:cubicBezTo>
                  <a:pt x="1782550" y="5721430"/>
                  <a:pt x="1879879" y="5697660"/>
                  <a:pt x="1814662" y="5712879"/>
                </a:cubicBezTo>
                <a:cubicBezTo>
                  <a:pt x="1749445" y="5728098"/>
                  <a:pt x="1361661" y="5700387"/>
                  <a:pt x="1122043" y="5712879"/>
                </a:cubicBezTo>
                <a:cubicBezTo>
                  <a:pt x="882425" y="5725371"/>
                  <a:pt x="292288" y="5683482"/>
                  <a:pt x="0" y="5712879"/>
                </a:cubicBezTo>
                <a:cubicBezTo>
                  <a:pt x="18744" y="5547807"/>
                  <a:pt x="-22007" y="5208653"/>
                  <a:pt x="0" y="5078115"/>
                </a:cubicBezTo>
                <a:cubicBezTo>
                  <a:pt x="22007" y="4947577"/>
                  <a:pt x="-2956" y="4525014"/>
                  <a:pt x="0" y="4329093"/>
                </a:cubicBezTo>
                <a:cubicBezTo>
                  <a:pt x="2956" y="4133172"/>
                  <a:pt x="20049" y="3832943"/>
                  <a:pt x="0" y="3580071"/>
                </a:cubicBezTo>
                <a:cubicBezTo>
                  <a:pt x="-20049" y="3327199"/>
                  <a:pt x="-25807" y="3255224"/>
                  <a:pt x="0" y="3059564"/>
                </a:cubicBezTo>
                <a:cubicBezTo>
                  <a:pt x="25807" y="2863904"/>
                  <a:pt x="-35804" y="2498545"/>
                  <a:pt x="0" y="2310542"/>
                </a:cubicBezTo>
                <a:cubicBezTo>
                  <a:pt x="35804" y="2122539"/>
                  <a:pt x="46" y="1906497"/>
                  <a:pt x="0" y="1561520"/>
                </a:cubicBezTo>
                <a:cubicBezTo>
                  <a:pt x="-46" y="1216543"/>
                  <a:pt x="-21339" y="1117122"/>
                  <a:pt x="0" y="812498"/>
                </a:cubicBezTo>
                <a:cubicBezTo>
                  <a:pt x="21339" y="507874"/>
                  <a:pt x="15697" y="220559"/>
                  <a:pt x="0" y="0"/>
                </a:cubicBezTo>
                <a:close/>
              </a:path>
              <a:path w="12467141" h="5712879" stroke="0" extrusionOk="0">
                <a:moveTo>
                  <a:pt x="0" y="0"/>
                </a:moveTo>
                <a:cubicBezTo>
                  <a:pt x="320008" y="-5661"/>
                  <a:pt x="643867" y="28809"/>
                  <a:pt x="941962" y="0"/>
                </a:cubicBezTo>
                <a:cubicBezTo>
                  <a:pt x="1240057" y="-28809"/>
                  <a:pt x="1265776" y="644"/>
                  <a:pt x="1509909" y="0"/>
                </a:cubicBezTo>
                <a:cubicBezTo>
                  <a:pt x="1754042" y="-644"/>
                  <a:pt x="2054596" y="-12074"/>
                  <a:pt x="2202528" y="0"/>
                </a:cubicBezTo>
                <a:cubicBezTo>
                  <a:pt x="2350460" y="12074"/>
                  <a:pt x="2466549" y="-7747"/>
                  <a:pt x="2645804" y="0"/>
                </a:cubicBezTo>
                <a:cubicBezTo>
                  <a:pt x="2825059" y="7747"/>
                  <a:pt x="3202919" y="-39158"/>
                  <a:pt x="3587766" y="0"/>
                </a:cubicBezTo>
                <a:cubicBezTo>
                  <a:pt x="3972613" y="39158"/>
                  <a:pt x="4155949" y="19642"/>
                  <a:pt x="4405056" y="0"/>
                </a:cubicBezTo>
                <a:cubicBezTo>
                  <a:pt x="4654163" y="-19642"/>
                  <a:pt x="4677816" y="10239"/>
                  <a:pt x="4848333" y="0"/>
                </a:cubicBezTo>
                <a:cubicBezTo>
                  <a:pt x="5018850" y="-10239"/>
                  <a:pt x="5097820" y="19995"/>
                  <a:pt x="5291609" y="0"/>
                </a:cubicBezTo>
                <a:cubicBezTo>
                  <a:pt x="5485398" y="-19995"/>
                  <a:pt x="5695964" y="23659"/>
                  <a:pt x="5984228" y="0"/>
                </a:cubicBezTo>
                <a:cubicBezTo>
                  <a:pt x="6272492" y="-23659"/>
                  <a:pt x="6494050" y="33725"/>
                  <a:pt x="6801518" y="0"/>
                </a:cubicBezTo>
                <a:cubicBezTo>
                  <a:pt x="7108986" y="-33725"/>
                  <a:pt x="7060988" y="-3814"/>
                  <a:pt x="7244794" y="0"/>
                </a:cubicBezTo>
                <a:cubicBezTo>
                  <a:pt x="7428600" y="3814"/>
                  <a:pt x="7549301" y="19524"/>
                  <a:pt x="7688070" y="0"/>
                </a:cubicBezTo>
                <a:cubicBezTo>
                  <a:pt x="7826839" y="-19524"/>
                  <a:pt x="8001348" y="12090"/>
                  <a:pt x="8131346" y="0"/>
                </a:cubicBezTo>
                <a:cubicBezTo>
                  <a:pt x="8261344" y="-12090"/>
                  <a:pt x="8666739" y="26654"/>
                  <a:pt x="9073308" y="0"/>
                </a:cubicBezTo>
                <a:cubicBezTo>
                  <a:pt x="9479877" y="-26654"/>
                  <a:pt x="9428996" y="11343"/>
                  <a:pt x="9765927" y="0"/>
                </a:cubicBezTo>
                <a:cubicBezTo>
                  <a:pt x="10102858" y="-11343"/>
                  <a:pt x="9971287" y="-4672"/>
                  <a:pt x="10084532" y="0"/>
                </a:cubicBezTo>
                <a:cubicBezTo>
                  <a:pt x="10197778" y="4672"/>
                  <a:pt x="10818897" y="-38116"/>
                  <a:pt x="11026494" y="0"/>
                </a:cubicBezTo>
                <a:cubicBezTo>
                  <a:pt x="11234091" y="38116"/>
                  <a:pt x="11332363" y="11291"/>
                  <a:pt x="11469770" y="0"/>
                </a:cubicBezTo>
                <a:cubicBezTo>
                  <a:pt x="11607177" y="-11291"/>
                  <a:pt x="11690892" y="-1091"/>
                  <a:pt x="11788374" y="0"/>
                </a:cubicBezTo>
                <a:cubicBezTo>
                  <a:pt x="11885856" y="1091"/>
                  <a:pt x="12280572" y="-16190"/>
                  <a:pt x="12467141" y="0"/>
                </a:cubicBezTo>
                <a:cubicBezTo>
                  <a:pt x="12483009" y="112702"/>
                  <a:pt x="12486765" y="248923"/>
                  <a:pt x="12467141" y="463378"/>
                </a:cubicBezTo>
                <a:cubicBezTo>
                  <a:pt x="12447517" y="677833"/>
                  <a:pt x="12488340" y="902694"/>
                  <a:pt x="12467141" y="1098142"/>
                </a:cubicBezTo>
                <a:cubicBezTo>
                  <a:pt x="12445942" y="1293590"/>
                  <a:pt x="12481179" y="1542486"/>
                  <a:pt x="12467141" y="1675778"/>
                </a:cubicBezTo>
                <a:cubicBezTo>
                  <a:pt x="12453103" y="1809070"/>
                  <a:pt x="12477472" y="1980191"/>
                  <a:pt x="12467141" y="2196285"/>
                </a:cubicBezTo>
                <a:cubicBezTo>
                  <a:pt x="12456810" y="2412379"/>
                  <a:pt x="12484725" y="2650477"/>
                  <a:pt x="12467141" y="2831049"/>
                </a:cubicBezTo>
                <a:cubicBezTo>
                  <a:pt x="12449557" y="3011621"/>
                  <a:pt x="12486365" y="3361031"/>
                  <a:pt x="12467141" y="3580071"/>
                </a:cubicBezTo>
                <a:cubicBezTo>
                  <a:pt x="12447917" y="3799111"/>
                  <a:pt x="12494064" y="4104524"/>
                  <a:pt x="12467141" y="4271964"/>
                </a:cubicBezTo>
                <a:cubicBezTo>
                  <a:pt x="12440218" y="4439404"/>
                  <a:pt x="12452914" y="4572118"/>
                  <a:pt x="12467141" y="4792471"/>
                </a:cubicBezTo>
                <a:cubicBezTo>
                  <a:pt x="12481368" y="5012824"/>
                  <a:pt x="12497542" y="5423756"/>
                  <a:pt x="12467141" y="5712879"/>
                </a:cubicBezTo>
                <a:cubicBezTo>
                  <a:pt x="12292893" y="5709559"/>
                  <a:pt x="12060498" y="5726239"/>
                  <a:pt x="11899193" y="5712879"/>
                </a:cubicBezTo>
                <a:cubicBezTo>
                  <a:pt x="11737888" y="5699519"/>
                  <a:pt x="11622789" y="5715364"/>
                  <a:pt x="11455917" y="5712879"/>
                </a:cubicBezTo>
                <a:cubicBezTo>
                  <a:pt x="11289045" y="5710394"/>
                  <a:pt x="11023849" y="5726026"/>
                  <a:pt x="10638627" y="5712879"/>
                </a:cubicBezTo>
                <a:cubicBezTo>
                  <a:pt x="10253405" y="5699733"/>
                  <a:pt x="10262178" y="5736129"/>
                  <a:pt x="9946008" y="5712879"/>
                </a:cubicBezTo>
                <a:cubicBezTo>
                  <a:pt x="9629838" y="5689629"/>
                  <a:pt x="9215497" y="5714334"/>
                  <a:pt x="9004046" y="5712879"/>
                </a:cubicBezTo>
                <a:cubicBezTo>
                  <a:pt x="8792595" y="5711424"/>
                  <a:pt x="8642777" y="5707916"/>
                  <a:pt x="8311427" y="5712879"/>
                </a:cubicBezTo>
                <a:cubicBezTo>
                  <a:pt x="7980077" y="5717842"/>
                  <a:pt x="7658917" y="5679574"/>
                  <a:pt x="7369466" y="5712879"/>
                </a:cubicBezTo>
                <a:cubicBezTo>
                  <a:pt x="7080015" y="5746184"/>
                  <a:pt x="7187027" y="5701957"/>
                  <a:pt x="7050861" y="5712879"/>
                </a:cubicBezTo>
                <a:cubicBezTo>
                  <a:pt x="6914695" y="5723801"/>
                  <a:pt x="6843672" y="5718876"/>
                  <a:pt x="6732256" y="5712879"/>
                </a:cubicBezTo>
                <a:cubicBezTo>
                  <a:pt x="6620841" y="5706882"/>
                  <a:pt x="6494237" y="5727771"/>
                  <a:pt x="6413651" y="5712879"/>
                </a:cubicBezTo>
                <a:cubicBezTo>
                  <a:pt x="6333065" y="5697987"/>
                  <a:pt x="5999077" y="5688091"/>
                  <a:pt x="5721032" y="5712879"/>
                </a:cubicBezTo>
                <a:cubicBezTo>
                  <a:pt x="5442987" y="5737667"/>
                  <a:pt x="5339325" y="5724635"/>
                  <a:pt x="5153085" y="5712879"/>
                </a:cubicBezTo>
                <a:cubicBezTo>
                  <a:pt x="4966845" y="5701123"/>
                  <a:pt x="4745235" y="5739661"/>
                  <a:pt x="4460466" y="5712879"/>
                </a:cubicBezTo>
                <a:cubicBezTo>
                  <a:pt x="4175697" y="5686097"/>
                  <a:pt x="4212821" y="5704915"/>
                  <a:pt x="4141861" y="5712879"/>
                </a:cubicBezTo>
                <a:cubicBezTo>
                  <a:pt x="4070901" y="5720843"/>
                  <a:pt x="3727114" y="5690783"/>
                  <a:pt x="3449242" y="5712879"/>
                </a:cubicBezTo>
                <a:cubicBezTo>
                  <a:pt x="3171370" y="5734975"/>
                  <a:pt x="3212531" y="5715344"/>
                  <a:pt x="3130638" y="5712879"/>
                </a:cubicBezTo>
                <a:cubicBezTo>
                  <a:pt x="3048745" y="5710414"/>
                  <a:pt x="2815248" y="5722445"/>
                  <a:pt x="2687362" y="5712879"/>
                </a:cubicBezTo>
                <a:cubicBezTo>
                  <a:pt x="2559476" y="5703313"/>
                  <a:pt x="2521717" y="5701044"/>
                  <a:pt x="2368757" y="5712879"/>
                </a:cubicBezTo>
                <a:cubicBezTo>
                  <a:pt x="2215798" y="5724714"/>
                  <a:pt x="1751815" y="5718198"/>
                  <a:pt x="1426795" y="5712879"/>
                </a:cubicBezTo>
                <a:cubicBezTo>
                  <a:pt x="1101775" y="5707560"/>
                  <a:pt x="1105446" y="5721064"/>
                  <a:pt x="983519" y="5712879"/>
                </a:cubicBezTo>
                <a:cubicBezTo>
                  <a:pt x="861592" y="5704694"/>
                  <a:pt x="467487" y="5665811"/>
                  <a:pt x="0" y="5712879"/>
                </a:cubicBezTo>
                <a:cubicBezTo>
                  <a:pt x="-33111" y="5503628"/>
                  <a:pt x="-12087" y="5361930"/>
                  <a:pt x="0" y="5020986"/>
                </a:cubicBezTo>
                <a:cubicBezTo>
                  <a:pt x="12087" y="4680042"/>
                  <a:pt x="-18143" y="4628731"/>
                  <a:pt x="0" y="4271964"/>
                </a:cubicBezTo>
                <a:cubicBezTo>
                  <a:pt x="18143" y="3915197"/>
                  <a:pt x="-18081" y="4017976"/>
                  <a:pt x="0" y="3808586"/>
                </a:cubicBezTo>
                <a:cubicBezTo>
                  <a:pt x="18081" y="3599196"/>
                  <a:pt x="28773" y="3452594"/>
                  <a:pt x="0" y="3230950"/>
                </a:cubicBezTo>
                <a:cubicBezTo>
                  <a:pt x="-28773" y="3009306"/>
                  <a:pt x="-12550" y="2746551"/>
                  <a:pt x="0" y="2481929"/>
                </a:cubicBezTo>
                <a:cubicBezTo>
                  <a:pt x="12550" y="2217307"/>
                  <a:pt x="-5790" y="2132067"/>
                  <a:pt x="0" y="1904293"/>
                </a:cubicBezTo>
                <a:cubicBezTo>
                  <a:pt x="5790" y="1676519"/>
                  <a:pt x="-16938" y="1506194"/>
                  <a:pt x="0" y="1326657"/>
                </a:cubicBezTo>
                <a:cubicBezTo>
                  <a:pt x="16938" y="1147120"/>
                  <a:pt x="-32924" y="944576"/>
                  <a:pt x="0" y="634764"/>
                </a:cubicBezTo>
                <a:cubicBezTo>
                  <a:pt x="32924" y="324952"/>
                  <a:pt x="-12179" y="180843"/>
                  <a:pt x="0" y="0"/>
                </a:cubicBezTo>
                <a:close/>
              </a:path>
            </a:pathLst>
          </a:custGeom>
          <a:solidFill>
            <a:srgbClr val="0070C0">
              <a:alpha val="50000"/>
            </a:srgb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14042596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/>
          </a:p>
        </p:txBody>
      </p:sp>
      <p:sp>
        <p:nvSpPr>
          <p:cNvPr id="84" name="Ristkülik: ümarnurkne 83">
            <a:extLst>
              <a:ext uri="{FF2B5EF4-FFF2-40B4-BE49-F238E27FC236}">
                <a16:creationId xmlns:a16="http://schemas.microsoft.com/office/drawing/2014/main" id="{F606C205-DCBB-4F60-8EA7-4FD7EFF292EC}"/>
              </a:ext>
            </a:extLst>
          </p:cNvPr>
          <p:cNvSpPr/>
          <p:nvPr/>
        </p:nvSpPr>
        <p:spPr>
          <a:xfrm>
            <a:off x="25052" y="20819"/>
            <a:ext cx="5134802" cy="3308916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476BFE-E906-4515-852F-B997E7948D22}"/>
              </a:ext>
            </a:extLst>
          </p:cNvPr>
          <p:cNvSpPr txBox="1"/>
          <p:nvPr/>
        </p:nvSpPr>
        <p:spPr>
          <a:xfrm>
            <a:off x="35242" y="901625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Mis?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17C1DF3-4F75-4A9B-B6D5-B725862313DA}"/>
              </a:ext>
            </a:extLst>
          </p:cNvPr>
          <p:cNvSpPr txBox="1"/>
          <p:nvPr/>
        </p:nvSpPr>
        <p:spPr>
          <a:xfrm>
            <a:off x="2066989" y="939203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Miks?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F64633-0F0D-4D24-8B99-93814F78892B}"/>
              </a:ext>
            </a:extLst>
          </p:cNvPr>
          <p:cNvSpPr txBox="1"/>
          <p:nvPr/>
        </p:nvSpPr>
        <p:spPr>
          <a:xfrm>
            <a:off x="55041" y="2224811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Kes?</a:t>
            </a:r>
          </a:p>
        </p:txBody>
      </p:sp>
      <p:grpSp>
        <p:nvGrpSpPr>
          <p:cNvPr id="17" name="Rühm 16">
            <a:extLst>
              <a:ext uri="{FF2B5EF4-FFF2-40B4-BE49-F238E27FC236}">
                <a16:creationId xmlns:a16="http://schemas.microsoft.com/office/drawing/2014/main" id="{19C3097A-6203-4BE1-881C-4DAED1D037DC}"/>
              </a:ext>
            </a:extLst>
          </p:cNvPr>
          <p:cNvGrpSpPr/>
          <p:nvPr/>
        </p:nvGrpSpPr>
        <p:grpSpPr>
          <a:xfrm>
            <a:off x="225310" y="30238"/>
            <a:ext cx="1767334" cy="743019"/>
            <a:chOff x="292344" y="1151767"/>
            <a:chExt cx="1767334" cy="743019"/>
          </a:xfrm>
        </p:grpSpPr>
        <p:sp>
          <p:nvSpPr>
            <p:cNvPr id="97" name="Võrdkülgne kolmnurk 96">
              <a:extLst>
                <a:ext uri="{FF2B5EF4-FFF2-40B4-BE49-F238E27FC236}">
                  <a16:creationId xmlns:a16="http://schemas.microsoft.com/office/drawing/2014/main" id="{049D88B9-DDA7-4A53-BBE7-56D9A9766BB1}"/>
                </a:ext>
              </a:extLst>
            </p:cNvPr>
            <p:cNvSpPr/>
            <p:nvPr/>
          </p:nvSpPr>
          <p:spPr>
            <a:xfrm>
              <a:off x="292344" y="1224655"/>
              <a:ext cx="1767334" cy="30484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grpSp>
          <p:nvGrpSpPr>
            <p:cNvPr id="16" name="Rühm 15">
              <a:extLst>
                <a:ext uri="{FF2B5EF4-FFF2-40B4-BE49-F238E27FC236}">
                  <a16:creationId xmlns:a16="http://schemas.microsoft.com/office/drawing/2014/main" id="{22388E40-D0E2-4280-B112-A0AE9209C002}"/>
                </a:ext>
              </a:extLst>
            </p:cNvPr>
            <p:cNvGrpSpPr/>
            <p:nvPr/>
          </p:nvGrpSpPr>
          <p:grpSpPr>
            <a:xfrm>
              <a:off x="292344" y="1151767"/>
              <a:ext cx="1746006" cy="743019"/>
              <a:chOff x="292344" y="1151767"/>
              <a:chExt cx="1746006" cy="743019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F598BDD-F2FF-4E11-99E6-3C1AE7721777}"/>
                  </a:ext>
                </a:extLst>
              </p:cNvPr>
              <p:cNvSpPr txBox="1"/>
              <p:nvPr/>
            </p:nvSpPr>
            <p:spPr>
              <a:xfrm>
                <a:off x="292344" y="1433121"/>
                <a:ext cx="1746006" cy="461665"/>
              </a:xfrm>
              <a:custGeom>
                <a:avLst/>
                <a:gdLst>
                  <a:gd name="connsiteX0" fmla="*/ 0 w 1746006"/>
                  <a:gd name="connsiteY0" fmla="*/ 0 h 461665"/>
                  <a:gd name="connsiteX1" fmla="*/ 547082 w 1746006"/>
                  <a:gd name="connsiteY1" fmla="*/ 0 h 461665"/>
                  <a:gd name="connsiteX2" fmla="*/ 1094164 w 1746006"/>
                  <a:gd name="connsiteY2" fmla="*/ 0 h 461665"/>
                  <a:gd name="connsiteX3" fmla="*/ 1746006 w 1746006"/>
                  <a:gd name="connsiteY3" fmla="*/ 0 h 461665"/>
                  <a:gd name="connsiteX4" fmla="*/ 1746006 w 1746006"/>
                  <a:gd name="connsiteY4" fmla="*/ 461665 h 461665"/>
                  <a:gd name="connsiteX5" fmla="*/ 1146544 w 1746006"/>
                  <a:gd name="connsiteY5" fmla="*/ 461665 h 461665"/>
                  <a:gd name="connsiteX6" fmla="*/ 547082 w 1746006"/>
                  <a:gd name="connsiteY6" fmla="*/ 461665 h 461665"/>
                  <a:gd name="connsiteX7" fmla="*/ 0 w 1746006"/>
                  <a:gd name="connsiteY7" fmla="*/ 461665 h 461665"/>
                  <a:gd name="connsiteX8" fmla="*/ 0 w 1746006"/>
                  <a:gd name="connsiteY8" fmla="*/ 0 h 461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46006" h="461665" fill="none" extrusionOk="0">
                    <a:moveTo>
                      <a:pt x="0" y="0"/>
                    </a:moveTo>
                    <a:cubicBezTo>
                      <a:pt x="244476" y="-23758"/>
                      <a:pt x="324873" y="-5101"/>
                      <a:pt x="547082" y="0"/>
                    </a:cubicBezTo>
                    <a:cubicBezTo>
                      <a:pt x="769291" y="5101"/>
                      <a:pt x="982316" y="-1150"/>
                      <a:pt x="1094164" y="0"/>
                    </a:cubicBezTo>
                    <a:cubicBezTo>
                      <a:pt x="1206012" y="1150"/>
                      <a:pt x="1531019" y="-26192"/>
                      <a:pt x="1746006" y="0"/>
                    </a:cubicBezTo>
                    <a:cubicBezTo>
                      <a:pt x="1759911" y="119617"/>
                      <a:pt x="1736107" y="301980"/>
                      <a:pt x="1746006" y="461665"/>
                    </a:cubicBezTo>
                    <a:cubicBezTo>
                      <a:pt x="1523347" y="450303"/>
                      <a:pt x="1329315" y="447484"/>
                      <a:pt x="1146544" y="461665"/>
                    </a:cubicBezTo>
                    <a:cubicBezTo>
                      <a:pt x="963773" y="475846"/>
                      <a:pt x="680581" y="480080"/>
                      <a:pt x="547082" y="461665"/>
                    </a:cubicBezTo>
                    <a:cubicBezTo>
                      <a:pt x="413583" y="443250"/>
                      <a:pt x="140821" y="448140"/>
                      <a:pt x="0" y="461665"/>
                    </a:cubicBezTo>
                    <a:cubicBezTo>
                      <a:pt x="-12485" y="322479"/>
                      <a:pt x="15535" y="230197"/>
                      <a:pt x="0" y="0"/>
                    </a:cubicBezTo>
                    <a:close/>
                  </a:path>
                  <a:path w="1746006" h="461665" stroke="0" extrusionOk="0">
                    <a:moveTo>
                      <a:pt x="0" y="0"/>
                    </a:moveTo>
                    <a:cubicBezTo>
                      <a:pt x="154966" y="6892"/>
                      <a:pt x="348970" y="14826"/>
                      <a:pt x="599462" y="0"/>
                    </a:cubicBezTo>
                    <a:cubicBezTo>
                      <a:pt x="849954" y="-14826"/>
                      <a:pt x="965453" y="-19866"/>
                      <a:pt x="1198924" y="0"/>
                    </a:cubicBezTo>
                    <a:cubicBezTo>
                      <a:pt x="1432395" y="19866"/>
                      <a:pt x="1607270" y="7281"/>
                      <a:pt x="1746006" y="0"/>
                    </a:cubicBezTo>
                    <a:cubicBezTo>
                      <a:pt x="1747914" y="153943"/>
                      <a:pt x="1765447" y="364432"/>
                      <a:pt x="1746006" y="461665"/>
                    </a:cubicBezTo>
                    <a:cubicBezTo>
                      <a:pt x="1524481" y="465686"/>
                      <a:pt x="1356803" y="466249"/>
                      <a:pt x="1146544" y="461665"/>
                    </a:cubicBezTo>
                    <a:cubicBezTo>
                      <a:pt x="936285" y="457081"/>
                      <a:pt x="710919" y="454999"/>
                      <a:pt x="582002" y="461665"/>
                    </a:cubicBezTo>
                    <a:cubicBezTo>
                      <a:pt x="453085" y="468331"/>
                      <a:pt x="242581" y="462129"/>
                      <a:pt x="0" y="461665"/>
                    </a:cubicBezTo>
                    <a:cubicBezTo>
                      <a:pt x="-4295" y="288312"/>
                      <a:pt x="221" y="99376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885490621">
                      <a:prstGeom prst="rect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t-EE" sz="1200" dirty="0">
                    <a:latin typeface="Axure Handwriting" panose="020B0402020200020204" pitchFamily="34" charset="0"/>
                  </a:rPr>
                  <a:t>PÕHIKOOLI RIIKLIK ÕPPEKAVA</a:t>
                </a:r>
              </a:p>
            </p:txBody>
          </p:sp>
          <p:sp>
            <p:nvSpPr>
              <p:cNvPr id="98" name="Ovaal 97">
                <a:extLst>
                  <a:ext uri="{FF2B5EF4-FFF2-40B4-BE49-F238E27FC236}">
                    <a16:creationId xmlns:a16="http://schemas.microsoft.com/office/drawing/2014/main" id="{FDF33D5B-0E88-4192-9171-431C160D9220}"/>
                  </a:ext>
                </a:extLst>
              </p:cNvPr>
              <p:cNvSpPr/>
              <p:nvPr/>
            </p:nvSpPr>
            <p:spPr>
              <a:xfrm>
                <a:off x="1131752" y="1151767"/>
                <a:ext cx="161186" cy="184666"/>
              </a:xfrm>
              <a:prstGeom prst="ellipse">
                <a:avLst/>
              </a:prstGeom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sp>
        <p:nvSpPr>
          <p:cNvPr id="171" name="Ovaal 170">
            <a:extLst>
              <a:ext uri="{FF2B5EF4-FFF2-40B4-BE49-F238E27FC236}">
                <a16:creationId xmlns:a16="http://schemas.microsoft.com/office/drawing/2014/main" id="{BA176956-8739-4273-8157-72FD2861ACFD}"/>
              </a:ext>
            </a:extLst>
          </p:cNvPr>
          <p:cNvSpPr/>
          <p:nvPr/>
        </p:nvSpPr>
        <p:spPr>
          <a:xfrm>
            <a:off x="9845458" y="1323125"/>
            <a:ext cx="2255737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grpSp>
        <p:nvGrpSpPr>
          <p:cNvPr id="35" name="Rühm 34">
            <a:extLst>
              <a:ext uri="{FF2B5EF4-FFF2-40B4-BE49-F238E27FC236}">
                <a16:creationId xmlns:a16="http://schemas.microsoft.com/office/drawing/2014/main" id="{85E5FE09-0E89-4DC6-92B4-D723126AF293}"/>
              </a:ext>
            </a:extLst>
          </p:cNvPr>
          <p:cNvGrpSpPr/>
          <p:nvPr/>
        </p:nvGrpSpPr>
        <p:grpSpPr>
          <a:xfrm>
            <a:off x="9949278" y="798870"/>
            <a:ext cx="1985250" cy="768994"/>
            <a:chOff x="8507990" y="348862"/>
            <a:chExt cx="2079382" cy="768994"/>
          </a:xfrm>
        </p:grpSpPr>
        <p:grpSp>
          <p:nvGrpSpPr>
            <p:cNvPr id="80" name="Rühm 79">
              <a:extLst>
                <a:ext uri="{FF2B5EF4-FFF2-40B4-BE49-F238E27FC236}">
                  <a16:creationId xmlns:a16="http://schemas.microsoft.com/office/drawing/2014/main" id="{C2BE79CC-56FD-4B54-8472-3F42DFFC5209}"/>
                </a:ext>
              </a:extLst>
            </p:cNvPr>
            <p:cNvGrpSpPr/>
            <p:nvPr/>
          </p:nvGrpSpPr>
          <p:grpSpPr>
            <a:xfrm>
              <a:off x="8507990" y="348862"/>
              <a:ext cx="2079382" cy="768994"/>
              <a:chOff x="8181975" y="419100"/>
              <a:chExt cx="3067050" cy="1135772"/>
            </a:xfrm>
            <a:solidFill>
              <a:srgbClr val="FFFF00"/>
            </a:solidFill>
            <a:effectLst>
              <a:glow rad="419100">
                <a:schemeClr val="accent4">
                  <a:satMod val="175000"/>
                  <a:alpha val="40000"/>
                </a:schemeClr>
              </a:glow>
            </a:effectLst>
          </p:grpSpPr>
          <p:sp>
            <p:nvSpPr>
              <p:cNvPr id="54" name="Ristkülik 53">
                <a:extLst>
                  <a:ext uri="{FF2B5EF4-FFF2-40B4-BE49-F238E27FC236}">
                    <a16:creationId xmlns:a16="http://schemas.microsoft.com/office/drawing/2014/main" id="{C3537E85-046B-45AA-8849-928A10F64C4E}"/>
                  </a:ext>
                </a:extLst>
              </p:cNvPr>
              <p:cNvSpPr/>
              <p:nvPr/>
            </p:nvSpPr>
            <p:spPr>
              <a:xfrm>
                <a:off x="8181975" y="533400"/>
                <a:ext cx="3067050" cy="718629"/>
              </a:xfrm>
              <a:custGeom>
                <a:avLst/>
                <a:gdLst>
                  <a:gd name="connsiteX0" fmla="*/ 0 w 3067050"/>
                  <a:gd name="connsiteY0" fmla="*/ 0 h 718629"/>
                  <a:gd name="connsiteX1" fmla="*/ 3067050 w 3067050"/>
                  <a:gd name="connsiteY1" fmla="*/ 0 h 718629"/>
                  <a:gd name="connsiteX2" fmla="*/ 3067050 w 3067050"/>
                  <a:gd name="connsiteY2" fmla="*/ 718629 h 718629"/>
                  <a:gd name="connsiteX3" fmla="*/ 0 w 3067050"/>
                  <a:gd name="connsiteY3" fmla="*/ 718629 h 718629"/>
                  <a:gd name="connsiteX4" fmla="*/ 0 w 3067050"/>
                  <a:gd name="connsiteY4" fmla="*/ 0 h 7186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67050" h="718629" fill="none" extrusionOk="0">
                    <a:moveTo>
                      <a:pt x="0" y="0"/>
                    </a:moveTo>
                    <a:cubicBezTo>
                      <a:pt x="862236" y="-107097"/>
                      <a:pt x="2491030" y="114891"/>
                      <a:pt x="3067050" y="0"/>
                    </a:cubicBezTo>
                    <a:cubicBezTo>
                      <a:pt x="3040265" y="105332"/>
                      <a:pt x="3128989" y="627639"/>
                      <a:pt x="3067050" y="718629"/>
                    </a:cubicBezTo>
                    <a:cubicBezTo>
                      <a:pt x="2153437" y="737082"/>
                      <a:pt x="1521045" y="741219"/>
                      <a:pt x="0" y="718629"/>
                    </a:cubicBezTo>
                    <a:cubicBezTo>
                      <a:pt x="-37831" y="556652"/>
                      <a:pt x="-55212" y="241638"/>
                      <a:pt x="0" y="0"/>
                    </a:cubicBezTo>
                    <a:close/>
                  </a:path>
                  <a:path w="3067050" h="718629" stroke="0" extrusionOk="0">
                    <a:moveTo>
                      <a:pt x="0" y="0"/>
                    </a:moveTo>
                    <a:cubicBezTo>
                      <a:pt x="1130857" y="80376"/>
                      <a:pt x="2195956" y="-106280"/>
                      <a:pt x="3067050" y="0"/>
                    </a:cubicBezTo>
                    <a:cubicBezTo>
                      <a:pt x="3121705" y="329539"/>
                      <a:pt x="3003995" y="371467"/>
                      <a:pt x="3067050" y="718629"/>
                    </a:cubicBezTo>
                    <a:cubicBezTo>
                      <a:pt x="2758452" y="750429"/>
                      <a:pt x="557250" y="757264"/>
                      <a:pt x="0" y="718629"/>
                    </a:cubicBezTo>
                    <a:cubicBezTo>
                      <a:pt x="10018" y="635154"/>
                      <a:pt x="-55049" y="282686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1374697064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69" name="Ristkülik 68">
                <a:extLst>
                  <a:ext uri="{FF2B5EF4-FFF2-40B4-BE49-F238E27FC236}">
                    <a16:creationId xmlns:a16="http://schemas.microsoft.com/office/drawing/2014/main" id="{C10300AD-269C-4BD8-B6C3-E420057E84C3}"/>
                  </a:ext>
                </a:extLst>
              </p:cNvPr>
              <p:cNvSpPr/>
              <p:nvPr/>
            </p:nvSpPr>
            <p:spPr>
              <a:xfrm>
                <a:off x="8181975" y="419100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10030" y="-3116"/>
                      <a:pt x="29687" y="-4597"/>
                      <a:pt x="52357" y="0"/>
                    </a:cubicBezTo>
                    <a:cubicBezTo>
                      <a:pt x="57340" y="346621"/>
                      <a:pt x="2724" y="564217"/>
                      <a:pt x="52357" y="1117933"/>
                    </a:cubicBezTo>
                    <a:cubicBezTo>
                      <a:pt x="43165" y="1115370"/>
                      <a:pt x="16973" y="1114969"/>
                      <a:pt x="0" y="1117933"/>
                    </a:cubicBezTo>
                    <a:cubicBezTo>
                      <a:pt x="23161" y="884623"/>
                      <a:pt x="-36435" y="164293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551" y="-4032"/>
                      <a:pt x="39074" y="-1451"/>
                      <a:pt x="52357" y="0"/>
                    </a:cubicBezTo>
                    <a:cubicBezTo>
                      <a:pt x="-20614" y="533321"/>
                      <a:pt x="147548" y="909647"/>
                      <a:pt x="52357" y="1117933"/>
                    </a:cubicBezTo>
                    <a:cubicBezTo>
                      <a:pt x="37022" y="1121952"/>
                      <a:pt x="25406" y="1121930"/>
                      <a:pt x="0" y="1117933"/>
                    </a:cubicBezTo>
                    <a:cubicBezTo>
                      <a:pt x="11877" y="980195"/>
                      <a:pt x="-78410" y="434718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619034263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82" name="Ristkülik 81">
                <a:extLst>
                  <a:ext uri="{FF2B5EF4-FFF2-40B4-BE49-F238E27FC236}">
                    <a16:creationId xmlns:a16="http://schemas.microsoft.com/office/drawing/2014/main" id="{30ECFA76-B163-4FEF-9251-9D87D8A14C56}"/>
                  </a:ext>
                </a:extLst>
              </p:cNvPr>
              <p:cNvSpPr/>
              <p:nvPr/>
            </p:nvSpPr>
            <p:spPr>
              <a:xfrm>
                <a:off x="11190325" y="436939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21154" y="51"/>
                      <a:pt x="34603" y="4524"/>
                      <a:pt x="52357" y="0"/>
                    </a:cubicBezTo>
                    <a:cubicBezTo>
                      <a:pt x="110739" y="167846"/>
                      <a:pt x="26941" y="828818"/>
                      <a:pt x="52357" y="1117933"/>
                    </a:cubicBezTo>
                    <a:cubicBezTo>
                      <a:pt x="40320" y="1118327"/>
                      <a:pt x="15161" y="1122270"/>
                      <a:pt x="0" y="1117933"/>
                    </a:cubicBezTo>
                    <a:cubicBezTo>
                      <a:pt x="42693" y="844449"/>
                      <a:pt x="94707" y="483009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730" y="4431"/>
                      <a:pt x="33458" y="243"/>
                      <a:pt x="52357" y="0"/>
                    </a:cubicBezTo>
                    <a:cubicBezTo>
                      <a:pt x="62809" y="151767"/>
                      <a:pt x="78993" y="941538"/>
                      <a:pt x="52357" y="1117933"/>
                    </a:cubicBezTo>
                    <a:cubicBezTo>
                      <a:pt x="33172" y="1114131"/>
                      <a:pt x="12591" y="1120258"/>
                      <a:pt x="0" y="1117933"/>
                    </a:cubicBezTo>
                    <a:cubicBezTo>
                      <a:pt x="-53786" y="802572"/>
                      <a:pt x="84409" y="468984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540606347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A89EBF2-A38A-48CA-99E0-8AA9F1B58E94}"/>
                </a:ext>
              </a:extLst>
            </p:cNvPr>
            <p:cNvSpPr txBox="1"/>
            <p:nvPr/>
          </p:nvSpPr>
          <p:spPr>
            <a:xfrm>
              <a:off x="8594535" y="547976"/>
              <a:ext cx="19062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LOOVTÖÖ ESITLEMINE</a:t>
              </a:r>
            </a:p>
          </p:txBody>
        </p:sp>
      </p:grpSp>
      <p:sp>
        <p:nvSpPr>
          <p:cNvPr id="185" name="TextBox 184">
            <a:extLst>
              <a:ext uri="{FF2B5EF4-FFF2-40B4-BE49-F238E27FC236}">
                <a16:creationId xmlns:a16="http://schemas.microsoft.com/office/drawing/2014/main" id="{FE0FCB3C-A6EA-4A32-9300-33980D5E61BC}"/>
              </a:ext>
            </a:extLst>
          </p:cNvPr>
          <p:cNvSpPr txBox="1"/>
          <p:nvPr/>
        </p:nvSpPr>
        <p:spPr>
          <a:xfrm>
            <a:off x="314485" y="4389618"/>
            <a:ext cx="122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OKTOOBER</a:t>
            </a:r>
          </a:p>
        </p:txBody>
      </p:sp>
      <p:grpSp>
        <p:nvGrpSpPr>
          <p:cNvPr id="119" name="Rühm 118">
            <a:extLst>
              <a:ext uri="{FF2B5EF4-FFF2-40B4-BE49-F238E27FC236}">
                <a16:creationId xmlns:a16="http://schemas.microsoft.com/office/drawing/2014/main" id="{F28F6EBF-76D5-49F8-82E8-CC91581A9BF8}"/>
              </a:ext>
            </a:extLst>
          </p:cNvPr>
          <p:cNvGrpSpPr/>
          <p:nvPr/>
        </p:nvGrpSpPr>
        <p:grpSpPr>
          <a:xfrm>
            <a:off x="125303" y="3097926"/>
            <a:ext cx="1536650" cy="789331"/>
            <a:chOff x="2261422" y="5591100"/>
            <a:chExt cx="2031645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39" name="Ristkülik 138">
              <a:extLst>
                <a:ext uri="{FF2B5EF4-FFF2-40B4-BE49-F238E27FC236}">
                  <a16:creationId xmlns:a16="http://schemas.microsoft.com/office/drawing/2014/main" id="{13F9649F-EA3C-4B1A-AED4-A4CF9DF4EB6D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40" name="Ristkülik 139">
              <a:extLst>
                <a:ext uri="{FF2B5EF4-FFF2-40B4-BE49-F238E27FC236}">
                  <a16:creationId xmlns:a16="http://schemas.microsoft.com/office/drawing/2014/main" id="{7A3780CF-4806-4960-9824-B7E6BDEE0DE7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00908D4C-37EC-49AC-ACE2-821CEDB42586}"/>
                </a:ext>
              </a:extLst>
            </p:cNvPr>
            <p:cNvSpPr txBox="1"/>
            <p:nvPr/>
          </p:nvSpPr>
          <p:spPr>
            <a:xfrm>
              <a:off x="2261422" y="5713776"/>
              <a:ext cx="2031645" cy="319251"/>
            </a:xfrm>
            <a:custGeom>
              <a:avLst/>
              <a:gdLst>
                <a:gd name="connsiteX0" fmla="*/ 0 w 2031645"/>
                <a:gd name="connsiteY0" fmla="*/ 0 h 319251"/>
                <a:gd name="connsiteX1" fmla="*/ 2031645 w 2031645"/>
                <a:gd name="connsiteY1" fmla="*/ 0 h 319251"/>
                <a:gd name="connsiteX2" fmla="*/ 2031645 w 2031645"/>
                <a:gd name="connsiteY2" fmla="*/ 319251 h 319251"/>
                <a:gd name="connsiteX3" fmla="*/ 0 w 2031645"/>
                <a:gd name="connsiteY3" fmla="*/ 319251 h 319251"/>
                <a:gd name="connsiteX4" fmla="*/ 0 w 2031645"/>
                <a:gd name="connsiteY4" fmla="*/ 0 h 319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1645" h="319251" fill="none" extrusionOk="0">
                  <a:moveTo>
                    <a:pt x="0" y="0"/>
                  </a:moveTo>
                  <a:cubicBezTo>
                    <a:pt x="555720" y="-86046"/>
                    <a:pt x="1413679" y="58771"/>
                    <a:pt x="2031645" y="0"/>
                  </a:cubicBezTo>
                  <a:cubicBezTo>
                    <a:pt x="2013761" y="150063"/>
                    <a:pt x="2057537" y="211418"/>
                    <a:pt x="2031645" y="319251"/>
                  </a:cubicBezTo>
                  <a:cubicBezTo>
                    <a:pt x="1323660" y="357820"/>
                    <a:pt x="222541" y="229879"/>
                    <a:pt x="0" y="319251"/>
                  </a:cubicBezTo>
                  <a:cubicBezTo>
                    <a:pt x="-28582" y="170479"/>
                    <a:pt x="11843" y="157483"/>
                    <a:pt x="0" y="0"/>
                  </a:cubicBezTo>
                  <a:close/>
                </a:path>
                <a:path w="2031645" h="319251" stroke="0" extrusionOk="0">
                  <a:moveTo>
                    <a:pt x="0" y="0"/>
                  </a:moveTo>
                  <a:cubicBezTo>
                    <a:pt x="580161" y="-108589"/>
                    <a:pt x="1193376" y="35042"/>
                    <a:pt x="2031645" y="0"/>
                  </a:cubicBezTo>
                  <a:cubicBezTo>
                    <a:pt x="2004847" y="105889"/>
                    <a:pt x="2034166" y="180749"/>
                    <a:pt x="2031645" y="319251"/>
                  </a:cubicBezTo>
                  <a:cubicBezTo>
                    <a:pt x="1769853" y="396179"/>
                    <a:pt x="817229" y="299220"/>
                    <a:pt x="0" y="319251"/>
                  </a:cubicBezTo>
                  <a:cubicBezTo>
                    <a:pt x="10630" y="175929"/>
                    <a:pt x="17430" y="52711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LOOVTÖÖ ALGUS</a:t>
              </a:r>
            </a:p>
          </p:txBody>
        </p:sp>
      </p:grpSp>
      <p:sp>
        <p:nvSpPr>
          <p:cNvPr id="51" name="Ovaal 50">
            <a:extLst>
              <a:ext uri="{FF2B5EF4-FFF2-40B4-BE49-F238E27FC236}">
                <a16:creationId xmlns:a16="http://schemas.microsoft.com/office/drawing/2014/main" id="{A32AE1DA-CBEC-4E18-BDED-AB80B9BEC001}"/>
              </a:ext>
            </a:extLst>
          </p:cNvPr>
          <p:cNvSpPr/>
          <p:nvPr/>
        </p:nvSpPr>
        <p:spPr>
          <a:xfrm>
            <a:off x="32104" y="3566751"/>
            <a:ext cx="170524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93998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98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ol: kõver ülesnool 2">
            <a:extLst>
              <a:ext uri="{FF2B5EF4-FFF2-40B4-BE49-F238E27FC236}">
                <a16:creationId xmlns:a16="http://schemas.microsoft.com/office/drawing/2014/main" id="{624E59E7-1346-49F9-9BCE-826CCD7B5A7A}"/>
              </a:ext>
            </a:extLst>
          </p:cNvPr>
          <p:cNvSpPr/>
          <p:nvPr/>
        </p:nvSpPr>
        <p:spPr>
          <a:xfrm>
            <a:off x="218454" y="1859884"/>
            <a:ext cx="11813706" cy="4755090"/>
          </a:xfrm>
          <a:custGeom>
            <a:avLst/>
            <a:gdLst>
              <a:gd name="connsiteX0" fmla="*/ 10690568 w 11919757"/>
              <a:gd name="connsiteY0" fmla="*/ 0 h 4986164"/>
              <a:gd name="connsiteX1" fmla="*/ 11759918 w 11919757"/>
              <a:gd name="connsiteY1" fmla="*/ 1246541 h 4986164"/>
              <a:gd name="connsiteX2" fmla="*/ 11153999 w 11919757"/>
              <a:gd name="connsiteY2" fmla="*/ 1246541 h 4986164"/>
              <a:gd name="connsiteX3" fmla="*/ 5656919 w 11919757"/>
              <a:gd name="connsiteY3" fmla="*/ 4947793 h 4986164"/>
              <a:gd name="connsiteX4" fmla="*/ 9907458 w 11919757"/>
              <a:gd name="connsiteY4" fmla="*/ 1246541 h 4986164"/>
              <a:gd name="connsiteX5" fmla="*/ 9301539 w 11919757"/>
              <a:gd name="connsiteY5" fmla="*/ 1246541 h 4986164"/>
              <a:gd name="connsiteX6" fmla="*/ 10690568 w 11919757"/>
              <a:gd name="connsiteY6" fmla="*/ 0 h 4986164"/>
              <a:gd name="connsiteX0" fmla="*/ 5033649 w 11919757"/>
              <a:gd name="connsiteY0" fmla="*/ 4986164 h 4986164"/>
              <a:gd name="connsiteX1" fmla="*/ 0 w 11919757"/>
              <a:gd name="connsiteY1" fmla="*/ 0 h 4986164"/>
              <a:gd name="connsiteX2" fmla="*/ 1246541 w 11919757"/>
              <a:gd name="connsiteY2" fmla="*/ 0 h 4986164"/>
              <a:gd name="connsiteX3" fmla="*/ 6280190 w 11919757"/>
              <a:gd name="connsiteY3" fmla="*/ 4986164 h 4986164"/>
              <a:gd name="connsiteX4" fmla="*/ 5033649 w 11919757"/>
              <a:gd name="connsiteY4" fmla="*/ 4986164 h 4986164"/>
              <a:gd name="connsiteX0" fmla="*/ 5656919 w 11919757"/>
              <a:gd name="connsiteY0" fmla="*/ 4947793 h 4986164"/>
              <a:gd name="connsiteX1" fmla="*/ 9907458 w 11919757"/>
              <a:gd name="connsiteY1" fmla="*/ 1246541 h 4986164"/>
              <a:gd name="connsiteX2" fmla="*/ 9301539 w 11919757"/>
              <a:gd name="connsiteY2" fmla="*/ 1246541 h 4986164"/>
              <a:gd name="connsiteX3" fmla="*/ 10690568 w 11919757"/>
              <a:gd name="connsiteY3" fmla="*/ 0 h 4986164"/>
              <a:gd name="connsiteX4" fmla="*/ 11759918 w 11919757"/>
              <a:gd name="connsiteY4" fmla="*/ 1246541 h 4986164"/>
              <a:gd name="connsiteX5" fmla="*/ 11153999 w 11919757"/>
              <a:gd name="connsiteY5" fmla="*/ 1246541 h 4986164"/>
              <a:gd name="connsiteX6" fmla="*/ 6280189 w 11919757"/>
              <a:gd name="connsiteY6" fmla="*/ 4986164 h 4986164"/>
              <a:gd name="connsiteX7" fmla="*/ 5033649 w 11919757"/>
              <a:gd name="connsiteY7" fmla="*/ 4986164 h 4986164"/>
              <a:gd name="connsiteX8" fmla="*/ 0 w 11919757"/>
              <a:gd name="connsiteY8" fmla="*/ 0 h 4986164"/>
              <a:gd name="connsiteX9" fmla="*/ 1246541 w 11919757"/>
              <a:gd name="connsiteY9" fmla="*/ 0 h 4986164"/>
              <a:gd name="connsiteX10" fmla="*/ 6280190 w 11919757"/>
              <a:gd name="connsiteY10" fmla="*/ 4986164 h 4986164"/>
              <a:gd name="connsiteX0" fmla="*/ 10690568 w 11759918"/>
              <a:gd name="connsiteY0" fmla="*/ 0 h 4986521"/>
              <a:gd name="connsiteX1" fmla="*/ 11759918 w 11759918"/>
              <a:gd name="connsiteY1" fmla="*/ 1246541 h 4986521"/>
              <a:gd name="connsiteX2" fmla="*/ 11153999 w 11759918"/>
              <a:gd name="connsiteY2" fmla="*/ 1246541 h 4986521"/>
              <a:gd name="connsiteX3" fmla="*/ 5656919 w 11759918"/>
              <a:gd name="connsiteY3" fmla="*/ 4947793 h 4986521"/>
              <a:gd name="connsiteX4" fmla="*/ 9907458 w 11759918"/>
              <a:gd name="connsiteY4" fmla="*/ 1246541 h 4986521"/>
              <a:gd name="connsiteX5" fmla="*/ 9301539 w 11759918"/>
              <a:gd name="connsiteY5" fmla="*/ 1246541 h 4986521"/>
              <a:gd name="connsiteX6" fmla="*/ 10690568 w 11759918"/>
              <a:gd name="connsiteY6" fmla="*/ 0 h 4986521"/>
              <a:gd name="connsiteX0" fmla="*/ 5033649 w 11759918"/>
              <a:gd name="connsiteY0" fmla="*/ 4986164 h 4986521"/>
              <a:gd name="connsiteX1" fmla="*/ 0 w 11759918"/>
              <a:gd name="connsiteY1" fmla="*/ 0 h 4986521"/>
              <a:gd name="connsiteX2" fmla="*/ 1246541 w 11759918"/>
              <a:gd name="connsiteY2" fmla="*/ 0 h 4986521"/>
              <a:gd name="connsiteX3" fmla="*/ 6280190 w 11759918"/>
              <a:gd name="connsiteY3" fmla="*/ 4986164 h 4986521"/>
              <a:gd name="connsiteX4" fmla="*/ 5033649 w 11759918"/>
              <a:gd name="connsiteY4" fmla="*/ 4986164 h 4986521"/>
              <a:gd name="connsiteX0" fmla="*/ 5656919 w 11759918"/>
              <a:gd name="connsiteY0" fmla="*/ 4947793 h 4986521"/>
              <a:gd name="connsiteX1" fmla="*/ 9907458 w 11759918"/>
              <a:gd name="connsiteY1" fmla="*/ 1246541 h 4986521"/>
              <a:gd name="connsiteX2" fmla="*/ 9301539 w 11759918"/>
              <a:gd name="connsiteY2" fmla="*/ 1246541 h 4986521"/>
              <a:gd name="connsiteX3" fmla="*/ 10690568 w 11759918"/>
              <a:gd name="connsiteY3" fmla="*/ 0 h 4986521"/>
              <a:gd name="connsiteX4" fmla="*/ 11759918 w 11759918"/>
              <a:gd name="connsiteY4" fmla="*/ 1246541 h 4986521"/>
              <a:gd name="connsiteX5" fmla="*/ 11153999 w 11759918"/>
              <a:gd name="connsiteY5" fmla="*/ 1246541 h 4986521"/>
              <a:gd name="connsiteX6" fmla="*/ 6280189 w 11759918"/>
              <a:gd name="connsiteY6" fmla="*/ 4986164 h 4986521"/>
              <a:gd name="connsiteX7" fmla="*/ 5033649 w 11759918"/>
              <a:gd name="connsiteY7" fmla="*/ 4986164 h 4986521"/>
              <a:gd name="connsiteX8" fmla="*/ 0 w 11759918"/>
              <a:gd name="connsiteY8" fmla="*/ 0 h 4986521"/>
              <a:gd name="connsiteX9" fmla="*/ 1354118 w 11759918"/>
              <a:gd name="connsiteY9" fmla="*/ 2133600 h 4986521"/>
              <a:gd name="connsiteX10" fmla="*/ 6280190 w 11759918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291364 w 11804741"/>
              <a:gd name="connsiteY2" fmla="*/ 0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434799 w 11804741"/>
              <a:gd name="connsiteY2" fmla="*/ 2124635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96353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60494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5001581"/>
              <a:gd name="connsiteX1" fmla="*/ 11813706 w 11813706"/>
              <a:gd name="connsiteY1" fmla="*/ 1246541 h 5001581"/>
              <a:gd name="connsiteX2" fmla="*/ 11207787 w 11813706"/>
              <a:gd name="connsiteY2" fmla="*/ 1246541 h 5001581"/>
              <a:gd name="connsiteX3" fmla="*/ 5710707 w 11813706"/>
              <a:gd name="connsiteY3" fmla="*/ 4947793 h 5001581"/>
              <a:gd name="connsiteX4" fmla="*/ 9961246 w 11813706"/>
              <a:gd name="connsiteY4" fmla="*/ 1246541 h 5001581"/>
              <a:gd name="connsiteX5" fmla="*/ 9355327 w 11813706"/>
              <a:gd name="connsiteY5" fmla="*/ 1246541 h 5001581"/>
              <a:gd name="connsiteX6" fmla="*/ 10744356 w 11813706"/>
              <a:gd name="connsiteY6" fmla="*/ 0 h 5001581"/>
              <a:gd name="connsiteX0" fmla="*/ 5087437 w 11813706"/>
              <a:gd name="connsiteY0" fmla="*/ 4986164 h 5001581"/>
              <a:gd name="connsiteX1" fmla="*/ 0 w 11813706"/>
              <a:gd name="connsiteY1" fmla="*/ 2151529 h 5001581"/>
              <a:gd name="connsiteX2" fmla="*/ 1443764 w 11813706"/>
              <a:gd name="connsiteY2" fmla="*/ 2124635 h 5001581"/>
              <a:gd name="connsiteX3" fmla="*/ 6333978 w 11813706"/>
              <a:gd name="connsiteY3" fmla="*/ 4986164 h 5001581"/>
              <a:gd name="connsiteX4" fmla="*/ 5087437 w 11813706"/>
              <a:gd name="connsiteY4" fmla="*/ 4986164 h 5001581"/>
              <a:gd name="connsiteX0" fmla="*/ 5092143 w 11813706"/>
              <a:gd name="connsiteY0" fmla="*/ 5001581 h 5001581"/>
              <a:gd name="connsiteX1" fmla="*/ 9961246 w 11813706"/>
              <a:gd name="connsiteY1" fmla="*/ 1246541 h 5001581"/>
              <a:gd name="connsiteX2" fmla="*/ 9355327 w 11813706"/>
              <a:gd name="connsiteY2" fmla="*/ 1246541 h 5001581"/>
              <a:gd name="connsiteX3" fmla="*/ 10744356 w 11813706"/>
              <a:gd name="connsiteY3" fmla="*/ 0 h 5001581"/>
              <a:gd name="connsiteX4" fmla="*/ 11813706 w 11813706"/>
              <a:gd name="connsiteY4" fmla="*/ 1246541 h 5001581"/>
              <a:gd name="connsiteX5" fmla="*/ 11207787 w 11813706"/>
              <a:gd name="connsiteY5" fmla="*/ 1246541 h 5001581"/>
              <a:gd name="connsiteX6" fmla="*/ 6333977 w 11813706"/>
              <a:gd name="connsiteY6" fmla="*/ 4986164 h 5001581"/>
              <a:gd name="connsiteX7" fmla="*/ 5087437 w 11813706"/>
              <a:gd name="connsiteY7" fmla="*/ 4986164 h 5001581"/>
              <a:gd name="connsiteX8" fmla="*/ 8965 w 11813706"/>
              <a:gd name="connsiteY8" fmla="*/ 2160494 h 5001581"/>
              <a:gd name="connsiteX9" fmla="*/ 1407906 w 11813706"/>
              <a:gd name="connsiteY9" fmla="*/ 2133600 h 5001581"/>
              <a:gd name="connsiteX10" fmla="*/ 6333978 w 11813706"/>
              <a:gd name="connsiteY10" fmla="*/ 4986164 h 5001581"/>
              <a:gd name="connsiteX0" fmla="*/ 10744356 w 11813706"/>
              <a:gd name="connsiteY0" fmla="*/ 0 h 5030470"/>
              <a:gd name="connsiteX1" fmla="*/ 11813706 w 11813706"/>
              <a:gd name="connsiteY1" fmla="*/ 1246541 h 5030470"/>
              <a:gd name="connsiteX2" fmla="*/ 11207787 w 11813706"/>
              <a:gd name="connsiteY2" fmla="*/ 1246541 h 5030470"/>
              <a:gd name="connsiteX3" fmla="*/ 5101107 w 11813706"/>
              <a:gd name="connsiteY3" fmla="*/ 4992616 h 5030470"/>
              <a:gd name="connsiteX4" fmla="*/ 9961246 w 11813706"/>
              <a:gd name="connsiteY4" fmla="*/ 1246541 h 5030470"/>
              <a:gd name="connsiteX5" fmla="*/ 9355327 w 11813706"/>
              <a:gd name="connsiteY5" fmla="*/ 1246541 h 5030470"/>
              <a:gd name="connsiteX6" fmla="*/ 10744356 w 11813706"/>
              <a:gd name="connsiteY6" fmla="*/ 0 h 5030470"/>
              <a:gd name="connsiteX0" fmla="*/ 5087437 w 11813706"/>
              <a:gd name="connsiteY0" fmla="*/ 4986164 h 5030470"/>
              <a:gd name="connsiteX1" fmla="*/ 0 w 11813706"/>
              <a:gd name="connsiteY1" fmla="*/ 2151529 h 5030470"/>
              <a:gd name="connsiteX2" fmla="*/ 1443764 w 11813706"/>
              <a:gd name="connsiteY2" fmla="*/ 2124635 h 5030470"/>
              <a:gd name="connsiteX3" fmla="*/ 6333978 w 11813706"/>
              <a:gd name="connsiteY3" fmla="*/ 4986164 h 5030470"/>
              <a:gd name="connsiteX4" fmla="*/ 5087437 w 11813706"/>
              <a:gd name="connsiteY4" fmla="*/ 4986164 h 5030470"/>
              <a:gd name="connsiteX0" fmla="*/ 5092143 w 11813706"/>
              <a:gd name="connsiteY0" fmla="*/ 5001581 h 5030470"/>
              <a:gd name="connsiteX1" fmla="*/ 9961246 w 11813706"/>
              <a:gd name="connsiteY1" fmla="*/ 1246541 h 5030470"/>
              <a:gd name="connsiteX2" fmla="*/ 9355327 w 11813706"/>
              <a:gd name="connsiteY2" fmla="*/ 1246541 h 5030470"/>
              <a:gd name="connsiteX3" fmla="*/ 10744356 w 11813706"/>
              <a:gd name="connsiteY3" fmla="*/ 0 h 5030470"/>
              <a:gd name="connsiteX4" fmla="*/ 11813706 w 11813706"/>
              <a:gd name="connsiteY4" fmla="*/ 1246541 h 5030470"/>
              <a:gd name="connsiteX5" fmla="*/ 11207787 w 11813706"/>
              <a:gd name="connsiteY5" fmla="*/ 1246541 h 5030470"/>
              <a:gd name="connsiteX6" fmla="*/ 6333977 w 11813706"/>
              <a:gd name="connsiteY6" fmla="*/ 4986164 h 5030470"/>
              <a:gd name="connsiteX7" fmla="*/ 5087437 w 11813706"/>
              <a:gd name="connsiteY7" fmla="*/ 4986164 h 5030470"/>
              <a:gd name="connsiteX8" fmla="*/ 8965 w 11813706"/>
              <a:gd name="connsiteY8" fmla="*/ 2160494 h 5030470"/>
              <a:gd name="connsiteX9" fmla="*/ 1407906 w 11813706"/>
              <a:gd name="connsiteY9" fmla="*/ 2133600 h 5030470"/>
              <a:gd name="connsiteX10" fmla="*/ 6333978 w 11813706"/>
              <a:gd name="connsiteY10" fmla="*/ 4986164 h 5030470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333978 w 11813706"/>
              <a:gd name="connsiteY10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9507 w 11813706"/>
              <a:gd name="connsiteY10" fmla="*/ 496823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0543 w 11813706"/>
              <a:gd name="connsiteY10" fmla="*/ 4977199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8" fmla="*/ 1407906 w 11813706"/>
              <a:gd name="connsiteY8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207787 w 11813706"/>
              <a:gd name="connsiteY4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763598 w 11813706"/>
              <a:gd name="connsiteY4" fmla="*/ 1103106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08258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154684 w 11813706"/>
              <a:gd name="connsiteY3" fmla="*/ 4690329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13706" h="4755090" stroke="0" extrusionOk="0">
                <a:moveTo>
                  <a:pt x="10627815" y="0"/>
                </a:moveTo>
                <a:lnTo>
                  <a:pt x="11813706" y="1004494"/>
                </a:lnTo>
                <a:lnTo>
                  <a:pt x="11207787" y="1004494"/>
                </a:lnTo>
                <a:cubicBezTo>
                  <a:pt x="10575147" y="3431586"/>
                  <a:pt x="7522548" y="4845797"/>
                  <a:pt x="5101107" y="4750569"/>
                </a:cubicBezTo>
                <a:cubicBezTo>
                  <a:pt x="7150267" y="4497285"/>
                  <a:pt x="9444983" y="2985109"/>
                  <a:pt x="9961246" y="1004494"/>
                </a:cubicBezTo>
                <a:lnTo>
                  <a:pt x="9355327" y="1004494"/>
                </a:lnTo>
                <a:lnTo>
                  <a:pt x="10627815" y="0"/>
                </a:lnTo>
                <a:close/>
              </a:path>
              <a:path w="11813706" h="4755090" fill="darkenLess" stroke="0" extrusionOk="0">
                <a:moveTo>
                  <a:pt x="5051578" y="4744117"/>
                </a:moveTo>
                <a:cubicBezTo>
                  <a:pt x="2352252" y="4788940"/>
                  <a:pt x="0" y="4663264"/>
                  <a:pt x="0" y="1909482"/>
                </a:cubicBezTo>
                <a:lnTo>
                  <a:pt x="1443764" y="1882588"/>
                </a:lnTo>
                <a:cubicBezTo>
                  <a:pt x="1443764" y="4636370"/>
                  <a:pt x="3374676" y="4690329"/>
                  <a:pt x="6154684" y="4690329"/>
                </a:cubicBezTo>
                <a:cubicBezTo>
                  <a:pt x="5727217" y="4690329"/>
                  <a:pt x="5550762" y="4681364"/>
                  <a:pt x="5051578" y="4744117"/>
                </a:cubicBezTo>
                <a:close/>
              </a:path>
              <a:path w="11813706" h="4755090" fill="none" extrusionOk="0">
                <a:moveTo>
                  <a:pt x="9961246" y="1004494"/>
                </a:moveTo>
                <a:lnTo>
                  <a:pt x="9355327" y="1004494"/>
                </a:lnTo>
                <a:lnTo>
                  <a:pt x="11813706" y="1004494"/>
                </a:lnTo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>
              <a:solidFill>
                <a:schemeClr val="tx1"/>
              </a:solidFill>
            </a:endParaRPr>
          </a:p>
        </p:txBody>
      </p:sp>
      <p:sp>
        <p:nvSpPr>
          <p:cNvPr id="121" name="Ristkülik 120">
            <a:extLst>
              <a:ext uri="{FF2B5EF4-FFF2-40B4-BE49-F238E27FC236}">
                <a16:creationId xmlns:a16="http://schemas.microsoft.com/office/drawing/2014/main" id="{A449048D-7F96-49CE-BA63-0016656A94C2}"/>
              </a:ext>
            </a:extLst>
          </p:cNvPr>
          <p:cNvSpPr/>
          <p:nvPr/>
        </p:nvSpPr>
        <p:spPr>
          <a:xfrm>
            <a:off x="-86791" y="1273873"/>
            <a:ext cx="12467141" cy="5712879"/>
          </a:xfrm>
          <a:custGeom>
            <a:avLst/>
            <a:gdLst>
              <a:gd name="connsiteX0" fmla="*/ 0 w 12467141"/>
              <a:gd name="connsiteY0" fmla="*/ 0 h 5712879"/>
              <a:gd name="connsiteX1" fmla="*/ 443276 w 12467141"/>
              <a:gd name="connsiteY1" fmla="*/ 0 h 5712879"/>
              <a:gd name="connsiteX2" fmla="*/ 1011224 w 12467141"/>
              <a:gd name="connsiteY2" fmla="*/ 0 h 5712879"/>
              <a:gd name="connsiteX3" fmla="*/ 1828514 w 12467141"/>
              <a:gd name="connsiteY3" fmla="*/ 0 h 5712879"/>
              <a:gd name="connsiteX4" fmla="*/ 2770476 w 12467141"/>
              <a:gd name="connsiteY4" fmla="*/ 0 h 5712879"/>
              <a:gd name="connsiteX5" fmla="*/ 3213752 w 12467141"/>
              <a:gd name="connsiteY5" fmla="*/ 0 h 5712879"/>
              <a:gd name="connsiteX6" fmla="*/ 3532357 w 12467141"/>
              <a:gd name="connsiteY6" fmla="*/ 0 h 5712879"/>
              <a:gd name="connsiteX7" fmla="*/ 4474318 w 12467141"/>
              <a:gd name="connsiteY7" fmla="*/ 0 h 5712879"/>
              <a:gd name="connsiteX8" fmla="*/ 4792923 w 12467141"/>
              <a:gd name="connsiteY8" fmla="*/ 0 h 5712879"/>
              <a:gd name="connsiteX9" fmla="*/ 5610213 w 12467141"/>
              <a:gd name="connsiteY9" fmla="*/ 0 h 5712879"/>
              <a:gd name="connsiteX10" fmla="*/ 5928818 w 12467141"/>
              <a:gd name="connsiteY10" fmla="*/ 0 h 5712879"/>
              <a:gd name="connsiteX11" fmla="*/ 6621437 w 12467141"/>
              <a:gd name="connsiteY11" fmla="*/ 0 h 5712879"/>
              <a:gd name="connsiteX12" fmla="*/ 7314056 w 12467141"/>
              <a:gd name="connsiteY12" fmla="*/ 0 h 5712879"/>
              <a:gd name="connsiteX13" fmla="*/ 8006675 w 12467141"/>
              <a:gd name="connsiteY13" fmla="*/ 0 h 5712879"/>
              <a:gd name="connsiteX14" fmla="*/ 8948637 w 12467141"/>
              <a:gd name="connsiteY14" fmla="*/ 0 h 5712879"/>
              <a:gd name="connsiteX15" fmla="*/ 9890599 w 12467141"/>
              <a:gd name="connsiteY15" fmla="*/ 0 h 5712879"/>
              <a:gd name="connsiteX16" fmla="*/ 10583217 w 12467141"/>
              <a:gd name="connsiteY16" fmla="*/ 0 h 5712879"/>
              <a:gd name="connsiteX17" fmla="*/ 11151165 w 12467141"/>
              <a:gd name="connsiteY17" fmla="*/ 0 h 5712879"/>
              <a:gd name="connsiteX18" fmla="*/ 11719113 w 12467141"/>
              <a:gd name="connsiteY18" fmla="*/ 0 h 5712879"/>
              <a:gd name="connsiteX19" fmla="*/ 12467141 w 12467141"/>
              <a:gd name="connsiteY19" fmla="*/ 0 h 5712879"/>
              <a:gd name="connsiteX20" fmla="*/ 12467141 w 12467141"/>
              <a:gd name="connsiteY20" fmla="*/ 749022 h 5712879"/>
              <a:gd name="connsiteX21" fmla="*/ 12467141 w 12467141"/>
              <a:gd name="connsiteY21" fmla="*/ 1440915 h 5712879"/>
              <a:gd name="connsiteX22" fmla="*/ 12467141 w 12467141"/>
              <a:gd name="connsiteY22" fmla="*/ 1961422 h 5712879"/>
              <a:gd name="connsiteX23" fmla="*/ 12467141 w 12467141"/>
              <a:gd name="connsiteY23" fmla="*/ 2539057 h 5712879"/>
              <a:gd name="connsiteX24" fmla="*/ 12467141 w 12467141"/>
              <a:gd name="connsiteY24" fmla="*/ 3059564 h 5712879"/>
              <a:gd name="connsiteX25" fmla="*/ 12467141 w 12467141"/>
              <a:gd name="connsiteY25" fmla="*/ 3522942 h 5712879"/>
              <a:gd name="connsiteX26" fmla="*/ 12467141 w 12467141"/>
              <a:gd name="connsiteY26" fmla="*/ 4214835 h 5712879"/>
              <a:gd name="connsiteX27" fmla="*/ 12467141 w 12467141"/>
              <a:gd name="connsiteY27" fmla="*/ 4792471 h 5712879"/>
              <a:gd name="connsiteX28" fmla="*/ 12467141 w 12467141"/>
              <a:gd name="connsiteY28" fmla="*/ 5712879 h 5712879"/>
              <a:gd name="connsiteX29" fmla="*/ 11899193 w 12467141"/>
              <a:gd name="connsiteY29" fmla="*/ 5712879 h 5712879"/>
              <a:gd name="connsiteX30" fmla="*/ 11580589 w 12467141"/>
              <a:gd name="connsiteY30" fmla="*/ 5712879 h 5712879"/>
              <a:gd name="connsiteX31" fmla="*/ 11261984 w 12467141"/>
              <a:gd name="connsiteY31" fmla="*/ 5712879 h 5712879"/>
              <a:gd name="connsiteX32" fmla="*/ 10694037 w 12467141"/>
              <a:gd name="connsiteY32" fmla="*/ 5712879 h 5712879"/>
              <a:gd name="connsiteX33" fmla="*/ 10250760 w 12467141"/>
              <a:gd name="connsiteY33" fmla="*/ 5712879 h 5712879"/>
              <a:gd name="connsiteX34" fmla="*/ 9682813 w 12467141"/>
              <a:gd name="connsiteY34" fmla="*/ 5712879 h 5712879"/>
              <a:gd name="connsiteX35" fmla="*/ 8740851 w 12467141"/>
              <a:gd name="connsiteY35" fmla="*/ 5712879 h 5712879"/>
              <a:gd name="connsiteX36" fmla="*/ 8048232 w 12467141"/>
              <a:gd name="connsiteY36" fmla="*/ 5712879 h 5712879"/>
              <a:gd name="connsiteX37" fmla="*/ 7480285 w 12467141"/>
              <a:gd name="connsiteY37" fmla="*/ 5712879 h 5712879"/>
              <a:gd name="connsiteX38" fmla="*/ 6787666 w 12467141"/>
              <a:gd name="connsiteY38" fmla="*/ 5712879 h 5712879"/>
              <a:gd name="connsiteX39" fmla="*/ 5970375 w 12467141"/>
              <a:gd name="connsiteY39" fmla="*/ 5712879 h 5712879"/>
              <a:gd name="connsiteX40" fmla="*/ 5028414 w 12467141"/>
              <a:gd name="connsiteY40" fmla="*/ 5712879 h 5712879"/>
              <a:gd name="connsiteX41" fmla="*/ 4585137 w 12467141"/>
              <a:gd name="connsiteY41" fmla="*/ 5712879 h 5712879"/>
              <a:gd name="connsiteX42" fmla="*/ 4017190 w 12467141"/>
              <a:gd name="connsiteY42" fmla="*/ 5712879 h 5712879"/>
              <a:gd name="connsiteX43" fmla="*/ 3075228 w 12467141"/>
              <a:gd name="connsiteY43" fmla="*/ 5712879 h 5712879"/>
              <a:gd name="connsiteX44" fmla="*/ 2133266 w 12467141"/>
              <a:gd name="connsiteY44" fmla="*/ 5712879 h 5712879"/>
              <a:gd name="connsiteX45" fmla="*/ 1814662 w 12467141"/>
              <a:gd name="connsiteY45" fmla="*/ 5712879 h 5712879"/>
              <a:gd name="connsiteX46" fmla="*/ 1122043 w 12467141"/>
              <a:gd name="connsiteY46" fmla="*/ 5712879 h 5712879"/>
              <a:gd name="connsiteX47" fmla="*/ 0 w 12467141"/>
              <a:gd name="connsiteY47" fmla="*/ 5712879 h 5712879"/>
              <a:gd name="connsiteX48" fmla="*/ 0 w 12467141"/>
              <a:gd name="connsiteY48" fmla="*/ 5078115 h 5712879"/>
              <a:gd name="connsiteX49" fmla="*/ 0 w 12467141"/>
              <a:gd name="connsiteY49" fmla="*/ 4329093 h 5712879"/>
              <a:gd name="connsiteX50" fmla="*/ 0 w 12467141"/>
              <a:gd name="connsiteY50" fmla="*/ 3580071 h 5712879"/>
              <a:gd name="connsiteX51" fmla="*/ 0 w 12467141"/>
              <a:gd name="connsiteY51" fmla="*/ 3059564 h 5712879"/>
              <a:gd name="connsiteX52" fmla="*/ 0 w 12467141"/>
              <a:gd name="connsiteY52" fmla="*/ 2310542 h 5712879"/>
              <a:gd name="connsiteX53" fmla="*/ 0 w 12467141"/>
              <a:gd name="connsiteY53" fmla="*/ 1561520 h 5712879"/>
              <a:gd name="connsiteX54" fmla="*/ 0 w 12467141"/>
              <a:gd name="connsiteY54" fmla="*/ 812498 h 5712879"/>
              <a:gd name="connsiteX55" fmla="*/ 0 w 12467141"/>
              <a:gd name="connsiteY55" fmla="*/ 0 h 5712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467141" h="5712879" fill="none" extrusionOk="0">
                <a:moveTo>
                  <a:pt x="0" y="0"/>
                </a:moveTo>
                <a:cubicBezTo>
                  <a:pt x="153780" y="12435"/>
                  <a:pt x="339318" y="-1607"/>
                  <a:pt x="443276" y="0"/>
                </a:cubicBezTo>
                <a:cubicBezTo>
                  <a:pt x="547234" y="1607"/>
                  <a:pt x="775270" y="-3161"/>
                  <a:pt x="1011224" y="0"/>
                </a:cubicBezTo>
                <a:cubicBezTo>
                  <a:pt x="1247178" y="3161"/>
                  <a:pt x="1577588" y="33387"/>
                  <a:pt x="1828514" y="0"/>
                </a:cubicBezTo>
                <a:cubicBezTo>
                  <a:pt x="2079440" y="-33387"/>
                  <a:pt x="2439963" y="44315"/>
                  <a:pt x="2770476" y="0"/>
                </a:cubicBezTo>
                <a:cubicBezTo>
                  <a:pt x="3100989" y="-44315"/>
                  <a:pt x="3090277" y="4806"/>
                  <a:pt x="3213752" y="0"/>
                </a:cubicBezTo>
                <a:cubicBezTo>
                  <a:pt x="3337227" y="-4806"/>
                  <a:pt x="3408405" y="-12180"/>
                  <a:pt x="3532357" y="0"/>
                </a:cubicBezTo>
                <a:cubicBezTo>
                  <a:pt x="3656310" y="12180"/>
                  <a:pt x="4222534" y="7611"/>
                  <a:pt x="4474318" y="0"/>
                </a:cubicBezTo>
                <a:cubicBezTo>
                  <a:pt x="4726102" y="-7611"/>
                  <a:pt x="4705364" y="-1576"/>
                  <a:pt x="4792923" y="0"/>
                </a:cubicBezTo>
                <a:cubicBezTo>
                  <a:pt x="4880483" y="1576"/>
                  <a:pt x="5314034" y="-11474"/>
                  <a:pt x="5610213" y="0"/>
                </a:cubicBezTo>
                <a:cubicBezTo>
                  <a:pt x="5906392" y="11474"/>
                  <a:pt x="5791016" y="-4831"/>
                  <a:pt x="5928818" y="0"/>
                </a:cubicBezTo>
                <a:cubicBezTo>
                  <a:pt x="6066621" y="4831"/>
                  <a:pt x="6443027" y="-18450"/>
                  <a:pt x="6621437" y="0"/>
                </a:cubicBezTo>
                <a:cubicBezTo>
                  <a:pt x="6799847" y="18450"/>
                  <a:pt x="7057230" y="-21612"/>
                  <a:pt x="7314056" y="0"/>
                </a:cubicBezTo>
                <a:cubicBezTo>
                  <a:pt x="7570882" y="21612"/>
                  <a:pt x="7761040" y="-16715"/>
                  <a:pt x="8006675" y="0"/>
                </a:cubicBezTo>
                <a:cubicBezTo>
                  <a:pt x="8252310" y="16715"/>
                  <a:pt x="8666320" y="-45864"/>
                  <a:pt x="8948637" y="0"/>
                </a:cubicBezTo>
                <a:cubicBezTo>
                  <a:pt x="9230954" y="45864"/>
                  <a:pt x="9488565" y="42635"/>
                  <a:pt x="9890599" y="0"/>
                </a:cubicBezTo>
                <a:cubicBezTo>
                  <a:pt x="10292633" y="-42635"/>
                  <a:pt x="10291957" y="14117"/>
                  <a:pt x="10583217" y="0"/>
                </a:cubicBezTo>
                <a:cubicBezTo>
                  <a:pt x="10874477" y="-14117"/>
                  <a:pt x="10968348" y="-16131"/>
                  <a:pt x="11151165" y="0"/>
                </a:cubicBezTo>
                <a:cubicBezTo>
                  <a:pt x="11333982" y="16131"/>
                  <a:pt x="11557209" y="-8431"/>
                  <a:pt x="11719113" y="0"/>
                </a:cubicBezTo>
                <a:cubicBezTo>
                  <a:pt x="11881017" y="8431"/>
                  <a:pt x="12200218" y="-7226"/>
                  <a:pt x="12467141" y="0"/>
                </a:cubicBezTo>
                <a:cubicBezTo>
                  <a:pt x="12453588" y="156572"/>
                  <a:pt x="12495416" y="464544"/>
                  <a:pt x="12467141" y="749022"/>
                </a:cubicBezTo>
                <a:cubicBezTo>
                  <a:pt x="12438866" y="1033500"/>
                  <a:pt x="12465801" y="1300305"/>
                  <a:pt x="12467141" y="1440915"/>
                </a:cubicBezTo>
                <a:cubicBezTo>
                  <a:pt x="12468481" y="1581525"/>
                  <a:pt x="12486241" y="1760515"/>
                  <a:pt x="12467141" y="1961422"/>
                </a:cubicBezTo>
                <a:cubicBezTo>
                  <a:pt x="12448041" y="2162329"/>
                  <a:pt x="12450643" y="2339421"/>
                  <a:pt x="12467141" y="2539057"/>
                </a:cubicBezTo>
                <a:cubicBezTo>
                  <a:pt x="12483639" y="2738694"/>
                  <a:pt x="12487590" y="2860729"/>
                  <a:pt x="12467141" y="3059564"/>
                </a:cubicBezTo>
                <a:cubicBezTo>
                  <a:pt x="12446692" y="3258399"/>
                  <a:pt x="12469816" y="3296314"/>
                  <a:pt x="12467141" y="3522942"/>
                </a:cubicBezTo>
                <a:cubicBezTo>
                  <a:pt x="12464466" y="3749570"/>
                  <a:pt x="12459778" y="3916490"/>
                  <a:pt x="12467141" y="4214835"/>
                </a:cubicBezTo>
                <a:cubicBezTo>
                  <a:pt x="12474504" y="4513180"/>
                  <a:pt x="12449509" y="4656556"/>
                  <a:pt x="12467141" y="4792471"/>
                </a:cubicBezTo>
                <a:cubicBezTo>
                  <a:pt x="12484773" y="4928386"/>
                  <a:pt x="12499452" y="5288271"/>
                  <a:pt x="12467141" y="5712879"/>
                </a:cubicBezTo>
                <a:cubicBezTo>
                  <a:pt x="12335570" y="5704028"/>
                  <a:pt x="12147852" y="5710606"/>
                  <a:pt x="11899193" y="5712879"/>
                </a:cubicBezTo>
                <a:cubicBezTo>
                  <a:pt x="11650534" y="5715152"/>
                  <a:pt x="11681534" y="5713399"/>
                  <a:pt x="11580589" y="5712879"/>
                </a:cubicBezTo>
                <a:cubicBezTo>
                  <a:pt x="11479644" y="5712359"/>
                  <a:pt x="11366655" y="5727642"/>
                  <a:pt x="11261984" y="5712879"/>
                </a:cubicBezTo>
                <a:cubicBezTo>
                  <a:pt x="11157313" y="5698116"/>
                  <a:pt x="10893234" y="5736963"/>
                  <a:pt x="10694037" y="5712879"/>
                </a:cubicBezTo>
                <a:cubicBezTo>
                  <a:pt x="10494840" y="5688795"/>
                  <a:pt x="10361724" y="5708646"/>
                  <a:pt x="10250760" y="5712879"/>
                </a:cubicBezTo>
                <a:cubicBezTo>
                  <a:pt x="10139796" y="5717112"/>
                  <a:pt x="9900726" y="5695308"/>
                  <a:pt x="9682813" y="5712879"/>
                </a:cubicBezTo>
                <a:cubicBezTo>
                  <a:pt x="9464900" y="5730450"/>
                  <a:pt x="9160700" y="5757365"/>
                  <a:pt x="8740851" y="5712879"/>
                </a:cubicBezTo>
                <a:cubicBezTo>
                  <a:pt x="8321002" y="5668393"/>
                  <a:pt x="8195363" y="5698303"/>
                  <a:pt x="8048232" y="5712879"/>
                </a:cubicBezTo>
                <a:cubicBezTo>
                  <a:pt x="7901101" y="5727455"/>
                  <a:pt x="7626737" y="5690090"/>
                  <a:pt x="7480285" y="5712879"/>
                </a:cubicBezTo>
                <a:cubicBezTo>
                  <a:pt x="7333833" y="5735668"/>
                  <a:pt x="7041367" y="5723112"/>
                  <a:pt x="6787666" y="5712879"/>
                </a:cubicBezTo>
                <a:cubicBezTo>
                  <a:pt x="6533965" y="5702646"/>
                  <a:pt x="6286930" y="5675115"/>
                  <a:pt x="5970375" y="5712879"/>
                </a:cubicBezTo>
                <a:cubicBezTo>
                  <a:pt x="5653820" y="5750643"/>
                  <a:pt x="5232916" y="5732346"/>
                  <a:pt x="5028414" y="5712879"/>
                </a:cubicBezTo>
                <a:cubicBezTo>
                  <a:pt x="4823912" y="5693412"/>
                  <a:pt x="4702636" y="5708581"/>
                  <a:pt x="4585137" y="5712879"/>
                </a:cubicBezTo>
                <a:cubicBezTo>
                  <a:pt x="4467638" y="5717177"/>
                  <a:pt x="4238169" y="5696624"/>
                  <a:pt x="4017190" y="5712879"/>
                </a:cubicBezTo>
                <a:cubicBezTo>
                  <a:pt x="3796211" y="5729134"/>
                  <a:pt x="3530253" y="5719076"/>
                  <a:pt x="3075228" y="5712879"/>
                </a:cubicBezTo>
                <a:cubicBezTo>
                  <a:pt x="2620203" y="5706682"/>
                  <a:pt x="2483982" y="5704328"/>
                  <a:pt x="2133266" y="5712879"/>
                </a:cubicBezTo>
                <a:cubicBezTo>
                  <a:pt x="1782550" y="5721430"/>
                  <a:pt x="1879879" y="5697660"/>
                  <a:pt x="1814662" y="5712879"/>
                </a:cubicBezTo>
                <a:cubicBezTo>
                  <a:pt x="1749445" y="5728098"/>
                  <a:pt x="1361661" y="5700387"/>
                  <a:pt x="1122043" y="5712879"/>
                </a:cubicBezTo>
                <a:cubicBezTo>
                  <a:pt x="882425" y="5725371"/>
                  <a:pt x="292288" y="5683482"/>
                  <a:pt x="0" y="5712879"/>
                </a:cubicBezTo>
                <a:cubicBezTo>
                  <a:pt x="18744" y="5547807"/>
                  <a:pt x="-22007" y="5208653"/>
                  <a:pt x="0" y="5078115"/>
                </a:cubicBezTo>
                <a:cubicBezTo>
                  <a:pt x="22007" y="4947577"/>
                  <a:pt x="-2956" y="4525014"/>
                  <a:pt x="0" y="4329093"/>
                </a:cubicBezTo>
                <a:cubicBezTo>
                  <a:pt x="2956" y="4133172"/>
                  <a:pt x="20049" y="3832943"/>
                  <a:pt x="0" y="3580071"/>
                </a:cubicBezTo>
                <a:cubicBezTo>
                  <a:pt x="-20049" y="3327199"/>
                  <a:pt x="-25807" y="3255224"/>
                  <a:pt x="0" y="3059564"/>
                </a:cubicBezTo>
                <a:cubicBezTo>
                  <a:pt x="25807" y="2863904"/>
                  <a:pt x="-35804" y="2498545"/>
                  <a:pt x="0" y="2310542"/>
                </a:cubicBezTo>
                <a:cubicBezTo>
                  <a:pt x="35804" y="2122539"/>
                  <a:pt x="46" y="1906497"/>
                  <a:pt x="0" y="1561520"/>
                </a:cubicBezTo>
                <a:cubicBezTo>
                  <a:pt x="-46" y="1216543"/>
                  <a:pt x="-21339" y="1117122"/>
                  <a:pt x="0" y="812498"/>
                </a:cubicBezTo>
                <a:cubicBezTo>
                  <a:pt x="21339" y="507874"/>
                  <a:pt x="15697" y="220559"/>
                  <a:pt x="0" y="0"/>
                </a:cubicBezTo>
                <a:close/>
              </a:path>
              <a:path w="12467141" h="5712879" stroke="0" extrusionOk="0">
                <a:moveTo>
                  <a:pt x="0" y="0"/>
                </a:moveTo>
                <a:cubicBezTo>
                  <a:pt x="320008" y="-5661"/>
                  <a:pt x="643867" y="28809"/>
                  <a:pt x="941962" y="0"/>
                </a:cubicBezTo>
                <a:cubicBezTo>
                  <a:pt x="1240057" y="-28809"/>
                  <a:pt x="1265776" y="644"/>
                  <a:pt x="1509909" y="0"/>
                </a:cubicBezTo>
                <a:cubicBezTo>
                  <a:pt x="1754042" y="-644"/>
                  <a:pt x="2054596" y="-12074"/>
                  <a:pt x="2202528" y="0"/>
                </a:cubicBezTo>
                <a:cubicBezTo>
                  <a:pt x="2350460" y="12074"/>
                  <a:pt x="2466549" y="-7747"/>
                  <a:pt x="2645804" y="0"/>
                </a:cubicBezTo>
                <a:cubicBezTo>
                  <a:pt x="2825059" y="7747"/>
                  <a:pt x="3202919" y="-39158"/>
                  <a:pt x="3587766" y="0"/>
                </a:cubicBezTo>
                <a:cubicBezTo>
                  <a:pt x="3972613" y="39158"/>
                  <a:pt x="4155949" y="19642"/>
                  <a:pt x="4405056" y="0"/>
                </a:cubicBezTo>
                <a:cubicBezTo>
                  <a:pt x="4654163" y="-19642"/>
                  <a:pt x="4677816" y="10239"/>
                  <a:pt x="4848333" y="0"/>
                </a:cubicBezTo>
                <a:cubicBezTo>
                  <a:pt x="5018850" y="-10239"/>
                  <a:pt x="5097820" y="19995"/>
                  <a:pt x="5291609" y="0"/>
                </a:cubicBezTo>
                <a:cubicBezTo>
                  <a:pt x="5485398" y="-19995"/>
                  <a:pt x="5695964" y="23659"/>
                  <a:pt x="5984228" y="0"/>
                </a:cubicBezTo>
                <a:cubicBezTo>
                  <a:pt x="6272492" y="-23659"/>
                  <a:pt x="6494050" y="33725"/>
                  <a:pt x="6801518" y="0"/>
                </a:cubicBezTo>
                <a:cubicBezTo>
                  <a:pt x="7108986" y="-33725"/>
                  <a:pt x="7060988" y="-3814"/>
                  <a:pt x="7244794" y="0"/>
                </a:cubicBezTo>
                <a:cubicBezTo>
                  <a:pt x="7428600" y="3814"/>
                  <a:pt x="7549301" y="19524"/>
                  <a:pt x="7688070" y="0"/>
                </a:cubicBezTo>
                <a:cubicBezTo>
                  <a:pt x="7826839" y="-19524"/>
                  <a:pt x="8001348" y="12090"/>
                  <a:pt x="8131346" y="0"/>
                </a:cubicBezTo>
                <a:cubicBezTo>
                  <a:pt x="8261344" y="-12090"/>
                  <a:pt x="8666739" y="26654"/>
                  <a:pt x="9073308" y="0"/>
                </a:cubicBezTo>
                <a:cubicBezTo>
                  <a:pt x="9479877" y="-26654"/>
                  <a:pt x="9428996" y="11343"/>
                  <a:pt x="9765927" y="0"/>
                </a:cubicBezTo>
                <a:cubicBezTo>
                  <a:pt x="10102858" y="-11343"/>
                  <a:pt x="9971287" y="-4672"/>
                  <a:pt x="10084532" y="0"/>
                </a:cubicBezTo>
                <a:cubicBezTo>
                  <a:pt x="10197778" y="4672"/>
                  <a:pt x="10818897" y="-38116"/>
                  <a:pt x="11026494" y="0"/>
                </a:cubicBezTo>
                <a:cubicBezTo>
                  <a:pt x="11234091" y="38116"/>
                  <a:pt x="11332363" y="11291"/>
                  <a:pt x="11469770" y="0"/>
                </a:cubicBezTo>
                <a:cubicBezTo>
                  <a:pt x="11607177" y="-11291"/>
                  <a:pt x="11690892" y="-1091"/>
                  <a:pt x="11788374" y="0"/>
                </a:cubicBezTo>
                <a:cubicBezTo>
                  <a:pt x="11885856" y="1091"/>
                  <a:pt x="12280572" y="-16190"/>
                  <a:pt x="12467141" y="0"/>
                </a:cubicBezTo>
                <a:cubicBezTo>
                  <a:pt x="12483009" y="112702"/>
                  <a:pt x="12486765" y="248923"/>
                  <a:pt x="12467141" y="463378"/>
                </a:cubicBezTo>
                <a:cubicBezTo>
                  <a:pt x="12447517" y="677833"/>
                  <a:pt x="12488340" y="902694"/>
                  <a:pt x="12467141" y="1098142"/>
                </a:cubicBezTo>
                <a:cubicBezTo>
                  <a:pt x="12445942" y="1293590"/>
                  <a:pt x="12481179" y="1542486"/>
                  <a:pt x="12467141" y="1675778"/>
                </a:cubicBezTo>
                <a:cubicBezTo>
                  <a:pt x="12453103" y="1809070"/>
                  <a:pt x="12477472" y="1980191"/>
                  <a:pt x="12467141" y="2196285"/>
                </a:cubicBezTo>
                <a:cubicBezTo>
                  <a:pt x="12456810" y="2412379"/>
                  <a:pt x="12484725" y="2650477"/>
                  <a:pt x="12467141" y="2831049"/>
                </a:cubicBezTo>
                <a:cubicBezTo>
                  <a:pt x="12449557" y="3011621"/>
                  <a:pt x="12486365" y="3361031"/>
                  <a:pt x="12467141" y="3580071"/>
                </a:cubicBezTo>
                <a:cubicBezTo>
                  <a:pt x="12447917" y="3799111"/>
                  <a:pt x="12494064" y="4104524"/>
                  <a:pt x="12467141" y="4271964"/>
                </a:cubicBezTo>
                <a:cubicBezTo>
                  <a:pt x="12440218" y="4439404"/>
                  <a:pt x="12452914" y="4572118"/>
                  <a:pt x="12467141" y="4792471"/>
                </a:cubicBezTo>
                <a:cubicBezTo>
                  <a:pt x="12481368" y="5012824"/>
                  <a:pt x="12497542" y="5423756"/>
                  <a:pt x="12467141" y="5712879"/>
                </a:cubicBezTo>
                <a:cubicBezTo>
                  <a:pt x="12292893" y="5709559"/>
                  <a:pt x="12060498" y="5726239"/>
                  <a:pt x="11899193" y="5712879"/>
                </a:cubicBezTo>
                <a:cubicBezTo>
                  <a:pt x="11737888" y="5699519"/>
                  <a:pt x="11622789" y="5715364"/>
                  <a:pt x="11455917" y="5712879"/>
                </a:cubicBezTo>
                <a:cubicBezTo>
                  <a:pt x="11289045" y="5710394"/>
                  <a:pt x="11023849" y="5726026"/>
                  <a:pt x="10638627" y="5712879"/>
                </a:cubicBezTo>
                <a:cubicBezTo>
                  <a:pt x="10253405" y="5699733"/>
                  <a:pt x="10262178" y="5736129"/>
                  <a:pt x="9946008" y="5712879"/>
                </a:cubicBezTo>
                <a:cubicBezTo>
                  <a:pt x="9629838" y="5689629"/>
                  <a:pt x="9215497" y="5714334"/>
                  <a:pt x="9004046" y="5712879"/>
                </a:cubicBezTo>
                <a:cubicBezTo>
                  <a:pt x="8792595" y="5711424"/>
                  <a:pt x="8642777" y="5707916"/>
                  <a:pt x="8311427" y="5712879"/>
                </a:cubicBezTo>
                <a:cubicBezTo>
                  <a:pt x="7980077" y="5717842"/>
                  <a:pt x="7658917" y="5679574"/>
                  <a:pt x="7369466" y="5712879"/>
                </a:cubicBezTo>
                <a:cubicBezTo>
                  <a:pt x="7080015" y="5746184"/>
                  <a:pt x="7187027" y="5701957"/>
                  <a:pt x="7050861" y="5712879"/>
                </a:cubicBezTo>
                <a:cubicBezTo>
                  <a:pt x="6914695" y="5723801"/>
                  <a:pt x="6843672" y="5718876"/>
                  <a:pt x="6732256" y="5712879"/>
                </a:cubicBezTo>
                <a:cubicBezTo>
                  <a:pt x="6620841" y="5706882"/>
                  <a:pt x="6494237" y="5727771"/>
                  <a:pt x="6413651" y="5712879"/>
                </a:cubicBezTo>
                <a:cubicBezTo>
                  <a:pt x="6333065" y="5697987"/>
                  <a:pt x="5999077" y="5688091"/>
                  <a:pt x="5721032" y="5712879"/>
                </a:cubicBezTo>
                <a:cubicBezTo>
                  <a:pt x="5442987" y="5737667"/>
                  <a:pt x="5339325" y="5724635"/>
                  <a:pt x="5153085" y="5712879"/>
                </a:cubicBezTo>
                <a:cubicBezTo>
                  <a:pt x="4966845" y="5701123"/>
                  <a:pt x="4745235" y="5739661"/>
                  <a:pt x="4460466" y="5712879"/>
                </a:cubicBezTo>
                <a:cubicBezTo>
                  <a:pt x="4175697" y="5686097"/>
                  <a:pt x="4212821" y="5704915"/>
                  <a:pt x="4141861" y="5712879"/>
                </a:cubicBezTo>
                <a:cubicBezTo>
                  <a:pt x="4070901" y="5720843"/>
                  <a:pt x="3727114" y="5690783"/>
                  <a:pt x="3449242" y="5712879"/>
                </a:cubicBezTo>
                <a:cubicBezTo>
                  <a:pt x="3171370" y="5734975"/>
                  <a:pt x="3212531" y="5715344"/>
                  <a:pt x="3130638" y="5712879"/>
                </a:cubicBezTo>
                <a:cubicBezTo>
                  <a:pt x="3048745" y="5710414"/>
                  <a:pt x="2815248" y="5722445"/>
                  <a:pt x="2687362" y="5712879"/>
                </a:cubicBezTo>
                <a:cubicBezTo>
                  <a:pt x="2559476" y="5703313"/>
                  <a:pt x="2521717" y="5701044"/>
                  <a:pt x="2368757" y="5712879"/>
                </a:cubicBezTo>
                <a:cubicBezTo>
                  <a:pt x="2215798" y="5724714"/>
                  <a:pt x="1751815" y="5718198"/>
                  <a:pt x="1426795" y="5712879"/>
                </a:cubicBezTo>
                <a:cubicBezTo>
                  <a:pt x="1101775" y="5707560"/>
                  <a:pt x="1105446" y="5721064"/>
                  <a:pt x="983519" y="5712879"/>
                </a:cubicBezTo>
                <a:cubicBezTo>
                  <a:pt x="861592" y="5704694"/>
                  <a:pt x="467487" y="5665811"/>
                  <a:pt x="0" y="5712879"/>
                </a:cubicBezTo>
                <a:cubicBezTo>
                  <a:pt x="-33111" y="5503628"/>
                  <a:pt x="-12087" y="5361930"/>
                  <a:pt x="0" y="5020986"/>
                </a:cubicBezTo>
                <a:cubicBezTo>
                  <a:pt x="12087" y="4680042"/>
                  <a:pt x="-18143" y="4628731"/>
                  <a:pt x="0" y="4271964"/>
                </a:cubicBezTo>
                <a:cubicBezTo>
                  <a:pt x="18143" y="3915197"/>
                  <a:pt x="-18081" y="4017976"/>
                  <a:pt x="0" y="3808586"/>
                </a:cubicBezTo>
                <a:cubicBezTo>
                  <a:pt x="18081" y="3599196"/>
                  <a:pt x="28773" y="3452594"/>
                  <a:pt x="0" y="3230950"/>
                </a:cubicBezTo>
                <a:cubicBezTo>
                  <a:pt x="-28773" y="3009306"/>
                  <a:pt x="-12550" y="2746551"/>
                  <a:pt x="0" y="2481929"/>
                </a:cubicBezTo>
                <a:cubicBezTo>
                  <a:pt x="12550" y="2217307"/>
                  <a:pt x="-5790" y="2132067"/>
                  <a:pt x="0" y="1904293"/>
                </a:cubicBezTo>
                <a:cubicBezTo>
                  <a:pt x="5790" y="1676519"/>
                  <a:pt x="-16938" y="1506194"/>
                  <a:pt x="0" y="1326657"/>
                </a:cubicBezTo>
                <a:cubicBezTo>
                  <a:pt x="16938" y="1147120"/>
                  <a:pt x="-32924" y="944576"/>
                  <a:pt x="0" y="634764"/>
                </a:cubicBezTo>
                <a:cubicBezTo>
                  <a:pt x="32924" y="324952"/>
                  <a:pt x="-12179" y="180843"/>
                  <a:pt x="0" y="0"/>
                </a:cubicBezTo>
                <a:close/>
              </a:path>
            </a:pathLst>
          </a:custGeom>
          <a:solidFill>
            <a:srgbClr val="0070C0">
              <a:alpha val="50000"/>
            </a:srgb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14042596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/>
          </a:p>
        </p:txBody>
      </p:sp>
      <p:sp>
        <p:nvSpPr>
          <p:cNvPr id="84" name="Ristkülik: ümarnurkne 83">
            <a:extLst>
              <a:ext uri="{FF2B5EF4-FFF2-40B4-BE49-F238E27FC236}">
                <a16:creationId xmlns:a16="http://schemas.microsoft.com/office/drawing/2014/main" id="{F606C205-DCBB-4F60-8EA7-4FD7EFF292EC}"/>
              </a:ext>
            </a:extLst>
          </p:cNvPr>
          <p:cNvSpPr/>
          <p:nvPr/>
        </p:nvSpPr>
        <p:spPr>
          <a:xfrm>
            <a:off x="25052" y="20819"/>
            <a:ext cx="5134802" cy="3308916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476BFE-E906-4515-852F-B997E7948D22}"/>
              </a:ext>
            </a:extLst>
          </p:cNvPr>
          <p:cNvSpPr txBox="1"/>
          <p:nvPr/>
        </p:nvSpPr>
        <p:spPr>
          <a:xfrm>
            <a:off x="35242" y="901625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Mis?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17C1DF3-4F75-4A9B-B6D5-B725862313DA}"/>
              </a:ext>
            </a:extLst>
          </p:cNvPr>
          <p:cNvSpPr txBox="1"/>
          <p:nvPr/>
        </p:nvSpPr>
        <p:spPr>
          <a:xfrm>
            <a:off x="2066989" y="939203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Miks?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F64633-0F0D-4D24-8B99-93814F78892B}"/>
              </a:ext>
            </a:extLst>
          </p:cNvPr>
          <p:cNvSpPr txBox="1"/>
          <p:nvPr/>
        </p:nvSpPr>
        <p:spPr>
          <a:xfrm>
            <a:off x="55041" y="2224811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Kes?</a:t>
            </a:r>
          </a:p>
        </p:txBody>
      </p:sp>
      <p:grpSp>
        <p:nvGrpSpPr>
          <p:cNvPr id="17" name="Rühm 16">
            <a:extLst>
              <a:ext uri="{FF2B5EF4-FFF2-40B4-BE49-F238E27FC236}">
                <a16:creationId xmlns:a16="http://schemas.microsoft.com/office/drawing/2014/main" id="{19C3097A-6203-4BE1-881C-4DAED1D037DC}"/>
              </a:ext>
            </a:extLst>
          </p:cNvPr>
          <p:cNvGrpSpPr/>
          <p:nvPr/>
        </p:nvGrpSpPr>
        <p:grpSpPr>
          <a:xfrm>
            <a:off x="225310" y="30238"/>
            <a:ext cx="1767334" cy="743019"/>
            <a:chOff x="292344" y="1151767"/>
            <a:chExt cx="1767334" cy="743019"/>
          </a:xfrm>
        </p:grpSpPr>
        <p:sp>
          <p:nvSpPr>
            <p:cNvPr id="97" name="Võrdkülgne kolmnurk 96">
              <a:extLst>
                <a:ext uri="{FF2B5EF4-FFF2-40B4-BE49-F238E27FC236}">
                  <a16:creationId xmlns:a16="http://schemas.microsoft.com/office/drawing/2014/main" id="{049D88B9-DDA7-4A53-BBE7-56D9A9766BB1}"/>
                </a:ext>
              </a:extLst>
            </p:cNvPr>
            <p:cNvSpPr/>
            <p:nvPr/>
          </p:nvSpPr>
          <p:spPr>
            <a:xfrm>
              <a:off x="292344" y="1224655"/>
              <a:ext cx="1767334" cy="30484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grpSp>
          <p:nvGrpSpPr>
            <p:cNvPr id="16" name="Rühm 15">
              <a:extLst>
                <a:ext uri="{FF2B5EF4-FFF2-40B4-BE49-F238E27FC236}">
                  <a16:creationId xmlns:a16="http://schemas.microsoft.com/office/drawing/2014/main" id="{22388E40-D0E2-4280-B112-A0AE9209C002}"/>
                </a:ext>
              </a:extLst>
            </p:cNvPr>
            <p:cNvGrpSpPr/>
            <p:nvPr/>
          </p:nvGrpSpPr>
          <p:grpSpPr>
            <a:xfrm>
              <a:off x="292344" y="1151767"/>
              <a:ext cx="1746006" cy="743019"/>
              <a:chOff x="292344" y="1151767"/>
              <a:chExt cx="1746006" cy="743019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F598BDD-F2FF-4E11-99E6-3C1AE7721777}"/>
                  </a:ext>
                </a:extLst>
              </p:cNvPr>
              <p:cNvSpPr txBox="1"/>
              <p:nvPr/>
            </p:nvSpPr>
            <p:spPr>
              <a:xfrm>
                <a:off x="292344" y="1433121"/>
                <a:ext cx="1746006" cy="461665"/>
              </a:xfrm>
              <a:custGeom>
                <a:avLst/>
                <a:gdLst>
                  <a:gd name="connsiteX0" fmla="*/ 0 w 1746006"/>
                  <a:gd name="connsiteY0" fmla="*/ 0 h 461665"/>
                  <a:gd name="connsiteX1" fmla="*/ 547082 w 1746006"/>
                  <a:gd name="connsiteY1" fmla="*/ 0 h 461665"/>
                  <a:gd name="connsiteX2" fmla="*/ 1094164 w 1746006"/>
                  <a:gd name="connsiteY2" fmla="*/ 0 h 461665"/>
                  <a:gd name="connsiteX3" fmla="*/ 1746006 w 1746006"/>
                  <a:gd name="connsiteY3" fmla="*/ 0 h 461665"/>
                  <a:gd name="connsiteX4" fmla="*/ 1746006 w 1746006"/>
                  <a:gd name="connsiteY4" fmla="*/ 461665 h 461665"/>
                  <a:gd name="connsiteX5" fmla="*/ 1146544 w 1746006"/>
                  <a:gd name="connsiteY5" fmla="*/ 461665 h 461665"/>
                  <a:gd name="connsiteX6" fmla="*/ 547082 w 1746006"/>
                  <a:gd name="connsiteY6" fmla="*/ 461665 h 461665"/>
                  <a:gd name="connsiteX7" fmla="*/ 0 w 1746006"/>
                  <a:gd name="connsiteY7" fmla="*/ 461665 h 461665"/>
                  <a:gd name="connsiteX8" fmla="*/ 0 w 1746006"/>
                  <a:gd name="connsiteY8" fmla="*/ 0 h 461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46006" h="461665" fill="none" extrusionOk="0">
                    <a:moveTo>
                      <a:pt x="0" y="0"/>
                    </a:moveTo>
                    <a:cubicBezTo>
                      <a:pt x="244476" y="-23758"/>
                      <a:pt x="324873" y="-5101"/>
                      <a:pt x="547082" y="0"/>
                    </a:cubicBezTo>
                    <a:cubicBezTo>
                      <a:pt x="769291" y="5101"/>
                      <a:pt x="982316" y="-1150"/>
                      <a:pt x="1094164" y="0"/>
                    </a:cubicBezTo>
                    <a:cubicBezTo>
                      <a:pt x="1206012" y="1150"/>
                      <a:pt x="1531019" y="-26192"/>
                      <a:pt x="1746006" y="0"/>
                    </a:cubicBezTo>
                    <a:cubicBezTo>
                      <a:pt x="1759911" y="119617"/>
                      <a:pt x="1736107" y="301980"/>
                      <a:pt x="1746006" y="461665"/>
                    </a:cubicBezTo>
                    <a:cubicBezTo>
                      <a:pt x="1523347" y="450303"/>
                      <a:pt x="1329315" y="447484"/>
                      <a:pt x="1146544" y="461665"/>
                    </a:cubicBezTo>
                    <a:cubicBezTo>
                      <a:pt x="963773" y="475846"/>
                      <a:pt x="680581" y="480080"/>
                      <a:pt x="547082" y="461665"/>
                    </a:cubicBezTo>
                    <a:cubicBezTo>
                      <a:pt x="413583" y="443250"/>
                      <a:pt x="140821" y="448140"/>
                      <a:pt x="0" y="461665"/>
                    </a:cubicBezTo>
                    <a:cubicBezTo>
                      <a:pt x="-12485" y="322479"/>
                      <a:pt x="15535" y="230197"/>
                      <a:pt x="0" y="0"/>
                    </a:cubicBezTo>
                    <a:close/>
                  </a:path>
                  <a:path w="1746006" h="461665" stroke="0" extrusionOk="0">
                    <a:moveTo>
                      <a:pt x="0" y="0"/>
                    </a:moveTo>
                    <a:cubicBezTo>
                      <a:pt x="154966" y="6892"/>
                      <a:pt x="348970" y="14826"/>
                      <a:pt x="599462" y="0"/>
                    </a:cubicBezTo>
                    <a:cubicBezTo>
                      <a:pt x="849954" y="-14826"/>
                      <a:pt x="965453" y="-19866"/>
                      <a:pt x="1198924" y="0"/>
                    </a:cubicBezTo>
                    <a:cubicBezTo>
                      <a:pt x="1432395" y="19866"/>
                      <a:pt x="1607270" y="7281"/>
                      <a:pt x="1746006" y="0"/>
                    </a:cubicBezTo>
                    <a:cubicBezTo>
                      <a:pt x="1747914" y="153943"/>
                      <a:pt x="1765447" y="364432"/>
                      <a:pt x="1746006" y="461665"/>
                    </a:cubicBezTo>
                    <a:cubicBezTo>
                      <a:pt x="1524481" y="465686"/>
                      <a:pt x="1356803" y="466249"/>
                      <a:pt x="1146544" y="461665"/>
                    </a:cubicBezTo>
                    <a:cubicBezTo>
                      <a:pt x="936285" y="457081"/>
                      <a:pt x="710919" y="454999"/>
                      <a:pt x="582002" y="461665"/>
                    </a:cubicBezTo>
                    <a:cubicBezTo>
                      <a:pt x="453085" y="468331"/>
                      <a:pt x="242581" y="462129"/>
                      <a:pt x="0" y="461665"/>
                    </a:cubicBezTo>
                    <a:cubicBezTo>
                      <a:pt x="-4295" y="288312"/>
                      <a:pt x="221" y="99376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885490621">
                      <a:prstGeom prst="rect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t-EE" sz="1200" dirty="0">
                    <a:latin typeface="Axure Handwriting" panose="020B0402020200020204" pitchFamily="34" charset="0"/>
                  </a:rPr>
                  <a:t>PÕHIKOOLI RIIKLIK ÕPPEKAVA</a:t>
                </a:r>
              </a:p>
            </p:txBody>
          </p:sp>
          <p:sp>
            <p:nvSpPr>
              <p:cNvPr id="98" name="Ovaal 97">
                <a:extLst>
                  <a:ext uri="{FF2B5EF4-FFF2-40B4-BE49-F238E27FC236}">
                    <a16:creationId xmlns:a16="http://schemas.microsoft.com/office/drawing/2014/main" id="{FDF33D5B-0E88-4192-9171-431C160D9220}"/>
                  </a:ext>
                </a:extLst>
              </p:cNvPr>
              <p:cNvSpPr/>
              <p:nvPr/>
            </p:nvSpPr>
            <p:spPr>
              <a:xfrm>
                <a:off x="1131752" y="1151767"/>
                <a:ext cx="161186" cy="184666"/>
              </a:xfrm>
              <a:prstGeom prst="ellipse">
                <a:avLst/>
              </a:prstGeom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grpSp>
        <p:nvGrpSpPr>
          <p:cNvPr id="18" name="Rühm 17">
            <a:extLst>
              <a:ext uri="{FF2B5EF4-FFF2-40B4-BE49-F238E27FC236}">
                <a16:creationId xmlns:a16="http://schemas.microsoft.com/office/drawing/2014/main" id="{5C207ED9-6525-4018-91B7-A5BF79F0DB08}"/>
              </a:ext>
            </a:extLst>
          </p:cNvPr>
          <p:cNvGrpSpPr/>
          <p:nvPr/>
        </p:nvGrpSpPr>
        <p:grpSpPr>
          <a:xfrm>
            <a:off x="1776739" y="20819"/>
            <a:ext cx="1506560" cy="974374"/>
            <a:chOff x="1852978" y="1152586"/>
            <a:chExt cx="1506560" cy="974374"/>
          </a:xfrm>
        </p:grpSpPr>
        <p:sp>
          <p:nvSpPr>
            <p:cNvPr id="93" name="Võrdkülgne kolmnurk 92">
              <a:extLst>
                <a:ext uri="{FF2B5EF4-FFF2-40B4-BE49-F238E27FC236}">
                  <a16:creationId xmlns:a16="http://schemas.microsoft.com/office/drawing/2014/main" id="{B8505E8C-1A99-4FCC-849F-E542291EDD0C}"/>
                </a:ext>
              </a:extLst>
            </p:cNvPr>
            <p:cNvSpPr/>
            <p:nvPr/>
          </p:nvSpPr>
          <p:spPr>
            <a:xfrm>
              <a:off x="1885950" y="1212299"/>
              <a:ext cx="1411715" cy="38469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3DC491F-E6D5-4E99-8953-A98A420262BF}"/>
                </a:ext>
              </a:extLst>
            </p:cNvPr>
            <p:cNvSpPr txBox="1"/>
            <p:nvPr/>
          </p:nvSpPr>
          <p:spPr>
            <a:xfrm>
              <a:off x="1852978" y="1480629"/>
              <a:ext cx="1506560" cy="646331"/>
            </a:xfrm>
            <a:custGeom>
              <a:avLst/>
              <a:gdLst>
                <a:gd name="connsiteX0" fmla="*/ 0 w 1506560"/>
                <a:gd name="connsiteY0" fmla="*/ 0 h 646331"/>
                <a:gd name="connsiteX1" fmla="*/ 472055 w 1506560"/>
                <a:gd name="connsiteY1" fmla="*/ 0 h 646331"/>
                <a:gd name="connsiteX2" fmla="*/ 929045 w 1506560"/>
                <a:gd name="connsiteY2" fmla="*/ 0 h 646331"/>
                <a:gd name="connsiteX3" fmla="*/ 1506560 w 1506560"/>
                <a:gd name="connsiteY3" fmla="*/ 0 h 646331"/>
                <a:gd name="connsiteX4" fmla="*/ 1506560 w 1506560"/>
                <a:gd name="connsiteY4" fmla="*/ 646331 h 646331"/>
                <a:gd name="connsiteX5" fmla="*/ 974242 w 1506560"/>
                <a:gd name="connsiteY5" fmla="*/ 646331 h 646331"/>
                <a:gd name="connsiteX6" fmla="*/ 441924 w 1506560"/>
                <a:gd name="connsiteY6" fmla="*/ 646331 h 646331"/>
                <a:gd name="connsiteX7" fmla="*/ 0 w 1506560"/>
                <a:gd name="connsiteY7" fmla="*/ 646331 h 646331"/>
                <a:gd name="connsiteX8" fmla="*/ 0 w 1506560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6560" h="646331" fill="none" extrusionOk="0">
                  <a:moveTo>
                    <a:pt x="0" y="0"/>
                  </a:moveTo>
                  <a:cubicBezTo>
                    <a:pt x="155287" y="-3594"/>
                    <a:pt x="263206" y="-8341"/>
                    <a:pt x="472055" y="0"/>
                  </a:cubicBezTo>
                  <a:cubicBezTo>
                    <a:pt x="680905" y="8341"/>
                    <a:pt x="712346" y="21082"/>
                    <a:pt x="929045" y="0"/>
                  </a:cubicBezTo>
                  <a:cubicBezTo>
                    <a:pt x="1145744" y="-21082"/>
                    <a:pt x="1302426" y="-2082"/>
                    <a:pt x="1506560" y="0"/>
                  </a:cubicBezTo>
                  <a:cubicBezTo>
                    <a:pt x="1509846" y="245214"/>
                    <a:pt x="1511839" y="463610"/>
                    <a:pt x="1506560" y="646331"/>
                  </a:cubicBezTo>
                  <a:cubicBezTo>
                    <a:pt x="1274763" y="650527"/>
                    <a:pt x="1178289" y="661019"/>
                    <a:pt x="974242" y="646331"/>
                  </a:cubicBezTo>
                  <a:cubicBezTo>
                    <a:pt x="770195" y="631643"/>
                    <a:pt x="589605" y="650316"/>
                    <a:pt x="441924" y="646331"/>
                  </a:cubicBezTo>
                  <a:cubicBezTo>
                    <a:pt x="294243" y="642346"/>
                    <a:pt x="165796" y="625718"/>
                    <a:pt x="0" y="646331"/>
                  </a:cubicBezTo>
                  <a:cubicBezTo>
                    <a:pt x="3321" y="411559"/>
                    <a:pt x="-8550" y="154046"/>
                    <a:pt x="0" y="0"/>
                  </a:cubicBezTo>
                  <a:close/>
                </a:path>
                <a:path w="1506560" h="646331" stroke="0" extrusionOk="0">
                  <a:moveTo>
                    <a:pt x="0" y="0"/>
                  </a:moveTo>
                  <a:cubicBezTo>
                    <a:pt x="177530" y="9144"/>
                    <a:pt x="369818" y="6746"/>
                    <a:pt x="532318" y="0"/>
                  </a:cubicBezTo>
                  <a:cubicBezTo>
                    <a:pt x="694818" y="-6746"/>
                    <a:pt x="853952" y="7586"/>
                    <a:pt x="1034505" y="0"/>
                  </a:cubicBezTo>
                  <a:cubicBezTo>
                    <a:pt x="1215058" y="-7586"/>
                    <a:pt x="1287891" y="3917"/>
                    <a:pt x="1506560" y="0"/>
                  </a:cubicBezTo>
                  <a:cubicBezTo>
                    <a:pt x="1502277" y="162431"/>
                    <a:pt x="1512433" y="349804"/>
                    <a:pt x="1506560" y="646331"/>
                  </a:cubicBezTo>
                  <a:cubicBezTo>
                    <a:pt x="1299807" y="654975"/>
                    <a:pt x="1117979" y="652171"/>
                    <a:pt x="989308" y="646331"/>
                  </a:cubicBezTo>
                  <a:cubicBezTo>
                    <a:pt x="860637" y="640491"/>
                    <a:pt x="664505" y="649009"/>
                    <a:pt x="472055" y="646331"/>
                  </a:cubicBezTo>
                  <a:cubicBezTo>
                    <a:pt x="279605" y="643653"/>
                    <a:pt x="142754" y="662374"/>
                    <a:pt x="0" y="646331"/>
                  </a:cubicBezTo>
                  <a:cubicBezTo>
                    <a:pt x="-7439" y="409355"/>
                    <a:pt x="-8088" y="19461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399442095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 ÕPPEKAVA </a:t>
              </a:r>
            </a:p>
          </p:txBody>
        </p:sp>
        <p:sp>
          <p:nvSpPr>
            <p:cNvPr id="92" name="Ovaal 91">
              <a:extLst>
                <a:ext uri="{FF2B5EF4-FFF2-40B4-BE49-F238E27FC236}">
                  <a16:creationId xmlns:a16="http://schemas.microsoft.com/office/drawing/2014/main" id="{320C2E1F-A4D8-4A3C-8BF7-30D5942A11F9}"/>
                </a:ext>
              </a:extLst>
            </p:cNvPr>
            <p:cNvSpPr/>
            <p:nvPr/>
          </p:nvSpPr>
          <p:spPr>
            <a:xfrm>
              <a:off x="2501949" y="1152586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</p:grpSp>
      <p:sp>
        <p:nvSpPr>
          <p:cNvPr id="171" name="Ovaal 170">
            <a:extLst>
              <a:ext uri="{FF2B5EF4-FFF2-40B4-BE49-F238E27FC236}">
                <a16:creationId xmlns:a16="http://schemas.microsoft.com/office/drawing/2014/main" id="{BA176956-8739-4273-8157-72FD2861ACFD}"/>
              </a:ext>
            </a:extLst>
          </p:cNvPr>
          <p:cNvSpPr/>
          <p:nvPr/>
        </p:nvSpPr>
        <p:spPr>
          <a:xfrm>
            <a:off x="9845458" y="1323125"/>
            <a:ext cx="2255737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grpSp>
        <p:nvGrpSpPr>
          <p:cNvPr id="35" name="Rühm 34">
            <a:extLst>
              <a:ext uri="{FF2B5EF4-FFF2-40B4-BE49-F238E27FC236}">
                <a16:creationId xmlns:a16="http://schemas.microsoft.com/office/drawing/2014/main" id="{85E5FE09-0E89-4DC6-92B4-D723126AF293}"/>
              </a:ext>
            </a:extLst>
          </p:cNvPr>
          <p:cNvGrpSpPr/>
          <p:nvPr/>
        </p:nvGrpSpPr>
        <p:grpSpPr>
          <a:xfrm>
            <a:off x="9949278" y="798870"/>
            <a:ext cx="1985250" cy="768994"/>
            <a:chOff x="8507990" y="348862"/>
            <a:chExt cx="2079382" cy="768994"/>
          </a:xfrm>
        </p:grpSpPr>
        <p:grpSp>
          <p:nvGrpSpPr>
            <p:cNvPr id="80" name="Rühm 79">
              <a:extLst>
                <a:ext uri="{FF2B5EF4-FFF2-40B4-BE49-F238E27FC236}">
                  <a16:creationId xmlns:a16="http://schemas.microsoft.com/office/drawing/2014/main" id="{C2BE79CC-56FD-4B54-8472-3F42DFFC5209}"/>
                </a:ext>
              </a:extLst>
            </p:cNvPr>
            <p:cNvGrpSpPr/>
            <p:nvPr/>
          </p:nvGrpSpPr>
          <p:grpSpPr>
            <a:xfrm>
              <a:off x="8507990" y="348862"/>
              <a:ext cx="2079382" cy="768994"/>
              <a:chOff x="8181975" y="419100"/>
              <a:chExt cx="3067050" cy="1135772"/>
            </a:xfrm>
            <a:solidFill>
              <a:srgbClr val="FFFF00"/>
            </a:solidFill>
            <a:effectLst>
              <a:glow rad="419100">
                <a:schemeClr val="accent4">
                  <a:satMod val="175000"/>
                  <a:alpha val="40000"/>
                </a:schemeClr>
              </a:glow>
            </a:effectLst>
          </p:grpSpPr>
          <p:sp>
            <p:nvSpPr>
              <p:cNvPr id="54" name="Ristkülik 53">
                <a:extLst>
                  <a:ext uri="{FF2B5EF4-FFF2-40B4-BE49-F238E27FC236}">
                    <a16:creationId xmlns:a16="http://schemas.microsoft.com/office/drawing/2014/main" id="{C3537E85-046B-45AA-8849-928A10F64C4E}"/>
                  </a:ext>
                </a:extLst>
              </p:cNvPr>
              <p:cNvSpPr/>
              <p:nvPr/>
            </p:nvSpPr>
            <p:spPr>
              <a:xfrm>
                <a:off x="8181975" y="533400"/>
                <a:ext cx="3067050" cy="718629"/>
              </a:xfrm>
              <a:custGeom>
                <a:avLst/>
                <a:gdLst>
                  <a:gd name="connsiteX0" fmla="*/ 0 w 3067050"/>
                  <a:gd name="connsiteY0" fmla="*/ 0 h 718629"/>
                  <a:gd name="connsiteX1" fmla="*/ 3067050 w 3067050"/>
                  <a:gd name="connsiteY1" fmla="*/ 0 h 718629"/>
                  <a:gd name="connsiteX2" fmla="*/ 3067050 w 3067050"/>
                  <a:gd name="connsiteY2" fmla="*/ 718629 h 718629"/>
                  <a:gd name="connsiteX3" fmla="*/ 0 w 3067050"/>
                  <a:gd name="connsiteY3" fmla="*/ 718629 h 718629"/>
                  <a:gd name="connsiteX4" fmla="*/ 0 w 3067050"/>
                  <a:gd name="connsiteY4" fmla="*/ 0 h 7186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67050" h="718629" fill="none" extrusionOk="0">
                    <a:moveTo>
                      <a:pt x="0" y="0"/>
                    </a:moveTo>
                    <a:cubicBezTo>
                      <a:pt x="862236" y="-107097"/>
                      <a:pt x="2491030" y="114891"/>
                      <a:pt x="3067050" y="0"/>
                    </a:cubicBezTo>
                    <a:cubicBezTo>
                      <a:pt x="3040265" y="105332"/>
                      <a:pt x="3128989" y="627639"/>
                      <a:pt x="3067050" y="718629"/>
                    </a:cubicBezTo>
                    <a:cubicBezTo>
                      <a:pt x="2153437" y="737082"/>
                      <a:pt x="1521045" y="741219"/>
                      <a:pt x="0" y="718629"/>
                    </a:cubicBezTo>
                    <a:cubicBezTo>
                      <a:pt x="-37831" y="556652"/>
                      <a:pt x="-55212" y="241638"/>
                      <a:pt x="0" y="0"/>
                    </a:cubicBezTo>
                    <a:close/>
                  </a:path>
                  <a:path w="3067050" h="718629" stroke="0" extrusionOk="0">
                    <a:moveTo>
                      <a:pt x="0" y="0"/>
                    </a:moveTo>
                    <a:cubicBezTo>
                      <a:pt x="1130857" y="80376"/>
                      <a:pt x="2195956" y="-106280"/>
                      <a:pt x="3067050" y="0"/>
                    </a:cubicBezTo>
                    <a:cubicBezTo>
                      <a:pt x="3121705" y="329539"/>
                      <a:pt x="3003995" y="371467"/>
                      <a:pt x="3067050" y="718629"/>
                    </a:cubicBezTo>
                    <a:cubicBezTo>
                      <a:pt x="2758452" y="750429"/>
                      <a:pt x="557250" y="757264"/>
                      <a:pt x="0" y="718629"/>
                    </a:cubicBezTo>
                    <a:cubicBezTo>
                      <a:pt x="10018" y="635154"/>
                      <a:pt x="-55049" y="282686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1374697064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69" name="Ristkülik 68">
                <a:extLst>
                  <a:ext uri="{FF2B5EF4-FFF2-40B4-BE49-F238E27FC236}">
                    <a16:creationId xmlns:a16="http://schemas.microsoft.com/office/drawing/2014/main" id="{C10300AD-269C-4BD8-B6C3-E420057E84C3}"/>
                  </a:ext>
                </a:extLst>
              </p:cNvPr>
              <p:cNvSpPr/>
              <p:nvPr/>
            </p:nvSpPr>
            <p:spPr>
              <a:xfrm>
                <a:off x="8181975" y="419100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10030" y="-3116"/>
                      <a:pt x="29687" y="-4597"/>
                      <a:pt x="52357" y="0"/>
                    </a:cubicBezTo>
                    <a:cubicBezTo>
                      <a:pt x="57340" y="346621"/>
                      <a:pt x="2724" y="564217"/>
                      <a:pt x="52357" y="1117933"/>
                    </a:cubicBezTo>
                    <a:cubicBezTo>
                      <a:pt x="43165" y="1115370"/>
                      <a:pt x="16973" y="1114969"/>
                      <a:pt x="0" y="1117933"/>
                    </a:cubicBezTo>
                    <a:cubicBezTo>
                      <a:pt x="23161" y="884623"/>
                      <a:pt x="-36435" y="164293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551" y="-4032"/>
                      <a:pt x="39074" y="-1451"/>
                      <a:pt x="52357" y="0"/>
                    </a:cubicBezTo>
                    <a:cubicBezTo>
                      <a:pt x="-20614" y="533321"/>
                      <a:pt x="147548" y="909647"/>
                      <a:pt x="52357" y="1117933"/>
                    </a:cubicBezTo>
                    <a:cubicBezTo>
                      <a:pt x="37022" y="1121952"/>
                      <a:pt x="25406" y="1121930"/>
                      <a:pt x="0" y="1117933"/>
                    </a:cubicBezTo>
                    <a:cubicBezTo>
                      <a:pt x="11877" y="980195"/>
                      <a:pt x="-78410" y="434718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619034263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82" name="Ristkülik 81">
                <a:extLst>
                  <a:ext uri="{FF2B5EF4-FFF2-40B4-BE49-F238E27FC236}">
                    <a16:creationId xmlns:a16="http://schemas.microsoft.com/office/drawing/2014/main" id="{30ECFA76-B163-4FEF-9251-9D87D8A14C56}"/>
                  </a:ext>
                </a:extLst>
              </p:cNvPr>
              <p:cNvSpPr/>
              <p:nvPr/>
            </p:nvSpPr>
            <p:spPr>
              <a:xfrm>
                <a:off x="11190325" y="436939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21154" y="51"/>
                      <a:pt x="34603" y="4524"/>
                      <a:pt x="52357" y="0"/>
                    </a:cubicBezTo>
                    <a:cubicBezTo>
                      <a:pt x="110739" y="167846"/>
                      <a:pt x="26941" y="828818"/>
                      <a:pt x="52357" y="1117933"/>
                    </a:cubicBezTo>
                    <a:cubicBezTo>
                      <a:pt x="40320" y="1118327"/>
                      <a:pt x="15161" y="1122270"/>
                      <a:pt x="0" y="1117933"/>
                    </a:cubicBezTo>
                    <a:cubicBezTo>
                      <a:pt x="42693" y="844449"/>
                      <a:pt x="94707" y="483009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730" y="4431"/>
                      <a:pt x="33458" y="243"/>
                      <a:pt x="52357" y="0"/>
                    </a:cubicBezTo>
                    <a:cubicBezTo>
                      <a:pt x="62809" y="151767"/>
                      <a:pt x="78993" y="941538"/>
                      <a:pt x="52357" y="1117933"/>
                    </a:cubicBezTo>
                    <a:cubicBezTo>
                      <a:pt x="33172" y="1114131"/>
                      <a:pt x="12591" y="1120258"/>
                      <a:pt x="0" y="1117933"/>
                    </a:cubicBezTo>
                    <a:cubicBezTo>
                      <a:pt x="-53786" y="802572"/>
                      <a:pt x="84409" y="468984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540606347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A89EBF2-A38A-48CA-99E0-8AA9F1B58E94}"/>
                </a:ext>
              </a:extLst>
            </p:cNvPr>
            <p:cNvSpPr txBox="1"/>
            <p:nvPr/>
          </p:nvSpPr>
          <p:spPr>
            <a:xfrm>
              <a:off x="8594535" y="547976"/>
              <a:ext cx="19062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LOOVTÖÖ ESITLEMINE</a:t>
              </a:r>
            </a:p>
          </p:txBody>
        </p:sp>
      </p:grpSp>
      <p:sp>
        <p:nvSpPr>
          <p:cNvPr id="185" name="TextBox 184">
            <a:extLst>
              <a:ext uri="{FF2B5EF4-FFF2-40B4-BE49-F238E27FC236}">
                <a16:creationId xmlns:a16="http://schemas.microsoft.com/office/drawing/2014/main" id="{FE0FCB3C-A6EA-4A32-9300-33980D5E61BC}"/>
              </a:ext>
            </a:extLst>
          </p:cNvPr>
          <p:cNvSpPr txBox="1"/>
          <p:nvPr/>
        </p:nvSpPr>
        <p:spPr>
          <a:xfrm>
            <a:off x="314485" y="4389618"/>
            <a:ext cx="122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OKTOOBER</a:t>
            </a:r>
          </a:p>
        </p:txBody>
      </p:sp>
      <p:grpSp>
        <p:nvGrpSpPr>
          <p:cNvPr id="119" name="Rühm 118">
            <a:extLst>
              <a:ext uri="{FF2B5EF4-FFF2-40B4-BE49-F238E27FC236}">
                <a16:creationId xmlns:a16="http://schemas.microsoft.com/office/drawing/2014/main" id="{F28F6EBF-76D5-49F8-82E8-CC91581A9BF8}"/>
              </a:ext>
            </a:extLst>
          </p:cNvPr>
          <p:cNvGrpSpPr/>
          <p:nvPr/>
        </p:nvGrpSpPr>
        <p:grpSpPr>
          <a:xfrm>
            <a:off x="125303" y="3097926"/>
            <a:ext cx="1536650" cy="789331"/>
            <a:chOff x="2261422" y="5591100"/>
            <a:chExt cx="2031645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39" name="Ristkülik 138">
              <a:extLst>
                <a:ext uri="{FF2B5EF4-FFF2-40B4-BE49-F238E27FC236}">
                  <a16:creationId xmlns:a16="http://schemas.microsoft.com/office/drawing/2014/main" id="{13F9649F-EA3C-4B1A-AED4-A4CF9DF4EB6D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40" name="Ristkülik 139">
              <a:extLst>
                <a:ext uri="{FF2B5EF4-FFF2-40B4-BE49-F238E27FC236}">
                  <a16:creationId xmlns:a16="http://schemas.microsoft.com/office/drawing/2014/main" id="{7A3780CF-4806-4960-9824-B7E6BDEE0DE7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00908D4C-37EC-49AC-ACE2-821CEDB42586}"/>
                </a:ext>
              </a:extLst>
            </p:cNvPr>
            <p:cNvSpPr txBox="1"/>
            <p:nvPr/>
          </p:nvSpPr>
          <p:spPr>
            <a:xfrm>
              <a:off x="2261422" y="5713776"/>
              <a:ext cx="2031645" cy="319251"/>
            </a:xfrm>
            <a:custGeom>
              <a:avLst/>
              <a:gdLst>
                <a:gd name="connsiteX0" fmla="*/ 0 w 2031645"/>
                <a:gd name="connsiteY0" fmla="*/ 0 h 319251"/>
                <a:gd name="connsiteX1" fmla="*/ 2031645 w 2031645"/>
                <a:gd name="connsiteY1" fmla="*/ 0 h 319251"/>
                <a:gd name="connsiteX2" fmla="*/ 2031645 w 2031645"/>
                <a:gd name="connsiteY2" fmla="*/ 319251 h 319251"/>
                <a:gd name="connsiteX3" fmla="*/ 0 w 2031645"/>
                <a:gd name="connsiteY3" fmla="*/ 319251 h 319251"/>
                <a:gd name="connsiteX4" fmla="*/ 0 w 2031645"/>
                <a:gd name="connsiteY4" fmla="*/ 0 h 319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1645" h="319251" fill="none" extrusionOk="0">
                  <a:moveTo>
                    <a:pt x="0" y="0"/>
                  </a:moveTo>
                  <a:cubicBezTo>
                    <a:pt x="555720" y="-86046"/>
                    <a:pt x="1413679" y="58771"/>
                    <a:pt x="2031645" y="0"/>
                  </a:cubicBezTo>
                  <a:cubicBezTo>
                    <a:pt x="2013761" y="150063"/>
                    <a:pt x="2057537" y="211418"/>
                    <a:pt x="2031645" y="319251"/>
                  </a:cubicBezTo>
                  <a:cubicBezTo>
                    <a:pt x="1323660" y="357820"/>
                    <a:pt x="222541" y="229879"/>
                    <a:pt x="0" y="319251"/>
                  </a:cubicBezTo>
                  <a:cubicBezTo>
                    <a:pt x="-28582" y="170479"/>
                    <a:pt x="11843" y="157483"/>
                    <a:pt x="0" y="0"/>
                  </a:cubicBezTo>
                  <a:close/>
                </a:path>
                <a:path w="2031645" h="319251" stroke="0" extrusionOk="0">
                  <a:moveTo>
                    <a:pt x="0" y="0"/>
                  </a:moveTo>
                  <a:cubicBezTo>
                    <a:pt x="580161" y="-108589"/>
                    <a:pt x="1193376" y="35042"/>
                    <a:pt x="2031645" y="0"/>
                  </a:cubicBezTo>
                  <a:cubicBezTo>
                    <a:pt x="2004847" y="105889"/>
                    <a:pt x="2034166" y="180749"/>
                    <a:pt x="2031645" y="319251"/>
                  </a:cubicBezTo>
                  <a:cubicBezTo>
                    <a:pt x="1769853" y="396179"/>
                    <a:pt x="817229" y="299220"/>
                    <a:pt x="0" y="319251"/>
                  </a:cubicBezTo>
                  <a:cubicBezTo>
                    <a:pt x="10630" y="175929"/>
                    <a:pt x="17430" y="52711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LOOVTÖÖ ALGUS</a:t>
              </a:r>
            </a:p>
          </p:txBody>
        </p:sp>
      </p:grpSp>
      <p:sp>
        <p:nvSpPr>
          <p:cNvPr id="51" name="Ovaal 50">
            <a:extLst>
              <a:ext uri="{FF2B5EF4-FFF2-40B4-BE49-F238E27FC236}">
                <a16:creationId xmlns:a16="http://schemas.microsoft.com/office/drawing/2014/main" id="{A32AE1DA-CBEC-4E18-BDED-AB80B9BEC001}"/>
              </a:ext>
            </a:extLst>
          </p:cNvPr>
          <p:cNvSpPr/>
          <p:nvPr/>
        </p:nvSpPr>
        <p:spPr>
          <a:xfrm>
            <a:off x="32104" y="3566751"/>
            <a:ext cx="170524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25397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98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ol: kõver ülesnool 2">
            <a:extLst>
              <a:ext uri="{FF2B5EF4-FFF2-40B4-BE49-F238E27FC236}">
                <a16:creationId xmlns:a16="http://schemas.microsoft.com/office/drawing/2014/main" id="{624E59E7-1346-49F9-9BCE-826CCD7B5A7A}"/>
              </a:ext>
            </a:extLst>
          </p:cNvPr>
          <p:cNvSpPr/>
          <p:nvPr/>
        </p:nvSpPr>
        <p:spPr>
          <a:xfrm>
            <a:off x="218454" y="1859884"/>
            <a:ext cx="11813706" cy="4755090"/>
          </a:xfrm>
          <a:custGeom>
            <a:avLst/>
            <a:gdLst>
              <a:gd name="connsiteX0" fmla="*/ 10690568 w 11919757"/>
              <a:gd name="connsiteY0" fmla="*/ 0 h 4986164"/>
              <a:gd name="connsiteX1" fmla="*/ 11759918 w 11919757"/>
              <a:gd name="connsiteY1" fmla="*/ 1246541 h 4986164"/>
              <a:gd name="connsiteX2" fmla="*/ 11153999 w 11919757"/>
              <a:gd name="connsiteY2" fmla="*/ 1246541 h 4986164"/>
              <a:gd name="connsiteX3" fmla="*/ 5656919 w 11919757"/>
              <a:gd name="connsiteY3" fmla="*/ 4947793 h 4986164"/>
              <a:gd name="connsiteX4" fmla="*/ 9907458 w 11919757"/>
              <a:gd name="connsiteY4" fmla="*/ 1246541 h 4986164"/>
              <a:gd name="connsiteX5" fmla="*/ 9301539 w 11919757"/>
              <a:gd name="connsiteY5" fmla="*/ 1246541 h 4986164"/>
              <a:gd name="connsiteX6" fmla="*/ 10690568 w 11919757"/>
              <a:gd name="connsiteY6" fmla="*/ 0 h 4986164"/>
              <a:gd name="connsiteX0" fmla="*/ 5033649 w 11919757"/>
              <a:gd name="connsiteY0" fmla="*/ 4986164 h 4986164"/>
              <a:gd name="connsiteX1" fmla="*/ 0 w 11919757"/>
              <a:gd name="connsiteY1" fmla="*/ 0 h 4986164"/>
              <a:gd name="connsiteX2" fmla="*/ 1246541 w 11919757"/>
              <a:gd name="connsiteY2" fmla="*/ 0 h 4986164"/>
              <a:gd name="connsiteX3" fmla="*/ 6280190 w 11919757"/>
              <a:gd name="connsiteY3" fmla="*/ 4986164 h 4986164"/>
              <a:gd name="connsiteX4" fmla="*/ 5033649 w 11919757"/>
              <a:gd name="connsiteY4" fmla="*/ 4986164 h 4986164"/>
              <a:gd name="connsiteX0" fmla="*/ 5656919 w 11919757"/>
              <a:gd name="connsiteY0" fmla="*/ 4947793 h 4986164"/>
              <a:gd name="connsiteX1" fmla="*/ 9907458 w 11919757"/>
              <a:gd name="connsiteY1" fmla="*/ 1246541 h 4986164"/>
              <a:gd name="connsiteX2" fmla="*/ 9301539 w 11919757"/>
              <a:gd name="connsiteY2" fmla="*/ 1246541 h 4986164"/>
              <a:gd name="connsiteX3" fmla="*/ 10690568 w 11919757"/>
              <a:gd name="connsiteY3" fmla="*/ 0 h 4986164"/>
              <a:gd name="connsiteX4" fmla="*/ 11759918 w 11919757"/>
              <a:gd name="connsiteY4" fmla="*/ 1246541 h 4986164"/>
              <a:gd name="connsiteX5" fmla="*/ 11153999 w 11919757"/>
              <a:gd name="connsiteY5" fmla="*/ 1246541 h 4986164"/>
              <a:gd name="connsiteX6" fmla="*/ 6280189 w 11919757"/>
              <a:gd name="connsiteY6" fmla="*/ 4986164 h 4986164"/>
              <a:gd name="connsiteX7" fmla="*/ 5033649 w 11919757"/>
              <a:gd name="connsiteY7" fmla="*/ 4986164 h 4986164"/>
              <a:gd name="connsiteX8" fmla="*/ 0 w 11919757"/>
              <a:gd name="connsiteY8" fmla="*/ 0 h 4986164"/>
              <a:gd name="connsiteX9" fmla="*/ 1246541 w 11919757"/>
              <a:gd name="connsiteY9" fmla="*/ 0 h 4986164"/>
              <a:gd name="connsiteX10" fmla="*/ 6280190 w 11919757"/>
              <a:gd name="connsiteY10" fmla="*/ 4986164 h 4986164"/>
              <a:gd name="connsiteX0" fmla="*/ 10690568 w 11759918"/>
              <a:gd name="connsiteY0" fmla="*/ 0 h 4986521"/>
              <a:gd name="connsiteX1" fmla="*/ 11759918 w 11759918"/>
              <a:gd name="connsiteY1" fmla="*/ 1246541 h 4986521"/>
              <a:gd name="connsiteX2" fmla="*/ 11153999 w 11759918"/>
              <a:gd name="connsiteY2" fmla="*/ 1246541 h 4986521"/>
              <a:gd name="connsiteX3" fmla="*/ 5656919 w 11759918"/>
              <a:gd name="connsiteY3" fmla="*/ 4947793 h 4986521"/>
              <a:gd name="connsiteX4" fmla="*/ 9907458 w 11759918"/>
              <a:gd name="connsiteY4" fmla="*/ 1246541 h 4986521"/>
              <a:gd name="connsiteX5" fmla="*/ 9301539 w 11759918"/>
              <a:gd name="connsiteY5" fmla="*/ 1246541 h 4986521"/>
              <a:gd name="connsiteX6" fmla="*/ 10690568 w 11759918"/>
              <a:gd name="connsiteY6" fmla="*/ 0 h 4986521"/>
              <a:gd name="connsiteX0" fmla="*/ 5033649 w 11759918"/>
              <a:gd name="connsiteY0" fmla="*/ 4986164 h 4986521"/>
              <a:gd name="connsiteX1" fmla="*/ 0 w 11759918"/>
              <a:gd name="connsiteY1" fmla="*/ 0 h 4986521"/>
              <a:gd name="connsiteX2" fmla="*/ 1246541 w 11759918"/>
              <a:gd name="connsiteY2" fmla="*/ 0 h 4986521"/>
              <a:gd name="connsiteX3" fmla="*/ 6280190 w 11759918"/>
              <a:gd name="connsiteY3" fmla="*/ 4986164 h 4986521"/>
              <a:gd name="connsiteX4" fmla="*/ 5033649 w 11759918"/>
              <a:gd name="connsiteY4" fmla="*/ 4986164 h 4986521"/>
              <a:gd name="connsiteX0" fmla="*/ 5656919 w 11759918"/>
              <a:gd name="connsiteY0" fmla="*/ 4947793 h 4986521"/>
              <a:gd name="connsiteX1" fmla="*/ 9907458 w 11759918"/>
              <a:gd name="connsiteY1" fmla="*/ 1246541 h 4986521"/>
              <a:gd name="connsiteX2" fmla="*/ 9301539 w 11759918"/>
              <a:gd name="connsiteY2" fmla="*/ 1246541 h 4986521"/>
              <a:gd name="connsiteX3" fmla="*/ 10690568 w 11759918"/>
              <a:gd name="connsiteY3" fmla="*/ 0 h 4986521"/>
              <a:gd name="connsiteX4" fmla="*/ 11759918 w 11759918"/>
              <a:gd name="connsiteY4" fmla="*/ 1246541 h 4986521"/>
              <a:gd name="connsiteX5" fmla="*/ 11153999 w 11759918"/>
              <a:gd name="connsiteY5" fmla="*/ 1246541 h 4986521"/>
              <a:gd name="connsiteX6" fmla="*/ 6280189 w 11759918"/>
              <a:gd name="connsiteY6" fmla="*/ 4986164 h 4986521"/>
              <a:gd name="connsiteX7" fmla="*/ 5033649 w 11759918"/>
              <a:gd name="connsiteY7" fmla="*/ 4986164 h 4986521"/>
              <a:gd name="connsiteX8" fmla="*/ 0 w 11759918"/>
              <a:gd name="connsiteY8" fmla="*/ 0 h 4986521"/>
              <a:gd name="connsiteX9" fmla="*/ 1354118 w 11759918"/>
              <a:gd name="connsiteY9" fmla="*/ 2133600 h 4986521"/>
              <a:gd name="connsiteX10" fmla="*/ 6280190 w 11759918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291364 w 11804741"/>
              <a:gd name="connsiteY2" fmla="*/ 0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434799 w 11804741"/>
              <a:gd name="connsiteY2" fmla="*/ 2124635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96353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60494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5001581"/>
              <a:gd name="connsiteX1" fmla="*/ 11813706 w 11813706"/>
              <a:gd name="connsiteY1" fmla="*/ 1246541 h 5001581"/>
              <a:gd name="connsiteX2" fmla="*/ 11207787 w 11813706"/>
              <a:gd name="connsiteY2" fmla="*/ 1246541 h 5001581"/>
              <a:gd name="connsiteX3" fmla="*/ 5710707 w 11813706"/>
              <a:gd name="connsiteY3" fmla="*/ 4947793 h 5001581"/>
              <a:gd name="connsiteX4" fmla="*/ 9961246 w 11813706"/>
              <a:gd name="connsiteY4" fmla="*/ 1246541 h 5001581"/>
              <a:gd name="connsiteX5" fmla="*/ 9355327 w 11813706"/>
              <a:gd name="connsiteY5" fmla="*/ 1246541 h 5001581"/>
              <a:gd name="connsiteX6" fmla="*/ 10744356 w 11813706"/>
              <a:gd name="connsiteY6" fmla="*/ 0 h 5001581"/>
              <a:gd name="connsiteX0" fmla="*/ 5087437 w 11813706"/>
              <a:gd name="connsiteY0" fmla="*/ 4986164 h 5001581"/>
              <a:gd name="connsiteX1" fmla="*/ 0 w 11813706"/>
              <a:gd name="connsiteY1" fmla="*/ 2151529 h 5001581"/>
              <a:gd name="connsiteX2" fmla="*/ 1443764 w 11813706"/>
              <a:gd name="connsiteY2" fmla="*/ 2124635 h 5001581"/>
              <a:gd name="connsiteX3" fmla="*/ 6333978 w 11813706"/>
              <a:gd name="connsiteY3" fmla="*/ 4986164 h 5001581"/>
              <a:gd name="connsiteX4" fmla="*/ 5087437 w 11813706"/>
              <a:gd name="connsiteY4" fmla="*/ 4986164 h 5001581"/>
              <a:gd name="connsiteX0" fmla="*/ 5092143 w 11813706"/>
              <a:gd name="connsiteY0" fmla="*/ 5001581 h 5001581"/>
              <a:gd name="connsiteX1" fmla="*/ 9961246 w 11813706"/>
              <a:gd name="connsiteY1" fmla="*/ 1246541 h 5001581"/>
              <a:gd name="connsiteX2" fmla="*/ 9355327 w 11813706"/>
              <a:gd name="connsiteY2" fmla="*/ 1246541 h 5001581"/>
              <a:gd name="connsiteX3" fmla="*/ 10744356 w 11813706"/>
              <a:gd name="connsiteY3" fmla="*/ 0 h 5001581"/>
              <a:gd name="connsiteX4" fmla="*/ 11813706 w 11813706"/>
              <a:gd name="connsiteY4" fmla="*/ 1246541 h 5001581"/>
              <a:gd name="connsiteX5" fmla="*/ 11207787 w 11813706"/>
              <a:gd name="connsiteY5" fmla="*/ 1246541 h 5001581"/>
              <a:gd name="connsiteX6" fmla="*/ 6333977 w 11813706"/>
              <a:gd name="connsiteY6" fmla="*/ 4986164 h 5001581"/>
              <a:gd name="connsiteX7" fmla="*/ 5087437 w 11813706"/>
              <a:gd name="connsiteY7" fmla="*/ 4986164 h 5001581"/>
              <a:gd name="connsiteX8" fmla="*/ 8965 w 11813706"/>
              <a:gd name="connsiteY8" fmla="*/ 2160494 h 5001581"/>
              <a:gd name="connsiteX9" fmla="*/ 1407906 w 11813706"/>
              <a:gd name="connsiteY9" fmla="*/ 2133600 h 5001581"/>
              <a:gd name="connsiteX10" fmla="*/ 6333978 w 11813706"/>
              <a:gd name="connsiteY10" fmla="*/ 4986164 h 5001581"/>
              <a:gd name="connsiteX0" fmla="*/ 10744356 w 11813706"/>
              <a:gd name="connsiteY0" fmla="*/ 0 h 5030470"/>
              <a:gd name="connsiteX1" fmla="*/ 11813706 w 11813706"/>
              <a:gd name="connsiteY1" fmla="*/ 1246541 h 5030470"/>
              <a:gd name="connsiteX2" fmla="*/ 11207787 w 11813706"/>
              <a:gd name="connsiteY2" fmla="*/ 1246541 h 5030470"/>
              <a:gd name="connsiteX3" fmla="*/ 5101107 w 11813706"/>
              <a:gd name="connsiteY3" fmla="*/ 4992616 h 5030470"/>
              <a:gd name="connsiteX4" fmla="*/ 9961246 w 11813706"/>
              <a:gd name="connsiteY4" fmla="*/ 1246541 h 5030470"/>
              <a:gd name="connsiteX5" fmla="*/ 9355327 w 11813706"/>
              <a:gd name="connsiteY5" fmla="*/ 1246541 h 5030470"/>
              <a:gd name="connsiteX6" fmla="*/ 10744356 w 11813706"/>
              <a:gd name="connsiteY6" fmla="*/ 0 h 5030470"/>
              <a:gd name="connsiteX0" fmla="*/ 5087437 w 11813706"/>
              <a:gd name="connsiteY0" fmla="*/ 4986164 h 5030470"/>
              <a:gd name="connsiteX1" fmla="*/ 0 w 11813706"/>
              <a:gd name="connsiteY1" fmla="*/ 2151529 h 5030470"/>
              <a:gd name="connsiteX2" fmla="*/ 1443764 w 11813706"/>
              <a:gd name="connsiteY2" fmla="*/ 2124635 h 5030470"/>
              <a:gd name="connsiteX3" fmla="*/ 6333978 w 11813706"/>
              <a:gd name="connsiteY3" fmla="*/ 4986164 h 5030470"/>
              <a:gd name="connsiteX4" fmla="*/ 5087437 w 11813706"/>
              <a:gd name="connsiteY4" fmla="*/ 4986164 h 5030470"/>
              <a:gd name="connsiteX0" fmla="*/ 5092143 w 11813706"/>
              <a:gd name="connsiteY0" fmla="*/ 5001581 h 5030470"/>
              <a:gd name="connsiteX1" fmla="*/ 9961246 w 11813706"/>
              <a:gd name="connsiteY1" fmla="*/ 1246541 h 5030470"/>
              <a:gd name="connsiteX2" fmla="*/ 9355327 w 11813706"/>
              <a:gd name="connsiteY2" fmla="*/ 1246541 h 5030470"/>
              <a:gd name="connsiteX3" fmla="*/ 10744356 w 11813706"/>
              <a:gd name="connsiteY3" fmla="*/ 0 h 5030470"/>
              <a:gd name="connsiteX4" fmla="*/ 11813706 w 11813706"/>
              <a:gd name="connsiteY4" fmla="*/ 1246541 h 5030470"/>
              <a:gd name="connsiteX5" fmla="*/ 11207787 w 11813706"/>
              <a:gd name="connsiteY5" fmla="*/ 1246541 h 5030470"/>
              <a:gd name="connsiteX6" fmla="*/ 6333977 w 11813706"/>
              <a:gd name="connsiteY6" fmla="*/ 4986164 h 5030470"/>
              <a:gd name="connsiteX7" fmla="*/ 5087437 w 11813706"/>
              <a:gd name="connsiteY7" fmla="*/ 4986164 h 5030470"/>
              <a:gd name="connsiteX8" fmla="*/ 8965 w 11813706"/>
              <a:gd name="connsiteY8" fmla="*/ 2160494 h 5030470"/>
              <a:gd name="connsiteX9" fmla="*/ 1407906 w 11813706"/>
              <a:gd name="connsiteY9" fmla="*/ 2133600 h 5030470"/>
              <a:gd name="connsiteX10" fmla="*/ 6333978 w 11813706"/>
              <a:gd name="connsiteY10" fmla="*/ 4986164 h 5030470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333978 w 11813706"/>
              <a:gd name="connsiteY10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9507 w 11813706"/>
              <a:gd name="connsiteY10" fmla="*/ 496823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0543 w 11813706"/>
              <a:gd name="connsiteY10" fmla="*/ 4977199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8" fmla="*/ 1407906 w 11813706"/>
              <a:gd name="connsiteY8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207787 w 11813706"/>
              <a:gd name="connsiteY4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763598 w 11813706"/>
              <a:gd name="connsiteY4" fmla="*/ 1103106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08258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154684 w 11813706"/>
              <a:gd name="connsiteY3" fmla="*/ 4690329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13706" h="4755090" stroke="0" extrusionOk="0">
                <a:moveTo>
                  <a:pt x="10627815" y="0"/>
                </a:moveTo>
                <a:lnTo>
                  <a:pt x="11813706" y="1004494"/>
                </a:lnTo>
                <a:lnTo>
                  <a:pt x="11207787" y="1004494"/>
                </a:lnTo>
                <a:cubicBezTo>
                  <a:pt x="10575147" y="3431586"/>
                  <a:pt x="7522548" y="4845797"/>
                  <a:pt x="5101107" y="4750569"/>
                </a:cubicBezTo>
                <a:cubicBezTo>
                  <a:pt x="7150267" y="4497285"/>
                  <a:pt x="9444983" y="2985109"/>
                  <a:pt x="9961246" y="1004494"/>
                </a:cubicBezTo>
                <a:lnTo>
                  <a:pt x="9355327" y="1004494"/>
                </a:lnTo>
                <a:lnTo>
                  <a:pt x="10627815" y="0"/>
                </a:lnTo>
                <a:close/>
              </a:path>
              <a:path w="11813706" h="4755090" fill="darkenLess" stroke="0" extrusionOk="0">
                <a:moveTo>
                  <a:pt x="5051578" y="4744117"/>
                </a:moveTo>
                <a:cubicBezTo>
                  <a:pt x="2352252" y="4788940"/>
                  <a:pt x="0" y="4663264"/>
                  <a:pt x="0" y="1909482"/>
                </a:cubicBezTo>
                <a:lnTo>
                  <a:pt x="1443764" y="1882588"/>
                </a:lnTo>
                <a:cubicBezTo>
                  <a:pt x="1443764" y="4636370"/>
                  <a:pt x="3374676" y="4690329"/>
                  <a:pt x="6154684" y="4690329"/>
                </a:cubicBezTo>
                <a:cubicBezTo>
                  <a:pt x="5727217" y="4690329"/>
                  <a:pt x="5550762" y="4681364"/>
                  <a:pt x="5051578" y="4744117"/>
                </a:cubicBezTo>
                <a:close/>
              </a:path>
              <a:path w="11813706" h="4755090" fill="none" extrusionOk="0">
                <a:moveTo>
                  <a:pt x="9961246" y="1004494"/>
                </a:moveTo>
                <a:lnTo>
                  <a:pt x="9355327" y="1004494"/>
                </a:lnTo>
                <a:lnTo>
                  <a:pt x="11813706" y="1004494"/>
                </a:lnTo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>
              <a:solidFill>
                <a:schemeClr val="tx1"/>
              </a:solidFill>
            </a:endParaRPr>
          </a:p>
        </p:txBody>
      </p:sp>
      <p:sp>
        <p:nvSpPr>
          <p:cNvPr id="121" name="Ristkülik 120">
            <a:extLst>
              <a:ext uri="{FF2B5EF4-FFF2-40B4-BE49-F238E27FC236}">
                <a16:creationId xmlns:a16="http://schemas.microsoft.com/office/drawing/2014/main" id="{A449048D-7F96-49CE-BA63-0016656A94C2}"/>
              </a:ext>
            </a:extLst>
          </p:cNvPr>
          <p:cNvSpPr/>
          <p:nvPr/>
        </p:nvSpPr>
        <p:spPr>
          <a:xfrm>
            <a:off x="-86791" y="1273873"/>
            <a:ext cx="12467141" cy="5712879"/>
          </a:xfrm>
          <a:custGeom>
            <a:avLst/>
            <a:gdLst>
              <a:gd name="connsiteX0" fmla="*/ 0 w 12467141"/>
              <a:gd name="connsiteY0" fmla="*/ 0 h 5712879"/>
              <a:gd name="connsiteX1" fmla="*/ 443276 w 12467141"/>
              <a:gd name="connsiteY1" fmla="*/ 0 h 5712879"/>
              <a:gd name="connsiteX2" fmla="*/ 1011224 w 12467141"/>
              <a:gd name="connsiteY2" fmla="*/ 0 h 5712879"/>
              <a:gd name="connsiteX3" fmla="*/ 1828514 w 12467141"/>
              <a:gd name="connsiteY3" fmla="*/ 0 h 5712879"/>
              <a:gd name="connsiteX4" fmla="*/ 2770476 w 12467141"/>
              <a:gd name="connsiteY4" fmla="*/ 0 h 5712879"/>
              <a:gd name="connsiteX5" fmla="*/ 3213752 w 12467141"/>
              <a:gd name="connsiteY5" fmla="*/ 0 h 5712879"/>
              <a:gd name="connsiteX6" fmla="*/ 3532357 w 12467141"/>
              <a:gd name="connsiteY6" fmla="*/ 0 h 5712879"/>
              <a:gd name="connsiteX7" fmla="*/ 4474318 w 12467141"/>
              <a:gd name="connsiteY7" fmla="*/ 0 h 5712879"/>
              <a:gd name="connsiteX8" fmla="*/ 4792923 w 12467141"/>
              <a:gd name="connsiteY8" fmla="*/ 0 h 5712879"/>
              <a:gd name="connsiteX9" fmla="*/ 5610213 w 12467141"/>
              <a:gd name="connsiteY9" fmla="*/ 0 h 5712879"/>
              <a:gd name="connsiteX10" fmla="*/ 5928818 w 12467141"/>
              <a:gd name="connsiteY10" fmla="*/ 0 h 5712879"/>
              <a:gd name="connsiteX11" fmla="*/ 6621437 w 12467141"/>
              <a:gd name="connsiteY11" fmla="*/ 0 h 5712879"/>
              <a:gd name="connsiteX12" fmla="*/ 7314056 w 12467141"/>
              <a:gd name="connsiteY12" fmla="*/ 0 h 5712879"/>
              <a:gd name="connsiteX13" fmla="*/ 8006675 w 12467141"/>
              <a:gd name="connsiteY13" fmla="*/ 0 h 5712879"/>
              <a:gd name="connsiteX14" fmla="*/ 8948637 w 12467141"/>
              <a:gd name="connsiteY14" fmla="*/ 0 h 5712879"/>
              <a:gd name="connsiteX15" fmla="*/ 9890599 w 12467141"/>
              <a:gd name="connsiteY15" fmla="*/ 0 h 5712879"/>
              <a:gd name="connsiteX16" fmla="*/ 10583217 w 12467141"/>
              <a:gd name="connsiteY16" fmla="*/ 0 h 5712879"/>
              <a:gd name="connsiteX17" fmla="*/ 11151165 w 12467141"/>
              <a:gd name="connsiteY17" fmla="*/ 0 h 5712879"/>
              <a:gd name="connsiteX18" fmla="*/ 11719113 w 12467141"/>
              <a:gd name="connsiteY18" fmla="*/ 0 h 5712879"/>
              <a:gd name="connsiteX19" fmla="*/ 12467141 w 12467141"/>
              <a:gd name="connsiteY19" fmla="*/ 0 h 5712879"/>
              <a:gd name="connsiteX20" fmla="*/ 12467141 w 12467141"/>
              <a:gd name="connsiteY20" fmla="*/ 749022 h 5712879"/>
              <a:gd name="connsiteX21" fmla="*/ 12467141 w 12467141"/>
              <a:gd name="connsiteY21" fmla="*/ 1440915 h 5712879"/>
              <a:gd name="connsiteX22" fmla="*/ 12467141 w 12467141"/>
              <a:gd name="connsiteY22" fmla="*/ 1961422 h 5712879"/>
              <a:gd name="connsiteX23" fmla="*/ 12467141 w 12467141"/>
              <a:gd name="connsiteY23" fmla="*/ 2539057 h 5712879"/>
              <a:gd name="connsiteX24" fmla="*/ 12467141 w 12467141"/>
              <a:gd name="connsiteY24" fmla="*/ 3059564 h 5712879"/>
              <a:gd name="connsiteX25" fmla="*/ 12467141 w 12467141"/>
              <a:gd name="connsiteY25" fmla="*/ 3522942 h 5712879"/>
              <a:gd name="connsiteX26" fmla="*/ 12467141 w 12467141"/>
              <a:gd name="connsiteY26" fmla="*/ 4214835 h 5712879"/>
              <a:gd name="connsiteX27" fmla="*/ 12467141 w 12467141"/>
              <a:gd name="connsiteY27" fmla="*/ 4792471 h 5712879"/>
              <a:gd name="connsiteX28" fmla="*/ 12467141 w 12467141"/>
              <a:gd name="connsiteY28" fmla="*/ 5712879 h 5712879"/>
              <a:gd name="connsiteX29" fmla="*/ 11899193 w 12467141"/>
              <a:gd name="connsiteY29" fmla="*/ 5712879 h 5712879"/>
              <a:gd name="connsiteX30" fmla="*/ 11580589 w 12467141"/>
              <a:gd name="connsiteY30" fmla="*/ 5712879 h 5712879"/>
              <a:gd name="connsiteX31" fmla="*/ 11261984 w 12467141"/>
              <a:gd name="connsiteY31" fmla="*/ 5712879 h 5712879"/>
              <a:gd name="connsiteX32" fmla="*/ 10694037 w 12467141"/>
              <a:gd name="connsiteY32" fmla="*/ 5712879 h 5712879"/>
              <a:gd name="connsiteX33" fmla="*/ 10250760 w 12467141"/>
              <a:gd name="connsiteY33" fmla="*/ 5712879 h 5712879"/>
              <a:gd name="connsiteX34" fmla="*/ 9682813 w 12467141"/>
              <a:gd name="connsiteY34" fmla="*/ 5712879 h 5712879"/>
              <a:gd name="connsiteX35" fmla="*/ 8740851 w 12467141"/>
              <a:gd name="connsiteY35" fmla="*/ 5712879 h 5712879"/>
              <a:gd name="connsiteX36" fmla="*/ 8048232 w 12467141"/>
              <a:gd name="connsiteY36" fmla="*/ 5712879 h 5712879"/>
              <a:gd name="connsiteX37" fmla="*/ 7480285 w 12467141"/>
              <a:gd name="connsiteY37" fmla="*/ 5712879 h 5712879"/>
              <a:gd name="connsiteX38" fmla="*/ 6787666 w 12467141"/>
              <a:gd name="connsiteY38" fmla="*/ 5712879 h 5712879"/>
              <a:gd name="connsiteX39" fmla="*/ 5970375 w 12467141"/>
              <a:gd name="connsiteY39" fmla="*/ 5712879 h 5712879"/>
              <a:gd name="connsiteX40" fmla="*/ 5028414 w 12467141"/>
              <a:gd name="connsiteY40" fmla="*/ 5712879 h 5712879"/>
              <a:gd name="connsiteX41" fmla="*/ 4585137 w 12467141"/>
              <a:gd name="connsiteY41" fmla="*/ 5712879 h 5712879"/>
              <a:gd name="connsiteX42" fmla="*/ 4017190 w 12467141"/>
              <a:gd name="connsiteY42" fmla="*/ 5712879 h 5712879"/>
              <a:gd name="connsiteX43" fmla="*/ 3075228 w 12467141"/>
              <a:gd name="connsiteY43" fmla="*/ 5712879 h 5712879"/>
              <a:gd name="connsiteX44" fmla="*/ 2133266 w 12467141"/>
              <a:gd name="connsiteY44" fmla="*/ 5712879 h 5712879"/>
              <a:gd name="connsiteX45" fmla="*/ 1814662 w 12467141"/>
              <a:gd name="connsiteY45" fmla="*/ 5712879 h 5712879"/>
              <a:gd name="connsiteX46" fmla="*/ 1122043 w 12467141"/>
              <a:gd name="connsiteY46" fmla="*/ 5712879 h 5712879"/>
              <a:gd name="connsiteX47" fmla="*/ 0 w 12467141"/>
              <a:gd name="connsiteY47" fmla="*/ 5712879 h 5712879"/>
              <a:gd name="connsiteX48" fmla="*/ 0 w 12467141"/>
              <a:gd name="connsiteY48" fmla="*/ 5078115 h 5712879"/>
              <a:gd name="connsiteX49" fmla="*/ 0 w 12467141"/>
              <a:gd name="connsiteY49" fmla="*/ 4329093 h 5712879"/>
              <a:gd name="connsiteX50" fmla="*/ 0 w 12467141"/>
              <a:gd name="connsiteY50" fmla="*/ 3580071 h 5712879"/>
              <a:gd name="connsiteX51" fmla="*/ 0 w 12467141"/>
              <a:gd name="connsiteY51" fmla="*/ 3059564 h 5712879"/>
              <a:gd name="connsiteX52" fmla="*/ 0 w 12467141"/>
              <a:gd name="connsiteY52" fmla="*/ 2310542 h 5712879"/>
              <a:gd name="connsiteX53" fmla="*/ 0 w 12467141"/>
              <a:gd name="connsiteY53" fmla="*/ 1561520 h 5712879"/>
              <a:gd name="connsiteX54" fmla="*/ 0 w 12467141"/>
              <a:gd name="connsiteY54" fmla="*/ 812498 h 5712879"/>
              <a:gd name="connsiteX55" fmla="*/ 0 w 12467141"/>
              <a:gd name="connsiteY55" fmla="*/ 0 h 5712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467141" h="5712879" fill="none" extrusionOk="0">
                <a:moveTo>
                  <a:pt x="0" y="0"/>
                </a:moveTo>
                <a:cubicBezTo>
                  <a:pt x="153780" y="12435"/>
                  <a:pt x="339318" y="-1607"/>
                  <a:pt x="443276" y="0"/>
                </a:cubicBezTo>
                <a:cubicBezTo>
                  <a:pt x="547234" y="1607"/>
                  <a:pt x="775270" y="-3161"/>
                  <a:pt x="1011224" y="0"/>
                </a:cubicBezTo>
                <a:cubicBezTo>
                  <a:pt x="1247178" y="3161"/>
                  <a:pt x="1577588" y="33387"/>
                  <a:pt x="1828514" y="0"/>
                </a:cubicBezTo>
                <a:cubicBezTo>
                  <a:pt x="2079440" y="-33387"/>
                  <a:pt x="2439963" y="44315"/>
                  <a:pt x="2770476" y="0"/>
                </a:cubicBezTo>
                <a:cubicBezTo>
                  <a:pt x="3100989" y="-44315"/>
                  <a:pt x="3090277" y="4806"/>
                  <a:pt x="3213752" y="0"/>
                </a:cubicBezTo>
                <a:cubicBezTo>
                  <a:pt x="3337227" y="-4806"/>
                  <a:pt x="3408405" y="-12180"/>
                  <a:pt x="3532357" y="0"/>
                </a:cubicBezTo>
                <a:cubicBezTo>
                  <a:pt x="3656310" y="12180"/>
                  <a:pt x="4222534" y="7611"/>
                  <a:pt x="4474318" y="0"/>
                </a:cubicBezTo>
                <a:cubicBezTo>
                  <a:pt x="4726102" y="-7611"/>
                  <a:pt x="4705364" y="-1576"/>
                  <a:pt x="4792923" y="0"/>
                </a:cubicBezTo>
                <a:cubicBezTo>
                  <a:pt x="4880483" y="1576"/>
                  <a:pt x="5314034" y="-11474"/>
                  <a:pt x="5610213" y="0"/>
                </a:cubicBezTo>
                <a:cubicBezTo>
                  <a:pt x="5906392" y="11474"/>
                  <a:pt x="5791016" y="-4831"/>
                  <a:pt x="5928818" y="0"/>
                </a:cubicBezTo>
                <a:cubicBezTo>
                  <a:pt x="6066621" y="4831"/>
                  <a:pt x="6443027" y="-18450"/>
                  <a:pt x="6621437" y="0"/>
                </a:cubicBezTo>
                <a:cubicBezTo>
                  <a:pt x="6799847" y="18450"/>
                  <a:pt x="7057230" y="-21612"/>
                  <a:pt x="7314056" y="0"/>
                </a:cubicBezTo>
                <a:cubicBezTo>
                  <a:pt x="7570882" y="21612"/>
                  <a:pt x="7761040" y="-16715"/>
                  <a:pt x="8006675" y="0"/>
                </a:cubicBezTo>
                <a:cubicBezTo>
                  <a:pt x="8252310" y="16715"/>
                  <a:pt x="8666320" y="-45864"/>
                  <a:pt x="8948637" y="0"/>
                </a:cubicBezTo>
                <a:cubicBezTo>
                  <a:pt x="9230954" y="45864"/>
                  <a:pt x="9488565" y="42635"/>
                  <a:pt x="9890599" y="0"/>
                </a:cubicBezTo>
                <a:cubicBezTo>
                  <a:pt x="10292633" y="-42635"/>
                  <a:pt x="10291957" y="14117"/>
                  <a:pt x="10583217" y="0"/>
                </a:cubicBezTo>
                <a:cubicBezTo>
                  <a:pt x="10874477" y="-14117"/>
                  <a:pt x="10968348" y="-16131"/>
                  <a:pt x="11151165" y="0"/>
                </a:cubicBezTo>
                <a:cubicBezTo>
                  <a:pt x="11333982" y="16131"/>
                  <a:pt x="11557209" y="-8431"/>
                  <a:pt x="11719113" y="0"/>
                </a:cubicBezTo>
                <a:cubicBezTo>
                  <a:pt x="11881017" y="8431"/>
                  <a:pt x="12200218" y="-7226"/>
                  <a:pt x="12467141" y="0"/>
                </a:cubicBezTo>
                <a:cubicBezTo>
                  <a:pt x="12453588" y="156572"/>
                  <a:pt x="12495416" y="464544"/>
                  <a:pt x="12467141" y="749022"/>
                </a:cubicBezTo>
                <a:cubicBezTo>
                  <a:pt x="12438866" y="1033500"/>
                  <a:pt x="12465801" y="1300305"/>
                  <a:pt x="12467141" y="1440915"/>
                </a:cubicBezTo>
                <a:cubicBezTo>
                  <a:pt x="12468481" y="1581525"/>
                  <a:pt x="12486241" y="1760515"/>
                  <a:pt x="12467141" y="1961422"/>
                </a:cubicBezTo>
                <a:cubicBezTo>
                  <a:pt x="12448041" y="2162329"/>
                  <a:pt x="12450643" y="2339421"/>
                  <a:pt x="12467141" y="2539057"/>
                </a:cubicBezTo>
                <a:cubicBezTo>
                  <a:pt x="12483639" y="2738694"/>
                  <a:pt x="12487590" y="2860729"/>
                  <a:pt x="12467141" y="3059564"/>
                </a:cubicBezTo>
                <a:cubicBezTo>
                  <a:pt x="12446692" y="3258399"/>
                  <a:pt x="12469816" y="3296314"/>
                  <a:pt x="12467141" y="3522942"/>
                </a:cubicBezTo>
                <a:cubicBezTo>
                  <a:pt x="12464466" y="3749570"/>
                  <a:pt x="12459778" y="3916490"/>
                  <a:pt x="12467141" y="4214835"/>
                </a:cubicBezTo>
                <a:cubicBezTo>
                  <a:pt x="12474504" y="4513180"/>
                  <a:pt x="12449509" y="4656556"/>
                  <a:pt x="12467141" y="4792471"/>
                </a:cubicBezTo>
                <a:cubicBezTo>
                  <a:pt x="12484773" y="4928386"/>
                  <a:pt x="12499452" y="5288271"/>
                  <a:pt x="12467141" y="5712879"/>
                </a:cubicBezTo>
                <a:cubicBezTo>
                  <a:pt x="12335570" y="5704028"/>
                  <a:pt x="12147852" y="5710606"/>
                  <a:pt x="11899193" y="5712879"/>
                </a:cubicBezTo>
                <a:cubicBezTo>
                  <a:pt x="11650534" y="5715152"/>
                  <a:pt x="11681534" y="5713399"/>
                  <a:pt x="11580589" y="5712879"/>
                </a:cubicBezTo>
                <a:cubicBezTo>
                  <a:pt x="11479644" y="5712359"/>
                  <a:pt x="11366655" y="5727642"/>
                  <a:pt x="11261984" y="5712879"/>
                </a:cubicBezTo>
                <a:cubicBezTo>
                  <a:pt x="11157313" y="5698116"/>
                  <a:pt x="10893234" y="5736963"/>
                  <a:pt x="10694037" y="5712879"/>
                </a:cubicBezTo>
                <a:cubicBezTo>
                  <a:pt x="10494840" y="5688795"/>
                  <a:pt x="10361724" y="5708646"/>
                  <a:pt x="10250760" y="5712879"/>
                </a:cubicBezTo>
                <a:cubicBezTo>
                  <a:pt x="10139796" y="5717112"/>
                  <a:pt x="9900726" y="5695308"/>
                  <a:pt x="9682813" y="5712879"/>
                </a:cubicBezTo>
                <a:cubicBezTo>
                  <a:pt x="9464900" y="5730450"/>
                  <a:pt x="9160700" y="5757365"/>
                  <a:pt x="8740851" y="5712879"/>
                </a:cubicBezTo>
                <a:cubicBezTo>
                  <a:pt x="8321002" y="5668393"/>
                  <a:pt x="8195363" y="5698303"/>
                  <a:pt x="8048232" y="5712879"/>
                </a:cubicBezTo>
                <a:cubicBezTo>
                  <a:pt x="7901101" y="5727455"/>
                  <a:pt x="7626737" y="5690090"/>
                  <a:pt x="7480285" y="5712879"/>
                </a:cubicBezTo>
                <a:cubicBezTo>
                  <a:pt x="7333833" y="5735668"/>
                  <a:pt x="7041367" y="5723112"/>
                  <a:pt x="6787666" y="5712879"/>
                </a:cubicBezTo>
                <a:cubicBezTo>
                  <a:pt x="6533965" y="5702646"/>
                  <a:pt x="6286930" y="5675115"/>
                  <a:pt x="5970375" y="5712879"/>
                </a:cubicBezTo>
                <a:cubicBezTo>
                  <a:pt x="5653820" y="5750643"/>
                  <a:pt x="5232916" y="5732346"/>
                  <a:pt x="5028414" y="5712879"/>
                </a:cubicBezTo>
                <a:cubicBezTo>
                  <a:pt x="4823912" y="5693412"/>
                  <a:pt x="4702636" y="5708581"/>
                  <a:pt x="4585137" y="5712879"/>
                </a:cubicBezTo>
                <a:cubicBezTo>
                  <a:pt x="4467638" y="5717177"/>
                  <a:pt x="4238169" y="5696624"/>
                  <a:pt x="4017190" y="5712879"/>
                </a:cubicBezTo>
                <a:cubicBezTo>
                  <a:pt x="3796211" y="5729134"/>
                  <a:pt x="3530253" y="5719076"/>
                  <a:pt x="3075228" y="5712879"/>
                </a:cubicBezTo>
                <a:cubicBezTo>
                  <a:pt x="2620203" y="5706682"/>
                  <a:pt x="2483982" y="5704328"/>
                  <a:pt x="2133266" y="5712879"/>
                </a:cubicBezTo>
                <a:cubicBezTo>
                  <a:pt x="1782550" y="5721430"/>
                  <a:pt x="1879879" y="5697660"/>
                  <a:pt x="1814662" y="5712879"/>
                </a:cubicBezTo>
                <a:cubicBezTo>
                  <a:pt x="1749445" y="5728098"/>
                  <a:pt x="1361661" y="5700387"/>
                  <a:pt x="1122043" y="5712879"/>
                </a:cubicBezTo>
                <a:cubicBezTo>
                  <a:pt x="882425" y="5725371"/>
                  <a:pt x="292288" y="5683482"/>
                  <a:pt x="0" y="5712879"/>
                </a:cubicBezTo>
                <a:cubicBezTo>
                  <a:pt x="18744" y="5547807"/>
                  <a:pt x="-22007" y="5208653"/>
                  <a:pt x="0" y="5078115"/>
                </a:cubicBezTo>
                <a:cubicBezTo>
                  <a:pt x="22007" y="4947577"/>
                  <a:pt x="-2956" y="4525014"/>
                  <a:pt x="0" y="4329093"/>
                </a:cubicBezTo>
                <a:cubicBezTo>
                  <a:pt x="2956" y="4133172"/>
                  <a:pt x="20049" y="3832943"/>
                  <a:pt x="0" y="3580071"/>
                </a:cubicBezTo>
                <a:cubicBezTo>
                  <a:pt x="-20049" y="3327199"/>
                  <a:pt x="-25807" y="3255224"/>
                  <a:pt x="0" y="3059564"/>
                </a:cubicBezTo>
                <a:cubicBezTo>
                  <a:pt x="25807" y="2863904"/>
                  <a:pt x="-35804" y="2498545"/>
                  <a:pt x="0" y="2310542"/>
                </a:cubicBezTo>
                <a:cubicBezTo>
                  <a:pt x="35804" y="2122539"/>
                  <a:pt x="46" y="1906497"/>
                  <a:pt x="0" y="1561520"/>
                </a:cubicBezTo>
                <a:cubicBezTo>
                  <a:pt x="-46" y="1216543"/>
                  <a:pt x="-21339" y="1117122"/>
                  <a:pt x="0" y="812498"/>
                </a:cubicBezTo>
                <a:cubicBezTo>
                  <a:pt x="21339" y="507874"/>
                  <a:pt x="15697" y="220559"/>
                  <a:pt x="0" y="0"/>
                </a:cubicBezTo>
                <a:close/>
              </a:path>
              <a:path w="12467141" h="5712879" stroke="0" extrusionOk="0">
                <a:moveTo>
                  <a:pt x="0" y="0"/>
                </a:moveTo>
                <a:cubicBezTo>
                  <a:pt x="320008" y="-5661"/>
                  <a:pt x="643867" y="28809"/>
                  <a:pt x="941962" y="0"/>
                </a:cubicBezTo>
                <a:cubicBezTo>
                  <a:pt x="1240057" y="-28809"/>
                  <a:pt x="1265776" y="644"/>
                  <a:pt x="1509909" y="0"/>
                </a:cubicBezTo>
                <a:cubicBezTo>
                  <a:pt x="1754042" y="-644"/>
                  <a:pt x="2054596" y="-12074"/>
                  <a:pt x="2202528" y="0"/>
                </a:cubicBezTo>
                <a:cubicBezTo>
                  <a:pt x="2350460" y="12074"/>
                  <a:pt x="2466549" y="-7747"/>
                  <a:pt x="2645804" y="0"/>
                </a:cubicBezTo>
                <a:cubicBezTo>
                  <a:pt x="2825059" y="7747"/>
                  <a:pt x="3202919" y="-39158"/>
                  <a:pt x="3587766" y="0"/>
                </a:cubicBezTo>
                <a:cubicBezTo>
                  <a:pt x="3972613" y="39158"/>
                  <a:pt x="4155949" y="19642"/>
                  <a:pt x="4405056" y="0"/>
                </a:cubicBezTo>
                <a:cubicBezTo>
                  <a:pt x="4654163" y="-19642"/>
                  <a:pt x="4677816" y="10239"/>
                  <a:pt x="4848333" y="0"/>
                </a:cubicBezTo>
                <a:cubicBezTo>
                  <a:pt x="5018850" y="-10239"/>
                  <a:pt x="5097820" y="19995"/>
                  <a:pt x="5291609" y="0"/>
                </a:cubicBezTo>
                <a:cubicBezTo>
                  <a:pt x="5485398" y="-19995"/>
                  <a:pt x="5695964" y="23659"/>
                  <a:pt x="5984228" y="0"/>
                </a:cubicBezTo>
                <a:cubicBezTo>
                  <a:pt x="6272492" y="-23659"/>
                  <a:pt x="6494050" y="33725"/>
                  <a:pt x="6801518" y="0"/>
                </a:cubicBezTo>
                <a:cubicBezTo>
                  <a:pt x="7108986" y="-33725"/>
                  <a:pt x="7060988" y="-3814"/>
                  <a:pt x="7244794" y="0"/>
                </a:cubicBezTo>
                <a:cubicBezTo>
                  <a:pt x="7428600" y="3814"/>
                  <a:pt x="7549301" y="19524"/>
                  <a:pt x="7688070" y="0"/>
                </a:cubicBezTo>
                <a:cubicBezTo>
                  <a:pt x="7826839" y="-19524"/>
                  <a:pt x="8001348" y="12090"/>
                  <a:pt x="8131346" y="0"/>
                </a:cubicBezTo>
                <a:cubicBezTo>
                  <a:pt x="8261344" y="-12090"/>
                  <a:pt x="8666739" y="26654"/>
                  <a:pt x="9073308" y="0"/>
                </a:cubicBezTo>
                <a:cubicBezTo>
                  <a:pt x="9479877" y="-26654"/>
                  <a:pt x="9428996" y="11343"/>
                  <a:pt x="9765927" y="0"/>
                </a:cubicBezTo>
                <a:cubicBezTo>
                  <a:pt x="10102858" y="-11343"/>
                  <a:pt x="9971287" y="-4672"/>
                  <a:pt x="10084532" y="0"/>
                </a:cubicBezTo>
                <a:cubicBezTo>
                  <a:pt x="10197778" y="4672"/>
                  <a:pt x="10818897" y="-38116"/>
                  <a:pt x="11026494" y="0"/>
                </a:cubicBezTo>
                <a:cubicBezTo>
                  <a:pt x="11234091" y="38116"/>
                  <a:pt x="11332363" y="11291"/>
                  <a:pt x="11469770" y="0"/>
                </a:cubicBezTo>
                <a:cubicBezTo>
                  <a:pt x="11607177" y="-11291"/>
                  <a:pt x="11690892" y="-1091"/>
                  <a:pt x="11788374" y="0"/>
                </a:cubicBezTo>
                <a:cubicBezTo>
                  <a:pt x="11885856" y="1091"/>
                  <a:pt x="12280572" y="-16190"/>
                  <a:pt x="12467141" y="0"/>
                </a:cubicBezTo>
                <a:cubicBezTo>
                  <a:pt x="12483009" y="112702"/>
                  <a:pt x="12486765" y="248923"/>
                  <a:pt x="12467141" y="463378"/>
                </a:cubicBezTo>
                <a:cubicBezTo>
                  <a:pt x="12447517" y="677833"/>
                  <a:pt x="12488340" y="902694"/>
                  <a:pt x="12467141" y="1098142"/>
                </a:cubicBezTo>
                <a:cubicBezTo>
                  <a:pt x="12445942" y="1293590"/>
                  <a:pt x="12481179" y="1542486"/>
                  <a:pt x="12467141" y="1675778"/>
                </a:cubicBezTo>
                <a:cubicBezTo>
                  <a:pt x="12453103" y="1809070"/>
                  <a:pt x="12477472" y="1980191"/>
                  <a:pt x="12467141" y="2196285"/>
                </a:cubicBezTo>
                <a:cubicBezTo>
                  <a:pt x="12456810" y="2412379"/>
                  <a:pt x="12484725" y="2650477"/>
                  <a:pt x="12467141" y="2831049"/>
                </a:cubicBezTo>
                <a:cubicBezTo>
                  <a:pt x="12449557" y="3011621"/>
                  <a:pt x="12486365" y="3361031"/>
                  <a:pt x="12467141" y="3580071"/>
                </a:cubicBezTo>
                <a:cubicBezTo>
                  <a:pt x="12447917" y="3799111"/>
                  <a:pt x="12494064" y="4104524"/>
                  <a:pt x="12467141" y="4271964"/>
                </a:cubicBezTo>
                <a:cubicBezTo>
                  <a:pt x="12440218" y="4439404"/>
                  <a:pt x="12452914" y="4572118"/>
                  <a:pt x="12467141" y="4792471"/>
                </a:cubicBezTo>
                <a:cubicBezTo>
                  <a:pt x="12481368" y="5012824"/>
                  <a:pt x="12497542" y="5423756"/>
                  <a:pt x="12467141" y="5712879"/>
                </a:cubicBezTo>
                <a:cubicBezTo>
                  <a:pt x="12292893" y="5709559"/>
                  <a:pt x="12060498" y="5726239"/>
                  <a:pt x="11899193" y="5712879"/>
                </a:cubicBezTo>
                <a:cubicBezTo>
                  <a:pt x="11737888" y="5699519"/>
                  <a:pt x="11622789" y="5715364"/>
                  <a:pt x="11455917" y="5712879"/>
                </a:cubicBezTo>
                <a:cubicBezTo>
                  <a:pt x="11289045" y="5710394"/>
                  <a:pt x="11023849" y="5726026"/>
                  <a:pt x="10638627" y="5712879"/>
                </a:cubicBezTo>
                <a:cubicBezTo>
                  <a:pt x="10253405" y="5699733"/>
                  <a:pt x="10262178" y="5736129"/>
                  <a:pt x="9946008" y="5712879"/>
                </a:cubicBezTo>
                <a:cubicBezTo>
                  <a:pt x="9629838" y="5689629"/>
                  <a:pt x="9215497" y="5714334"/>
                  <a:pt x="9004046" y="5712879"/>
                </a:cubicBezTo>
                <a:cubicBezTo>
                  <a:pt x="8792595" y="5711424"/>
                  <a:pt x="8642777" y="5707916"/>
                  <a:pt x="8311427" y="5712879"/>
                </a:cubicBezTo>
                <a:cubicBezTo>
                  <a:pt x="7980077" y="5717842"/>
                  <a:pt x="7658917" y="5679574"/>
                  <a:pt x="7369466" y="5712879"/>
                </a:cubicBezTo>
                <a:cubicBezTo>
                  <a:pt x="7080015" y="5746184"/>
                  <a:pt x="7187027" y="5701957"/>
                  <a:pt x="7050861" y="5712879"/>
                </a:cubicBezTo>
                <a:cubicBezTo>
                  <a:pt x="6914695" y="5723801"/>
                  <a:pt x="6843672" y="5718876"/>
                  <a:pt x="6732256" y="5712879"/>
                </a:cubicBezTo>
                <a:cubicBezTo>
                  <a:pt x="6620841" y="5706882"/>
                  <a:pt x="6494237" y="5727771"/>
                  <a:pt x="6413651" y="5712879"/>
                </a:cubicBezTo>
                <a:cubicBezTo>
                  <a:pt x="6333065" y="5697987"/>
                  <a:pt x="5999077" y="5688091"/>
                  <a:pt x="5721032" y="5712879"/>
                </a:cubicBezTo>
                <a:cubicBezTo>
                  <a:pt x="5442987" y="5737667"/>
                  <a:pt x="5339325" y="5724635"/>
                  <a:pt x="5153085" y="5712879"/>
                </a:cubicBezTo>
                <a:cubicBezTo>
                  <a:pt x="4966845" y="5701123"/>
                  <a:pt x="4745235" y="5739661"/>
                  <a:pt x="4460466" y="5712879"/>
                </a:cubicBezTo>
                <a:cubicBezTo>
                  <a:pt x="4175697" y="5686097"/>
                  <a:pt x="4212821" y="5704915"/>
                  <a:pt x="4141861" y="5712879"/>
                </a:cubicBezTo>
                <a:cubicBezTo>
                  <a:pt x="4070901" y="5720843"/>
                  <a:pt x="3727114" y="5690783"/>
                  <a:pt x="3449242" y="5712879"/>
                </a:cubicBezTo>
                <a:cubicBezTo>
                  <a:pt x="3171370" y="5734975"/>
                  <a:pt x="3212531" y="5715344"/>
                  <a:pt x="3130638" y="5712879"/>
                </a:cubicBezTo>
                <a:cubicBezTo>
                  <a:pt x="3048745" y="5710414"/>
                  <a:pt x="2815248" y="5722445"/>
                  <a:pt x="2687362" y="5712879"/>
                </a:cubicBezTo>
                <a:cubicBezTo>
                  <a:pt x="2559476" y="5703313"/>
                  <a:pt x="2521717" y="5701044"/>
                  <a:pt x="2368757" y="5712879"/>
                </a:cubicBezTo>
                <a:cubicBezTo>
                  <a:pt x="2215798" y="5724714"/>
                  <a:pt x="1751815" y="5718198"/>
                  <a:pt x="1426795" y="5712879"/>
                </a:cubicBezTo>
                <a:cubicBezTo>
                  <a:pt x="1101775" y="5707560"/>
                  <a:pt x="1105446" y="5721064"/>
                  <a:pt x="983519" y="5712879"/>
                </a:cubicBezTo>
                <a:cubicBezTo>
                  <a:pt x="861592" y="5704694"/>
                  <a:pt x="467487" y="5665811"/>
                  <a:pt x="0" y="5712879"/>
                </a:cubicBezTo>
                <a:cubicBezTo>
                  <a:pt x="-33111" y="5503628"/>
                  <a:pt x="-12087" y="5361930"/>
                  <a:pt x="0" y="5020986"/>
                </a:cubicBezTo>
                <a:cubicBezTo>
                  <a:pt x="12087" y="4680042"/>
                  <a:pt x="-18143" y="4628731"/>
                  <a:pt x="0" y="4271964"/>
                </a:cubicBezTo>
                <a:cubicBezTo>
                  <a:pt x="18143" y="3915197"/>
                  <a:pt x="-18081" y="4017976"/>
                  <a:pt x="0" y="3808586"/>
                </a:cubicBezTo>
                <a:cubicBezTo>
                  <a:pt x="18081" y="3599196"/>
                  <a:pt x="28773" y="3452594"/>
                  <a:pt x="0" y="3230950"/>
                </a:cubicBezTo>
                <a:cubicBezTo>
                  <a:pt x="-28773" y="3009306"/>
                  <a:pt x="-12550" y="2746551"/>
                  <a:pt x="0" y="2481929"/>
                </a:cubicBezTo>
                <a:cubicBezTo>
                  <a:pt x="12550" y="2217307"/>
                  <a:pt x="-5790" y="2132067"/>
                  <a:pt x="0" y="1904293"/>
                </a:cubicBezTo>
                <a:cubicBezTo>
                  <a:pt x="5790" y="1676519"/>
                  <a:pt x="-16938" y="1506194"/>
                  <a:pt x="0" y="1326657"/>
                </a:cubicBezTo>
                <a:cubicBezTo>
                  <a:pt x="16938" y="1147120"/>
                  <a:pt x="-32924" y="944576"/>
                  <a:pt x="0" y="634764"/>
                </a:cubicBezTo>
                <a:cubicBezTo>
                  <a:pt x="32924" y="324952"/>
                  <a:pt x="-12179" y="180843"/>
                  <a:pt x="0" y="0"/>
                </a:cubicBezTo>
                <a:close/>
              </a:path>
            </a:pathLst>
          </a:custGeom>
          <a:solidFill>
            <a:srgbClr val="0070C0">
              <a:alpha val="50000"/>
            </a:srgb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14042596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/>
          </a:p>
        </p:txBody>
      </p:sp>
      <p:sp>
        <p:nvSpPr>
          <p:cNvPr id="84" name="Ristkülik: ümarnurkne 83">
            <a:extLst>
              <a:ext uri="{FF2B5EF4-FFF2-40B4-BE49-F238E27FC236}">
                <a16:creationId xmlns:a16="http://schemas.microsoft.com/office/drawing/2014/main" id="{F606C205-DCBB-4F60-8EA7-4FD7EFF292EC}"/>
              </a:ext>
            </a:extLst>
          </p:cNvPr>
          <p:cNvSpPr/>
          <p:nvPr/>
        </p:nvSpPr>
        <p:spPr>
          <a:xfrm>
            <a:off x="25052" y="20819"/>
            <a:ext cx="5134802" cy="3308916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476BFE-E906-4515-852F-B997E7948D22}"/>
              </a:ext>
            </a:extLst>
          </p:cNvPr>
          <p:cNvSpPr txBox="1"/>
          <p:nvPr/>
        </p:nvSpPr>
        <p:spPr>
          <a:xfrm>
            <a:off x="35242" y="901625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Mis?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17C1DF3-4F75-4A9B-B6D5-B725862313DA}"/>
              </a:ext>
            </a:extLst>
          </p:cNvPr>
          <p:cNvSpPr txBox="1"/>
          <p:nvPr/>
        </p:nvSpPr>
        <p:spPr>
          <a:xfrm>
            <a:off x="2066989" y="939203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Miks?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F64633-0F0D-4D24-8B99-93814F78892B}"/>
              </a:ext>
            </a:extLst>
          </p:cNvPr>
          <p:cNvSpPr txBox="1"/>
          <p:nvPr/>
        </p:nvSpPr>
        <p:spPr>
          <a:xfrm>
            <a:off x="55041" y="2224811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Kes?</a:t>
            </a:r>
          </a:p>
        </p:txBody>
      </p:sp>
      <p:grpSp>
        <p:nvGrpSpPr>
          <p:cNvPr id="17" name="Rühm 16">
            <a:extLst>
              <a:ext uri="{FF2B5EF4-FFF2-40B4-BE49-F238E27FC236}">
                <a16:creationId xmlns:a16="http://schemas.microsoft.com/office/drawing/2014/main" id="{19C3097A-6203-4BE1-881C-4DAED1D037DC}"/>
              </a:ext>
            </a:extLst>
          </p:cNvPr>
          <p:cNvGrpSpPr/>
          <p:nvPr/>
        </p:nvGrpSpPr>
        <p:grpSpPr>
          <a:xfrm>
            <a:off x="225310" y="30238"/>
            <a:ext cx="1767334" cy="743019"/>
            <a:chOff x="292344" y="1151767"/>
            <a:chExt cx="1767334" cy="743019"/>
          </a:xfrm>
        </p:grpSpPr>
        <p:sp>
          <p:nvSpPr>
            <p:cNvPr id="97" name="Võrdkülgne kolmnurk 96">
              <a:extLst>
                <a:ext uri="{FF2B5EF4-FFF2-40B4-BE49-F238E27FC236}">
                  <a16:creationId xmlns:a16="http://schemas.microsoft.com/office/drawing/2014/main" id="{049D88B9-DDA7-4A53-BBE7-56D9A9766BB1}"/>
                </a:ext>
              </a:extLst>
            </p:cNvPr>
            <p:cNvSpPr/>
            <p:nvPr/>
          </p:nvSpPr>
          <p:spPr>
            <a:xfrm>
              <a:off x="292344" y="1224655"/>
              <a:ext cx="1767334" cy="30484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grpSp>
          <p:nvGrpSpPr>
            <p:cNvPr id="16" name="Rühm 15">
              <a:extLst>
                <a:ext uri="{FF2B5EF4-FFF2-40B4-BE49-F238E27FC236}">
                  <a16:creationId xmlns:a16="http://schemas.microsoft.com/office/drawing/2014/main" id="{22388E40-D0E2-4280-B112-A0AE9209C002}"/>
                </a:ext>
              </a:extLst>
            </p:cNvPr>
            <p:cNvGrpSpPr/>
            <p:nvPr/>
          </p:nvGrpSpPr>
          <p:grpSpPr>
            <a:xfrm>
              <a:off x="292344" y="1151767"/>
              <a:ext cx="1746006" cy="743019"/>
              <a:chOff x="292344" y="1151767"/>
              <a:chExt cx="1746006" cy="743019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F598BDD-F2FF-4E11-99E6-3C1AE7721777}"/>
                  </a:ext>
                </a:extLst>
              </p:cNvPr>
              <p:cNvSpPr txBox="1"/>
              <p:nvPr/>
            </p:nvSpPr>
            <p:spPr>
              <a:xfrm>
                <a:off x="292344" y="1433121"/>
                <a:ext cx="1746006" cy="461665"/>
              </a:xfrm>
              <a:custGeom>
                <a:avLst/>
                <a:gdLst>
                  <a:gd name="connsiteX0" fmla="*/ 0 w 1746006"/>
                  <a:gd name="connsiteY0" fmla="*/ 0 h 461665"/>
                  <a:gd name="connsiteX1" fmla="*/ 547082 w 1746006"/>
                  <a:gd name="connsiteY1" fmla="*/ 0 h 461665"/>
                  <a:gd name="connsiteX2" fmla="*/ 1094164 w 1746006"/>
                  <a:gd name="connsiteY2" fmla="*/ 0 h 461665"/>
                  <a:gd name="connsiteX3" fmla="*/ 1746006 w 1746006"/>
                  <a:gd name="connsiteY3" fmla="*/ 0 h 461665"/>
                  <a:gd name="connsiteX4" fmla="*/ 1746006 w 1746006"/>
                  <a:gd name="connsiteY4" fmla="*/ 461665 h 461665"/>
                  <a:gd name="connsiteX5" fmla="*/ 1146544 w 1746006"/>
                  <a:gd name="connsiteY5" fmla="*/ 461665 h 461665"/>
                  <a:gd name="connsiteX6" fmla="*/ 547082 w 1746006"/>
                  <a:gd name="connsiteY6" fmla="*/ 461665 h 461665"/>
                  <a:gd name="connsiteX7" fmla="*/ 0 w 1746006"/>
                  <a:gd name="connsiteY7" fmla="*/ 461665 h 461665"/>
                  <a:gd name="connsiteX8" fmla="*/ 0 w 1746006"/>
                  <a:gd name="connsiteY8" fmla="*/ 0 h 461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46006" h="461665" fill="none" extrusionOk="0">
                    <a:moveTo>
                      <a:pt x="0" y="0"/>
                    </a:moveTo>
                    <a:cubicBezTo>
                      <a:pt x="244476" y="-23758"/>
                      <a:pt x="324873" y="-5101"/>
                      <a:pt x="547082" y="0"/>
                    </a:cubicBezTo>
                    <a:cubicBezTo>
                      <a:pt x="769291" y="5101"/>
                      <a:pt x="982316" y="-1150"/>
                      <a:pt x="1094164" y="0"/>
                    </a:cubicBezTo>
                    <a:cubicBezTo>
                      <a:pt x="1206012" y="1150"/>
                      <a:pt x="1531019" y="-26192"/>
                      <a:pt x="1746006" y="0"/>
                    </a:cubicBezTo>
                    <a:cubicBezTo>
                      <a:pt x="1759911" y="119617"/>
                      <a:pt x="1736107" y="301980"/>
                      <a:pt x="1746006" y="461665"/>
                    </a:cubicBezTo>
                    <a:cubicBezTo>
                      <a:pt x="1523347" y="450303"/>
                      <a:pt x="1329315" y="447484"/>
                      <a:pt x="1146544" y="461665"/>
                    </a:cubicBezTo>
                    <a:cubicBezTo>
                      <a:pt x="963773" y="475846"/>
                      <a:pt x="680581" y="480080"/>
                      <a:pt x="547082" y="461665"/>
                    </a:cubicBezTo>
                    <a:cubicBezTo>
                      <a:pt x="413583" y="443250"/>
                      <a:pt x="140821" y="448140"/>
                      <a:pt x="0" y="461665"/>
                    </a:cubicBezTo>
                    <a:cubicBezTo>
                      <a:pt x="-12485" y="322479"/>
                      <a:pt x="15535" y="230197"/>
                      <a:pt x="0" y="0"/>
                    </a:cubicBezTo>
                    <a:close/>
                  </a:path>
                  <a:path w="1746006" h="461665" stroke="0" extrusionOk="0">
                    <a:moveTo>
                      <a:pt x="0" y="0"/>
                    </a:moveTo>
                    <a:cubicBezTo>
                      <a:pt x="154966" y="6892"/>
                      <a:pt x="348970" y="14826"/>
                      <a:pt x="599462" y="0"/>
                    </a:cubicBezTo>
                    <a:cubicBezTo>
                      <a:pt x="849954" y="-14826"/>
                      <a:pt x="965453" y="-19866"/>
                      <a:pt x="1198924" y="0"/>
                    </a:cubicBezTo>
                    <a:cubicBezTo>
                      <a:pt x="1432395" y="19866"/>
                      <a:pt x="1607270" y="7281"/>
                      <a:pt x="1746006" y="0"/>
                    </a:cubicBezTo>
                    <a:cubicBezTo>
                      <a:pt x="1747914" y="153943"/>
                      <a:pt x="1765447" y="364432"/>
                      <a:pt x="1746006" y="461665"/>
                    </a:cubicBezTo>
                    <a:cubicBezTo>
                      <a:pt x="1524481" y="465686"/>
                      <a:pt x="1356803" y="466249"/>
                      <a:pt x="1146544" y="461665"/>
                    </a:cubicBezTo>
                    <a:cubicBezTo>
                      <a:pt x="936285" y="457081"/>
                      <a:pt x="710919" y="454999"/>
                      <a:pt x="582002" y="461665"/>
                    </a:cubicBezTo>
                    <a:cubicBezTo>
                      <a:pt x="453085" y="468331"/>
                      <a:pt x="242581" y="462129"/>
                      <a:pt x="0" y="461665"/>
                    </a:cubicBezTo>
                    <a:cubicBezTo>
                      <a:pt x="-4295" y="288312"/>
                      <a:pt x="221" y="99376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885490621">
                      <a:prstGeom prst="rect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t-EE" sz="1200" dirty="0">
                    <a:latin typeface="Axure Handwriting" panose="020B0402020200020204" pitchFamily="34" charset="0"/>
                  </a:rPr>
                  <a:t>PÕHIKOOLI RIIKLIK ÕPPEKAVA</a:t>
                </a:r>
              </a:p>
            </p:txBody>
          </p:sp>
          <p:sp>
            <p:nvSpPr>
              <p:cNvPr id="98" name="Ovaal 97">
                <a:extLst>
                  <a:ext uri="{FF2B5EF4-FFF2-40B4-BE49-F238E27FC236}">
                    <a16:creationId xmlns:a16="http://schemas.microsoft.com/office/drawing/2014/main" id="{FDF33D5B-0E88-4192-9171-431C160D9220}"/>
                  </a:ext>
                </a:extLst>
              </p:cNvPr>
              <p:cNvSpPr/>
              <p:nvPr/>
            </p:nvSpPr>
            <p:spPr>
              <a:xfrm>
                <a:off x="1131752" y="1151767"/>
                <a:ext cx="161186" cy="184666"/>
              </a:xfrm>
              <a:prstGeom prst="ellipse">
                <a:avLst/>
              </a:prstGeom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grpSp>
        <p:nvGrpSpPr>
          <p:cNvPr id="18" name="Rühm 17">
            <a:extLst>
              <a:ext uri="{FF2B5EF4-FFF2-40B4-BE49-F238E27FC236}">
                <a16:creationId xmlns:a16="http://schemas.microsoft.com/office/drawing/2014/main" id="{5C207ED9-6525-4018-91B7-A5BF79F0DB08}"/>
              </a:ext>
            </a:extLst>
          </p:cNvPr>
          <p:cNvGrpSpPr/>
          <p:nvPr/>
        </p:nvGrpSpPr>
        <p:grpSpPr>
          <a:xfrm>
            <a:off x="1776739" y="20819"/>
            <a:ext cx="1506560" cy="974374"/>
            <a:chOff x="1852978" y="1152586"/>
            <a:chExt cx="1506560" cy="974374"/>
          </a:xfrm>
        </p:grpSpPr>
        <p:sp>
          <p:nvSpPr>
            <p:cNvPr id="93" name="Võrdkülgne kolmnurk 92">
              <a:extLst>
                <a:ext uri="{FF2B5EF4-FFF2-40B4-BE49-F238E27FC236}">
                  <a16:creationId xmlns:a16="http://schemas.microsoft.com/office/drawing/2014/main" id="{B8505E8C-1A99-4FCC-849F-E542291EDD0C}"/>
                </a:ext>
              </a:extLst>
            </p:cNvPr>
            <p:cNvSpPr/>
            <p:nvPr/>
          </p:nvSpPr>
          <p:spPr>
            <a:xfrm>
              <a:off x="1885950" y="1212299"/>
              <a:ext cx="1411715" cy="38469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3DC491F-E6D5-4E99-8953-A98A420262BF}"/>
                </a:ext>
              </a:extLst>
            </p:cNvPr>
            <p:cNvSpPr txBox="1"/>
            <p:nvPr/>
          </p:nvSpPr>
          <p:spPr>
            <a:xfrm>
              <a:off x="1852978" y="1480629"/>
              <a:ext cx="1506560" cy="646331"/>
            </a:xfrm>
            <a:custGeom>
              <a:avLst/>
              <a:gdLst>
                <a:gd name="connsiteX0" fmla="*/ 0 w 1506560"/>
                <a:gd name="connsiteY0" fmla="*/ 0 h 646331"/>
                <a:gd name="connsiteX1" fmla="*/ 472055 w 1506560"/>
                <a:gd name="connsiteY1" fmla="*/ 0 h 646331"/>
                <a:gd name="connsiteX2" fmla="*/ 929045 w 1506560"/>
                <a:gd name="connsiteY2" fmla="*/ 0 h 646331"/>
                <a:gd name="connsiteX3" fmla="*/ 1506560 w 1506560"/>
                <a:gd name="connsiteY3" fmla="*/ 0 h 646331"/>
                <a:gd name="connsiteX4" fmla="*/ 1506560 w 1506560"/>
                <a:gd name="connsiteY4" fmla="*/ 646331 h 646331"/>
                <a:gd name="connsiteX5" fmla="*/ 974242 w 1506560"/>
                <a:gd name="connsiteY5" fmla="*/ 646331 h 646331"/>
                <a:gd name="connsiteX6" fmla="*/ 441924 w 1506560"/>
                <a:gd name="connsiteY6" fmla="*/ 646331 h 646331"/>
                <a:gd name="connsiteX7" fmla="*/ 0 w 1506560"/>
                <a:gd name="connsiteY7" fmla="*/ 646331 h 646331"/>
                <a:gd name="connsiteX8" fmla="*/ 0 w 1506560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6560" h="646331" fill="none" extrusionOk="0">
                  <a:moveTo>
                    <a:pt x="0" y="0"/>
                  </a:moveTo>
                  <a:cubicBezTo>
                    <a:pt x="155287" y="-3594"/>
                    <a:pt x="263206" y="-8341"/>
                    <a:pt x="472055" y="0"/>
                  </a:cubicBezTo>
                  <a:cubicBezTo>
                    <a:pt x="680905" y="8341"/>
                    <a:pt x="712346" y="21082"/>
                    <a:pt x="929045" y="0"/>
                  </a:cubicBezTo>
                  <a:cubicBezTo>
                    <a:pt x="1145744" y="-21082"/>
                    <a:pt x="1302426" y="-2082"/>
                    <a:pt x="1506560" y="0"/>
                  </a:cubicBezTo>
                  <a:cubicBezTo>
                    <a:pt x="1509846" y="245214"/>
                    <a:pt x="1511839" y="463610"/>
                    <a:pt x="1506560" y="646331"/>
                  </a:cubicBezTo>
                  <a:cubicBezTo>
                    <a:pt x="1274763" y="650527"/>
                    <a:pt x="1178289" y="661019"/>
                    <a:pt x="974242" y="646331"/>
                  </a:cubicBezTo>
                  <a:cubicBezTo>
                    <a:pt x="770195" y="631643"/>
                    <a:pt x="589605" y="650316"/>
                    <a:pt x="441924" y="646331"/>
                  </a:cubicBezTo>
                  <a:cubicBezTo>
                    <a:pt x="294243" y="642346"/>
                    <a:pt x="165796" y="625718"/>
                    <a:pt x="0" y="646331"/>
                  </a:cubicBezTo>
                  <a:cubicBezTo>
                    <a:pt x="3321" y="411559"/>
                    <a:pt x="-8550" y="154046"/>
                    <a:pt x="0" y="0"/>
                  </a:cubicBezTo>
                  <a:close/>
                </a:path>
                <a:path w="1506560" h="646331" stroke="0" extrusionOk="0">
                  <a:moveTo>
                    <a:pt x="0" y="0"/>
                  </a:moveTo>
                  <a:cubicBezTo>
                    <a:pt x="177530" y="9144"/>
                    <a:pt x="369818" y="6746"/>
                    <a:pt x="532318" y="0"/>
                  </a:cubicBezTo>
                  <a:cubicBezTo>
                    <a:pt x="694818" y="-6746"/>
                    <a:pt x="853952" y="7586"/>
                    <a:pt x="1034505" y="0"/>
                  </a:cubicBezTo>
                  <a:cubicBezTo>
                    <a:pt x="1215058" y="-7586"/>
                    <a:pt x="1287891" y="3917"/>
                    <a:pt x="1506560" y="0"/>
                  </a:cubicBezTo>
                  <a:cubicBezTo>
                    <a:pt x="1502277" y="162431"/>
                    <a:pt x="1512433" y="349804"/>
                    <a:pt x="1506560" y="646331"/>
                  </a:cubicBezTo>
                  <a:cubicBezTo>
                    <a:pt x="1299807" y="654975"/>
                    <a:pt x="1117979" y="652171"/>
                    <a:pt x="989308" y="646331"/>
                  </a:cubicBezTo>
                  <a:cubicBezTo>
                    <a:pt x="860637" y="640491"/>
                    <a:pt x="664505" y="649009"/>
                    <a:pt x="472055" y="646331"/>
                  </a:cubicBezTo>
                  <a:cubicBezTo>
                    <a:pt x="279605" y="643653"/>
                    <a:pt x="142754" y="662374"/>
                    <a:pt x="0" y="646331"/>
                  </a:cubicBezTo>
                  <a:cubicBezTo>
                    <a:pt x="-7439" y="409355"/>
                    <a:pt x="-8088" y="19461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399442095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 ÕPPEKAVA </a:t>
              </a:r>
            </a:p>
          </p:txBody>
        </p:sp>
        <p:sp>
          <p:nvSpPr>
            <p:cNvPr id="92" name="Ovaal 91">
              <a:extLst>
                <a:ext uri="{FF2B5EF4-FFF2-40B4-BE49-F238E27FC236}">
                  <a16:creationId xmlns:a16="http://schemas.microsoft.com/office/drawing/2014/main" id="{320C2E1F-A4D8-4A3C-8BF7-30D5942A11F9}"/>
                </a:ext>
              </a:extLst>
            </p:cNvPr>
            <p:cNvSpPr/>
            <p:nvPr/>
          </p:nvSpPr>
          <p:spPr>
            <a:xfrm>
              <a:off x="2501949" y="1152586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</p:grpSp>
      <p:grpSp>
        <p:nvGrpSpPr>
          <p:cNvPr id="28" name="Rühm 27">
            <a:extLst>
              <a:ext uri="{FF2B5EF4-FFF2-40B4-BE49-F238E27FC236}">
                <a16:creationId xmlns:a16="http://schemas.microsoft.com/office/drawing/2014/main" id="{9A9B1E81-3506-426B-8A86-4AD01152939D}"/>
              </a:ext>
            </a:extLst>
          </p:cNvPr>
          <p:cNvGrpSpPr/>
          <p:nvPr/>
        </p:nvGrpSpPr>
        <p:grpSpPr>
          <a:xfrm>
            <a:off x="2892464" y="108056"/>
            <a:ext cx="2079383" cy="975311"/>
            <a:chOff x="3024332" y="1250449"/>
            <a:chExt cx="2079383" cy="975311"/>
          </a:xfrm>
        </p:grpSpPr>
        <p:sp>
          <p:nvSpPr>
            <p:cNvPr id="100" name="Võrdkülgne kolmnurk 99">
              <a:extLst>
                <a:ext uri="{FF2B5EF4-FFF2-40B4-BE49-F238E27FC236}">
                  <a16:creationId xmlns:a16="http://schemas.microsoft.com/office/drawing/2014/main" id="{1F2C6942-65A5-405E-ADAE-91194B6FB3DE}"/>
                </a:ext>
              </a:extLst>
            </p:cNvPr>
            <p:cNvSpPr/>
            <p:nvPr/>
          </p:nvSpPr>
          <p:spPr>
            <a:xfrm>
              <a:off x="3024334" y="1410892"/>
              <a:ext cx="2079381" cy="184666"/>
            </a:xfrm>
            <a:prstGeom prst="triangle">
              <a:avLst>
                <a:gd name="adj" fmla="val 50000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01" name="Ovaal 100">
              <a:extLst>
                <a:ext uri="{FF2B5EF4-FFF2-40B4-BE49-F238E27FC236}">
                  <a16:creationId xmlns:a16="http://schemas.microsoft.com/office/drawing/2014/main" id="{509DFBC8-3AAA-49DE-B97E-F0CE6F3F5AEA}"/>
                </a:ext>
              </a:extLst>
            </p:cNvPr>
            <p:cNvSpPr/>
            <p:nvPr/>
          </p:nvSpPr>
          <p:spPr>
            <a:xfrm>
              <a:off x="3986678" y="1250449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0ECAC44-E8C0-4AAE-B107-9AA9D4134086}"/>
                </a:ext>
              </a:extLst>
            </p:cNvPr>
            <p:cNvSpPr txBox="1"/>
            <p:nvPr/>
          </p:nvSpPr>
          <p:spPr>
            <a:xfrm>
              <a:off x="3024332" y="1579429"/>
              <a:ext cx="2079381" cy="646331"/>
            </a:xfrm>
            <a:custGeom>
              <a:avLst/>
              <a:gdLst>
                <a:gd name="connsiteX0" fmla="*/ 0 w 2079381"/>
                <a:gd name="connsiteY0" fmla="*/ 0 h 646331"/>
                <a:gd name="connsiteX1" fmla="*/ 734715 w 2079381"/>
                <a:gd name="connsiteY1" fmla="*/ 0 h 646331"/>
                <a:gd name="connsiteX2" fmla="*/ 1386254 w 2079381"/>
                <a:gd name="connsiteY2" fmla="*/ 0 h 646331"/>
                <a:gd name="connsiteX3" fmla="*/ 2079381 w 2079381"/>
                <a:gd name="connsiteY3" fmla="*/ 0 h 646331"/>
                <a:gd name="connsiteX4" fmla="*/ 2079381 w 2079381"/>
                <a:gd name="connsiteY4" fmla="*/ 646331 h 646331"/>
                <a:gd name="connsiteX5" fmla="*/ 1365460 w 2079381"/>
                <a:gd name="connsiteY5" fmla="*/ 646331 h 646331"/>
                <a:gd name="connsiteX6" fmla="*/ 713921 w 2079381"/>
                <a:gd name="connsiteY6" fmla="*/ 646331 h 646331"/>
                <a:gd name="connsiteX7" fmla="*/ 0 w 2079381"/>
                <a:gd name="connsiteY7" fmla="*/ 646331 h 646331"/>
                <a:gd name="connsiteX8" fmla="*/ 0 w 2079381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9381" h="646331" fill="none" extrusionOk="0">
                  <a:moveTo>
                    <a:pt x="0" y="0"/>
                  </a:moveTo>
                  <a:cubicBezTo>
                    <a:pt x="355212" y="8306"/>
                    <a:pt x="585177" y="7903"/>
                    <a:pt x="734715" y="0"/>
                  </a:cubicBezTo>
                  <a:cubicBezTo>
                    <a:pt x="884253" y="-7903"/>
                    <a:pt x="1229711" y="-11722"/>
                    <a:pt x="1386254" y="0"/>
                  </a:cubicBezTo>
                  <a:cubicBezTo>
                    <a:pt x="1542797" y="11722"/>
                    <a:pt x="1897845" y="-18900"/>
                    <a:pt x="2079381" y="0"/>
                  </a:cubicBezTo>
                  <a:cubicBezTo>
                    <a:pt x="2055088" y="162549"/>
                    <a:pt x="2066517" y="421427"/>
                    <a:pt x="2079381" y="646331"/>
                  </a:cubicBezTo>
                  <a:cubicBezTo>
                    <a:pt x="1732092" y="679159"/>
                    <a:pt x="1556123" y="673581"/>
                    <a:pt x="1365460" y="646331"/>
                  </a:cubicBezTo>
                  <a:cubicBezTo>
                    <a:pt x="1174797" y="619081"/>
                    <a:pt x="953021" y="672056"/>
                    <a:pt x="713921" y="646331"/>
                  </a:cubicBezTo>
                  <a:cubicBezTo>
                    <a:pt x="474821" y="620606"/>
                    <a:pt x="325709" y="650499"/>
                    <a:pt x="0" y="646331"/>
                  </a:cubicBezTo>
                  <a:cubicBezTo>
                    <a:pt x="8849" y="351869"/>
                    <a:pt x="-722" y="238833"/>
                    <a:pt x="0" y="0"/>
                  </a:cubicBezTo>
                  <a:close/>
                </a:path>
                <a:path w="2079381" h="646331" stroke="0" extrusionOk="0">
                  <a:moveTo>
                    <a:pt x="0" y="0"/>
                  </a:moveTo>
                  <a:cubicBezTo>
                    <a:pt x="233787" y="-32581"/>
                    <a:pt x="337020" y="-3291"/>
                    <a:pt x="672333" y="0"/>
                  </a:cubicBezTo>
                  <a:cubicBezTo>
                    <a:pt x="1007646" y="3291"/>
                    <a:pt x="1087529" y="-4906"/>
                    <a:pt x="1303079" y="0"/>
                  </a:cubicBezTo>
                  <a:cubicBezTo>
                    <a:pt x="1518629" y="4906"/>
                    <a:pt x="1710036" y="-16222"/>
                    <a:pt x="2079381" y="0"/>
                  </a:cubicBezTo>
                  <a:cubicBezTo>
                    <a:pt x="2058163" y="247755"/>
                    <a:pt x="2090153" y="357162"/>
                    <a:pt x="2079381" y="646331"/>
                  </a:cubicBezTo>
                  <a:cubicBezTo>
                    <a:pt x="1929388" y="652884"/>
                    <a:pt x="1584377" y="646190"/>
                    <a:pt x="1344666" y="646331"/>
                  </a:cubicBezTo>
                  <a:cubicBezTo>
                    <a:pt x="1104955" y="646472"/>
                    <a:pt x="871396" y="614227"/>
                    <a:pt x="609952" y="646331"/>
                  </a:cubicBezTo>
                  <a:cubicBezTo>
                    <a:pt x="348508" y="678435"/>
                    <a:pt x="137578" y="641932"/>
                    <a:pt x="0" y="646331"/>
                  </a:cubicBezTo>
                  <a:cubicBezTo>
                    <a:pt x="-22594" y="392149"/>
                    <a:pt x="-1166" y="27335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1573457534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III kooliastme loovtöö korraldamise põhimõtted</a:t>
              </a:r>
            </a:p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Keskkoolis</a:t>
              </a:r>
            </a:p>
          </p:txBody>
        </p:sp>
      </p:grpSp>
      <p:sp>
        <p:nvSpPr>
          <p:cNvPr id="171" name="Ovaal 170">
            <a:extLst>
              <a:ext uri="{FF2B5EF4-FFF2-40B4-BE49-F238E27FC236}">
                <a16:creationId xmlns:a16="http://schemas.microsoft.com/office/drawing/2014/main" id="{BA176956-8739-4273-8157-72FD2861ACFD}"/>
              </a:ext>
            </a:extLst>
          </p:cNvPr>
          <p:cNvSpPr/>
          <p:nvPr/>
        </p:nvSpPr>
        <p:spPr>
          <a:xfrm>
            <a:off x="9845458" y="1323125"/>
            <a:ext cx="2255737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grpSp>
        <p:nvGrpSpPr>
          <p:cNvPr id="35" name="Rühm 34">
            <a:extLst>
              <a:ext uri="{FF2B5EF4-FFF2-40B4-BE49-F238E27FC236}">
                <a16:creationId xmlns:a16="http://schemas.microsoft.com/office/drawing/2014/main" id="{85E5FE09-0E89-4DC6-92B4-D723126AF293}"/>
              </a:ext>
            </a:extLst>
          </p:cNvPr>
          <p:cNvGrpSpPr/>
          <p:nvPr/>
        </p:nvGrpSpPr>
        <p:grpSpPr>
          <a:xfrm>
            <a:off x="9949278" y="798870"/>
            <a:ext cx="1985250" cy="768994"/>
            <a:chOff x="8507990" y="348862"/>
            <a:chExt cx="2079382" cy="768994"/>
          </a:xfrm>
        </p:grpSpPr>
        <p:grpSp>
          <p:nvGrpSpPr>
            <p:cNvPr id="80" name="Rühm 79">
              <a:extLst>
                <a:ext uri="{FF2B5EF4-FFF2-40B4-BE49-F238E27FC236}">
                  <a16:creationId xmlns:a16="http://schemas.microsoft.com/office/drawing/2014/main" id="{C2BE79CC-56FD-4B54-8472-3F42DFFC5209}"/>
                </a:ext>
              </a:extLst>
            </p:cNvPr>
            <p:cNvGrpSpPr/>
            <p:nvPr/>
          </p:nvGrpSpPr>
          <p:grpSpPr>
            <a:xfrm>
              <a:off x="8507990" y="348862"/>
              <a:ext cx="2079382" cy="768994"/>
              <a:chOff x="8181975" y="419100"/>
              <a:chExt cx="3067050" cy="1135772"/>
            </a:xfrm>
            <a:solidFill>
              <a:srgbClr val="FFFF00"/>
            </a:solidFill>
            <a:effectLst>
              <a:glow rad="419100">
                <a:schemeClr val="accent4">
                  <a:satMod val="175000"/>
                  <a:alpha val="40000"/>
                </a:schemeClr>
              </a:glow>
            </a:effectLst>
          </p:grpSpPr>
          <p:sp>
            <p:nvSpPr>
              <p:cNvPr id="54" name="Ristkülik 53">
                <a:extLst>
                  <a:ext uri="{FF2B5EF4-FFF2-40B4-BE49-F238E27FC236}">
                    <a16:creationId xmlns:a16="http://schemas.microsoft.com/office/drawing/2014/main" id="{C3537E85-046B-45AA-8849-928A10F64C4E}"/>
                  </a:ext>
                </a:extLst>
              </p:cNvPr>
              <p:cNvSpPr/>
              <p:nvPr/>
            </p:nvSpPr>
            <p:spPr>
              <a:xfrm>
                <a:off x="8181975" y="533400"/>
                <a:ext cx="3067050" cy="718629"/>
              </a:xfrm>
              <a:custGeom>
                <a:avLst/>
                <a:gdLst>
                  <a:gd name="connsiteX0" fmla="*/ 0 w 3067050"/>
                  <a:gd name="connsiteY0" fmla="*/ 0 h 718629"/>
                  <a:gd name="connsiteX1" fmla="*/ 3067050 w 3067050"/>
                  <a:gd name="connsiteY1" fmla="*/ 0 h 718629"/>
                  <a:gd name="connsiteX2" fmla="*/ 3067050 w 3067050"/>
                  <a:gd name="connsiteY2" fmla="*/ 718629 h 718629"/>
                  <a:gd name="connsiteX3" fmla="*/ 0 w 3067050"/>
                  <a:gd name="connsiteY3" fmla="*/ 718629 h 718629"/>
                  <a:gd name="connsiteX4" fmla="*/ 0 w 3067050"/>
                  <a:gd name="connsiteY4" fmla="*/ 0 h 7186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67050" h="718629" fill="none" extrusionOk="0">
                    <a:moveTo>
                      <a:pt x="0" y="0"/>
                    </a:moveTo>
                    <a:cubicBezTo>
                      <a:pt x="862236" y="-107097"/>
                      <a:pt x="2491030" y="114891"/>
                      <a:pt x="3067050" y="0"/>
                    </a:cubicBezTo>
                    <a:cubicBezTo>
                      <a:pt x="3040265" y="105332"/>
                      <a:pt x="3128989" y="627639"/>
                      <a:pt x="3067050" y="718629"/>
                    </a:cubicBezTo>
                    <a:cubicBezTo>
                      <a:pt x="2153437" y="737082"/>
                      <a:pt x="1521045" y="741219"/>
                      <a:pt x="0" y="718629"/>
                    </a:cubicBezTo>
                    <a:cubicBezTo>
                      <a:pt x="-37831" y="556652"/>
                      <a:pt x="-55212" y="241638"/>
                      <a:pt x="0" y="0"/>
                    </a:cubicBezTo>
                    <a:close/>
                  </a:path>
                  <a:path w="3067050" h="718629" stroke="0" extrusionOk="0">
                    <a:moveTo>
                      <a:pt x="0" y="0"/>
                    </a:moveTo>
                    <a:cubicBezTo>
                      <a:pt x="1130857" y="80376"/>
                      <a:pt x="2195956" y="-106280"/>
                      <a:pt x="3067050" y="0"/>
                    </a:cubicBezTo>
                    <a:cubicBezTo>
                      <a:pt x="3121705" y="329539"/>
                      <a:pt x="3003995" y="371467"/>
                      <a:pt x="3067050" y="718629"/>
                    </a:cubicBezTo>
                    <a:cubicBezTo>
                      <a:pt x="2758452" y="750429"/>
                      <a:pt x="557250" y="757264"/>
                      <a:pt x="0" y="718629"/>
                    </a:cubicBezTo>
                    <a:cubicBezTo>
                      <a:pt x="10018" y="635154"/>
                      <a:pt x="-55049" y="282686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1374697064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69" name="Ristkülik 68">
                <a:extLst>
                  <a:ext uri="{FF2B5EF4-FFF2-40B4-BE49-F238E27FC236}">
                    <a16:creationId xmlns:a16="http://schemas.microsoft.com/office/drawing/2014/main" id="{C10300AD-269C-4BD8-B6C3-E420057E84C3}"/>
                  </a:ext>
                </a:extLst>
              </p:cNvPr>
              <p:cNvSpPr/>
              <p:nvPr/>
            </p:nvSpPr>
            <p:spPr>
              <a:xfrm>
                <a:off x="8181975" y="419100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10030" y="-3116"/>
                      <a:pt x="29687" y="-4597"/>
                      <a:pt x="52357" y="0"/>
                    </a:cubicBezTo>
                    <a:cubicBezTo>
                      <a:pt x="57340" y="346621"/>
                      <a:pt x="2724" y="564217"/>
                      <a:pt x="52357" y="1117933"/>
                    </a:cubicBezTo>
                    <a:cubicBezTo>
                      <a:pt x="43165" y="1115370"/>
                      <a:pt x="16973" y="1114969"/>
                      <a:pt x="0" y="1117933"/>
                    </a:cubicBezTo>
                    <a:cubicBezTo>
                      <a:pt x="23161" y="884623"/>
                      <a:pt x="-36435" y="164293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551" y="-4032"/>
                      <a:pt x="39074" y="-1451"/>
                      <a:pt x="52357" y="0"/>
                    </a:cubicBezTo>
                    <a:cubicBezTo>
                      <a:pt x="-20614" y="533321"/>
                      <a:pt x="147548" y="909647"/>
                      <a:pt x="52357" y="1117933"/>
                    </a:cubicBezTo>
                    <a:cubicBezTo>
                      <a:pt x="37022" y="1121952"/>
                      <a:pt x="25406" y="1121930"/>
                      <a:pt x="0" y="1117933"/>
                    </a:cubicBezTo>
                    <a:cubicBezTo>
                      <a:pt x="11877" y="980195"/>
                      <a:pt x="-78410" y="434718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619034263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82" name="Ristkülik 81">
                <a:extLst>
                  <a:ext uri="{FF2B5EF4-FFF2-40B4-BE49-F238E27FC236}">
                    <a16:creationId xmlns:a16="http://schemas.microsoft.com/office/drawing/2014/main" id="{30ECFA76-B163-4FEF-9251-9D87D8A14C56}"/>
                  </a:ext>
                </a:extLst>
              </p:cNvPr>
              <p:cNvSpPr/>
              <p:nvPr/>
            </p:nvSpPr>
            <p:spPr>
              <a:xfrm>
                <a:off x="11190325" y="436939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21154" y="51"/>
                      <a:pt x="34603" y="4524"/>
                      <a:pt x="52357" y="0"/>
                    </a:cubicBezTo>
                    <a:cubicBezTo>
                      <a:pt x="110739" y="167846"/>
                      <a:pt x="26941" y="828818"/>
                      <a:pt x="52357" y="1117933"/>
                    </a:cubicBezTo>
                    <a:cubicBezTo>
                      <a:pt x="40320" y="1118327"/>
                      <a:pt x="15161" y="1122270"/>
                      <a:pt x="0" y="1117933"/>
                    </a:cubicBezTo>
                    <a:cubicBezTo>
                      <a:pt x="42693" y="844449"/>
                      <a:pt x="94707" y="483009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730" y="4431"/>
                      <a:pt x="33458" y="243"/>
                      <a:pt x="52357" y="0"/>
                    </a:cubicBezTo>
                    <a:cubicBezTo>
                      <a:pt x="62809" y="151767"/>
                      <a:pt x="78993" y="941538"/>
                      <a:pt x="52357" y="1117933"/>
                    </a:cubicBezTo>
                    <a:cubicBezTo>
                      <a:pt x="33172" y="1114131"/>
                      <a:pt x="12591" y="1120258"/>
                      <a:pt x="0" y="1117933"/>
                    </a:cubicBezTo>
                    <a:cubicBezTo>
                      <a:pt x="-53786" y="802572"/>
                      <a:pt x="84409" y="468984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540606347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A89EBF2-A38A-48CA-99E0-8AA9F1B58E94}"/>
                </a:ext>
              </a:extLst>
            </p:cNvPr>
            <p:cNvSpPr txBox="1"/>
            <p:nvPr/>
          </p:nvSpPr>
          <p:spPr>
            <a:xfrm>
              <a:off x="8594535" y="547976"/>
              <a:ext cx="19062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LOOVTÖÖ ESITLEMINE</a:t>
              </a:r>
            </a:p>
          </p:txBody>
        </p:sp>
      </p:grpSp>
      <p:sp>
        <p:nvSpPr>
          <p:cNvPr id="185" name="TextBox 184">
            <a:extLst>
              <a:ext uri="{FF2B5EF4-FFF2-40B4-BE49-F238E27FC236}">
                <a16:creationId xmlns:a16="http://schemas.microsoft.com/office/drawing/2014/main" id="{FE0FCB3C-A6EA-4A32-9300-33980D5E61BC}"/>
              </a:ext>
            </a:extLst>
          </p:cNvPr>
          <p:cNvSpPr txBox="1"/>
          <p:nvPr/>
        </p:nvSpPr>
        <p:spPr>
          <a:xfrm>
            <a:off x="314485" y="4389618"/>
            <a:ext cx="122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OKTOOBER</a:t>
            </a:r>
          </a:p>
        </p:txBody>
      </p:sp>
      <p:grpSp>
        <p:nvGrpSpPr>
          <p:cNvPr id="119" name="Rühm 118">
            <a:extLst>
              <a:ext uri="{FF2B5EF4-FFF2-40B4-BE49-F238E27FC236}">
                <a16:creationId xmlns:a16="http://schemas.microsoft.com/office/drawing/2014/main" id="{F28F6EBF-76D5-49F8-82E8-CC91581A9BF8}"/>
              </a:ext>
            </a:extLst>
          </p:cNvPr>
          <p:cNvGrpSpPr/>
          <p:nvPr/>
        </p:nvGrpSpPr>
        <p:grpSpPr>
          <a:xfrm>
            <a:off x="125303" y="3097926"/>
            <a:ext cx="1536650" cy="789331"/>
            <a:chOff x="2261422" y="5591100"/>
            <a:chExt cx="2031645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39" name="Ristkülik 138">
              <a:extLst>
                <a:ext uri="{FF2B5EF4-FFF2-40B4-BE49-F238E27FC236}">
                  <a16:creationId xmlns:a16="http://schemas.microsoft.com/office/drawing/2014/main" id="{13F9649F-EA3C-4B1A-AED4-A4CF9DF4EB6D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40" name="Ristkülik 139">
              <a:extLst>
                <a:ext uri="{FF2B5EF4-FFF2-40B4-BE49-F238E27FC236}">
                  <a16:creationId xmlns:a16="http://schemas.microsoft.com/office/drawing/2014/main" id="{7A3780CF-4806-4960-9824-B7E6BDEE0DE7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00908D4C-37EC-49AC-ACE2-821CEDB42586}"/>
                </a:ext>
              </a:extLst>
            </p:cNvPr>
            <p:cNvSpPr txBox="1"/>
            <p:nvPr/>
          </p:nvSpPr>
          <p:spPr>
            <a:xfrm>
              <a:off x="2261422" y="5713776"/>
              <a:ext cx="2031645" cy="319251"/>
            </a:xfrm>
            <a:custGeom>
              <a:avLst/>
              <a:gdLst>
                <a:gd name="connsiteX0" fmla="*/ 0 w 2031645"/>
                <a:gd name="connsiteY0" fmla="*/ 0 h 319251"/>
                <a:gd name="connsiteX1" fmla="*/ 2031645 w 2031645"/>
                <a:gd name="connsiteY1" fmla="*/ 0 h 319251"/>
                <a:gd name="connsiteX2" fmla="*/ 2031645 w 2031645"/>
                <a:gd name="connsiteY2" fmla="*/ 319251 h 319251"/>
                <a:gd name="connsiteX3" fmla="*/ 0 w 2031645"/>
                <a:gd name="connsiteY3" fmla="*/ 319251 h 319251"/>
                <a:gd name="connsiteX4" fmla="*/ 0 w 2031645"/>
                <a:gd name="connsiteY4" fmla="*/ 0 h 319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1645" h="319251" fill="none" extrusionOk="0">
                  <a:moveTo>
                    <a:pt x="0" y="0"/>
                  </a:moveTo>
                  <a:cubicBezTo>
                    <a:pt x="555720" y="-86046"/>
                    <a:pt x="1413679" y="58771"/>
                    <a:pt x="2031645" y="0"/>
                  </a:cubicBezTo>
                  <a:cubicBezTo>
                    <a:pt x="2013761" y="150063"/>
                    <a:pt x="2057537" y="211418"/>
                    <a:pt x="2031645" y="319251"/>
                  </a:cubicBezTo>
                  <a:cubicBezTo>
                    <a:pt x="1323660" y="357820"/>
                    <a:pt x="222541" y="229879"/>
                    <a:pt x="0" y="319251"/>
                  </a:cubicBezTo>
                  <a:cubicBezTo>
                    <a:pt x="-28582" y="170479"/>
                    <a:pt x="11843" y="157483"/>
                    <a:pt x="0" y="0"/>
                  </a:cubicBezTo>
                  <a:close/>
                </a:path>
                <a:path w="2031645" h="319251" stroke="0" extrusionOk="0">
                  <a:moveTo>
                    <a:pt x="0" y="0"/>
                  </a:moveTo>
                  <a:cubicBezTo>
                    <a:pt x="580161" y="-108589"/>
                    <a:pt x="1193376" y="35042"/>
                    <a:pt x="2031645" y="0"/>
                  </a:cubicBezTo>
                  <a:cubicBezTo>
                    <a:pt x="2004847" y="105889"/>
                    <a:pt x="2034166" y="180749"/>
                    <a:pt x="2031645" y="319251"/>
                  </a:cubicBezTo>
                  <a:cubicBezTo>
                    <a:pt x="1769853" y="396179"/>
                    <a:pt x="817229" y="299220"/>
                    <a:pt x="0" y="319251"/>
                  </a:cubicBezTo>
                  <a:cubicBezTo>
                    <a:pt x="10630" y="175929"/>
                    <a:pt x="17430" y="52711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LOOVTÖÖ ALGUS</a:t>
              </a:r>
            </a:p>
          </p:txBody>
        </p:sp>
      </p:grpSp>
      <p:sp>
        <p:nvSpPr>
          <p:cNvPr id="51" name="Ovaal 50">
            <a:extLst>
              <a:ext uri="{FF2B5EF4-FFF2-40B4-BE49-F238E27FC236}">
                <a16:creationId xmlns:a16="http://schemas.microsoft.com/office/drawing/2014/main" id="{A32AE1DA-CBEC-4E18-BDED-AB80B9BEC001}"/>
              </a:ext>
            </a:extLst>
          </p:cNvPr>
          <p:cNvSpPr/>
          <p:nvPr/>
        </p:nvSpPr>
        <p:spPr>
          <a:xfrm>
            <a:off x="32104" y="3566751"/>
            <a:ext cx="170524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26079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98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ol: kõver ülesnool 2">
            <a:extLst>
              <a:ext uri="{FF2B5EF4-FFF2-40B4-BE49-F238E27FC236}">
                <a16:creationId xmlns:a16="http://schemas.microsoft.com/office/drawing/2014/main" id="{624E59E7-1346-49F9-9BCE-826CCD7B5A7A}"/>
              </a:ext>
            </a:extLst>
          </p:cNvPr>
          <p:cNvSpPr/>
          <p:nvPr/>
        </p:nvSpPr>
        <p:spPr>
          <a:xfrm>
            <a:off x="218454" y="1859884"/>
            <a:ext cx="11813706" cy="4755090"/>
          </a:xfrm>
          <a:custGeom>
            <a:avLst/>
            <a:gdLst>
              <a:gd name="connsiteX0" fmla="*/ 10690568 w 11919757"/>
              <a:gd name="connsiteY0" fmla="*/ 0 h 4986164"/>
              <a:gd name="connsiteX1" fmla="*/ 11759918 w 11919757"/>
              <a:gd name="connsiteY1" fmla="*/ 1246541 h 4986164"/>
              <a:gd name="connsiteX2" fmla="*/ 11153999 w 11919757"/>
              <a:gd name="connsiteY2" fmla="*/ 1246541 h 4986164"/>
              <a:gd name="connsiteX3" fmla="*/ 5656919 w 11919757"/>
              <a:gd name="connsiteY3" fmla="*/ 4947793 h 4986164"/>
              <a:gd name="connsiteX4" fmla="*/ 9907458 w 11919757"/>
              <a:gd name="connsiteY4" fmla="*/ 1246541 h 4986164"/>
              <a:gd name="connsiteX5" fmla="*/ 9301539 w 11919757"/>
              <a:gd name="connsiteY5" fmla="*/ 1246541 h 4986164"/>
              <a:gd name="connsiteX6" fmla="*/ 10690568 w 11919757"/>
              <a:gd name="connsiteY6" fmla="*/ 0 h 4986164"/>
              <a:gd name="connsiteX0" fmla="*/ 5033649 w 11919757"/>
              <a:gd name="connsiteY0" fmla="*/ 4986164 h 4986164"/>
              <a:gd name="connsiteX1" fmla="*/ 0 w 11919757"/>
              <a:gd name="connsiteY1" fmla="*/ 0 h 4986164"/>
              <a:gd name="connsiteX2" fmla="*/ 1246541 w 11919757"/>
              <a:gd name="connsiteY2" fmla="*/ 0 h 4986164"/>
              <a:gd name="connsiteX3" fmla="*/ 6280190 w 11919757"/>
              <a:gd name="connsiteY3" fmla="*/ 4986164 h 4986164"/>
              <a:gd name="connsiteX4" fmla="*/ 5033649 w 11919757"/>
              <a:gd name="connsiteY4" fmla="*/ 4986164 h 4986164"/>
              <a:gd name="connsiteX0" fmla="*/ 5656919 w 11919757"/>
              <a:gd name="connsiteY0" fmla="*/ 4947793 h 4986164"/>
              <a:gd name="connsiteX1" fmla="*/ 9907458 w 11919757"/>
              <a:gd name="connsiteY1" fmla="*/ 1246541 h 4986164"/>
              <a:gd name="connsiteX2" fmla="*/ 9301539 w 11919757"/>
              <a:gd name="connsiteY2" fmla="*/ 1246541 h 4986164"/>
              <a:gd name="connsiteX3" fmla="*/ 10690568 w 11919757"/>
              <a:gd name="connsiteY3" fmla="*/ 0 h 4986164"/>
              <a:gd name="connsiteX4" fmla="*/ 11759918 w 11919757"/>
              <a:gd name="connsiteY4" fmla="*/ 1246541 h 4986164"/>
              <a:gd name="connsiteX5" fmla="*/ 11153999 w 11919757"/>
              <a:gd name="connsiteY5" fmla="*/ 1246541 h 4986164"/>
              <a:gd name="connsiteX6" fmla="*/ 6280189 w 11919757"/>
              <a:gd name="connsiteY6" fmla="*/ 4986164 h 4986164"/>
              <a:gd name="connsiteX7" fmla="*/ 5033649 w 11919757"/>
              <a:gd name="connsiteY7" fmla="*/ 4986164 h 4986164"/>
              <a:gd name="connsiteX8" fmla="*/ 0 w 11919757"/>
              <a:gd name="connsiteY8" fmla="*/ 0 h 4986164"/>
              <a:gd name="connsiteX9" fmla="*/ 1246541 w 11919757"/>
              <a:gd name="connsiteY9" fmla="*/ 0 h 4986164"/>
              <a:gd name="connsiteX10" fmla="*/ 6280190 w 11919757"/>
              <a:gd name="connsiteY10" fmla="*/ 4986164 h 4986164"/>
              <a:gd name="connsiteX0" fmla="*/ 10690568 w 11759918"/>
              <a:gd name="connsiteY0" fmla="*/ 0 h 4986521"/>
              <a:gd name="connsiteX1" fmla="*/ 11759918 w 11759918"/>
              <a:gd name="connsiteY1" fmla="*/ 1246541 h 4986521"/>
              <a:gd name="connsiteX2" fmla="*/ 11153999 w 11759918"/>
              <a:gd name="connsiteY2" fmla="*/ 1246541 h 4986521"/>
              <a:gd name="connsiteX3" fmla="*/ 5656919 w 11759918"/>
              <a:gd name="connsiteY3" fmla="*/ 4947793 h 4986521"/>
              <a:gd name="connsiteX4" fmla="*/ 9907458 w 11759918"/>
              <a:gd name="connsiteY4" fmla="*/ 1246541 h 4986521"/>
              <a:gd name="connsiteX5" fmla="*/ 9301539 w 11759918"/>
              <a:gd name="connsiteY5" fmla="*/ 1246541 h 4986521"/>
              <a:gd name="connsiteX6" fmla="*/ 10690568 w 11759918"/>
              <a:gd name="connsiteY6" fmla="*/ 0 h 4986521"/>
              <a:gd name="connsiteX0" fmla="*/ 5033649 w 11759918"/>
              <a:gd name="connsiteY0" fmla="*/ 4986164 h 4986521"/>
              <a:gd name="connsiteX1" fmla="*/ 0 w 11759918"/>
              <a:gd name="connsiteY1" fmla="*/ 0 h 4986521"/>
              <a:gd name="connsiteX2" fmla="*/ 1246541 w 11759918"/>
              <a:gd name="connsiteY2" fmla="*/ 0 h 4986521"/>
              <a:gd name="connsiteX3" fmla="*/ 6280190 w 11759918"/>
              <a:gd name="connsiteY3" fmla="*/ 4986164 h 4986521"/>
              <a:gd name="connsiteX4" fmla="*/ 5033649 w 11759918"/>
              <a:gd name="connsiteY4" fmla="*/ 4986164 h 4986521"/>
              <a:gd name="connsiteX0" fmla="*/ 5656919 w 11759918"/>
              <a:gd name="connsiteY0" fmla="*/ 4947793 h 4986521"/>
              <a:gd name="connsiteX1" fmla="*/ 9907458 w 11759918"/>
              <a:gd name="connsiteY1" fmla="*/ 1246541 h 4986521"/>
              <a:gd name="connsiteX2" fmla="*/ 9301539 w 11759918"/>
              <a:gd name="connsiteY2" fmla="*/ 1246541 h 4986521"/>
              <a:gd name="connsiteX3" fmla="*/ 10690568 w 11759918"/>
              <a:gd name="connsiteY3" fmla="*/ 0 h 4986521"/>
              <a:gd name="connsiteX4" fmla="*/ 11759918 w 11759918"/>
              <a:gd name="connsiteY4" fmla="*/ 1246541 h 4986521"/>
              <a:gd name="connsiteX5" fmla="*/ 11153999 w 11759918"/>
              <a:gd name="connsiteY5" fmla="*/ 1246541 h 4986521"/>
              <a:gd name="connsiteX6" fmla="*/ 6280189 w 11759918"/>
              <a:gd name="connsiteY6" fmla="*/ 4986164 h 4986521"/>
              <a:gd name="connsiteX7" fmla="*/ 5033649 w 11759918"/>
              <a:gd name="connsiteY7" fmla="*/ 4986164 h 4986521"/>
              <a:gd name="connsiteX8" fmla="*/ 0 w 11759918"/>
              <a:gd name="connsiteY8" fmla="*/ 0 h 4986521"/>
              <a:gd name="connsiteX9" fmla="*/ 1354118 w 11759918"/>
              <a:gd name="connsiteY9" fmla="*/ 2133600 h 4986521"/>
              <a:gd name="connsiteX10" fmla="*/ 6280190 w 11759918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291364 w 11804741"/>
              <a:gd name="connsiteY2" fmla="*/ 0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434799 w 11804741"/>
              <a:gd name="connsiteY2" fmla="*/ 2124635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96353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60494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5001581"/>
              <a:gd name="connsiteX1" fmla="*/ 11813706 w 11813706"/>
              <a:gd name="connsiteY1" fmla="*/ 1246541 h 5001581"/>
              <a:gd name="connsiteX2" fmla="*/ 11207787 w 11813706"/>
              <a:gd name="connsiteY2" fmla="*/ 1246541 h 5001581"/>
              <a:gd name="connsiteX3" fmla="*/ 5710707 w 11813706"/>
              <a:gd name="connsiteY3" fmla="*/ 4947793 h 5001581"/>
              <a:gd name="connsiteX4" fmla="*/ 9961246 w 11813706"/>
              <a:gd name="connsiteY4" fmla="*/ 1246541 h 5001581"/>
              <a:gd name="connsiteX5" fmla="*/ 9355327 w 11813706"/>
              <a:gd name="connsiteY5" fmla="*/ 1246541 h 5001581"/>
              <a:gd name="connsiteX6" fmla="*/ 10744356 w 11813706"/>
              <a:gd name="connsiteY6" fmla="*/ 0 h 5001581"/>
              <a:gd name="connsiteX0" fmla="*/ 5087437 w 11813706"/>
              <a:gd name="connsiteY0" fmla="*/ 4986164 h 5001581"/>
              <a:gd name="connsiteX1" fmla="*/ 0 w 11813706"/>
              <a:gd name="connsiteY1" fmla="*/ 2151529 h 5001581"/>
              <a:gd name="connsiteX2" fmla="*/ 1443764 w 11813706"/>
              <a:gd name="connsiteY2" fmla="*/ 2124635 h 5001581"/>
              <a:gd name="connsiteX3" fmla="*/ 6333978 w 11813706"/>
              <a:gd name="connsiteY3" fmla="*/ 4986164 h 5001581"/>
              <a:gd name="connsiteX4" fmla="*/ 5087437 w 11813706"/>
              <a:gd name="connsiteY4" fmla="*/ 4986164 h 5001581"/>
              <a:gd name="connsiteX0" fmla="*/ 5092143 w 11813706"/>
              <a:gd name="connsiteY0" fmla="*/ 5001581 h 5001581"/>
              <a:gd name="connsiteX1" fmla="*/ 9961246 w 11813706"/>
              <a:gd name="connsiteY1" fmla="*/ 1246541 h 5001581"/>
              <a:gd name="connsiteX2" fmla="*/ 9355327 w 11813706"/>
              <a:gd name="connsiteY2" fmla="*/ 1246541 h 5001581"/>
              <a:gd name="connsiteX3" fmla="*/ 10744356 w 11813706"/>
              <a:gd name="connsiteY3" fmla="*/ 0 h 5001581"/>
              <a:gd name="connsiteX4" fmla="*/ 11813706 w 11813706"/>
              <a:gd name="connsiteY4" fmla="*/ 1246541 h 5001581"/>
              <a:gd name="connsiteX5" fmla="*/ 11207787 w 11813706"/>
              <a:gd name="connsiteY5" fmla="*/ 1246541 h 5001581"/>
              <a:gd name="connsiteX6" fmla="*/ 6333977 w 11813706"/>
              <a:gd name="connsiteY6" fmla="*/ 4986164 h 5001581"/>
              <a:gd name="connsiteX7" fmla="*/ 5087437 w 11813706"/>
              <a:gd name="connsiteY7" fmla="*/ 4986164 h 5001581"/>
              <a:gd name="connsiteX8" fmla="*/ 8965 w 11813706"/>
              <a:gd name="connsiteY8" fmla="*/ 2160494 h 5001581"/>
              <a:gd name="connsiteX9" fmla="*/ 1407906 w 11813706"/>
              <a:gd name="connsiteY9" fmla="*/ 2133600 h 5001581"/>
              <a:gd name="connsiteX10" fmla="*/ 6333978 w 11813706"/>
              <a:gd name="connsiteY10" fmla="*/ 4986164 h 5001581"/>
              <a:gd name="connsiteX0" fmla="*/ 10744356 w 11813706"/>
              <a:gd name="connsiteY0" fmla="*/ 0 h 5030470"/>
              <a:gd name="connsiteX1" fmla="*/ 11813706 w 11813706"/>
              <a:gd name="connsiteY1" fmla="*/ 1246541 h 5030470"/>
              <a:gd name="connsiteX2" fmla="*/ 11207787 w 11813706"/>
              <a:gd name="connsiteY2" fmla="*/ 1246541 h 5030470"/>
              <a:gd name="connsiteX3" fmla="*/ 5101107 w 11813706"/>
              <a:gd name="connsiteY3" fmla="*/ 4992616 h 5030470"/>
              <a:gd name="connsiteX4" fmla="*/ 9961246 w 11813706"/>
              <a:gd name="connsiteY4" fmla="*/ 1246541 h 5030470"/>
              <a:gd name="connsiteX5" fmla="*/ 9355327 w 11813706"/>
              <a:gd name="connsiteY5" fmla="*/ 1246541 h 5030470"/>
              <a:gd name="connsiteX6" fmla="*/ 10744356 w 11813706"/>
              <a:gd name="connsiteY6" fmla="*/ 0 h 5030470"/>
              <a:gd name="connsiteX0" fmla="*/ 5087437 w 11813706"/>
              <a:gd name="connsiteY0" fmla="*/ 4986164 h 5030470"/>
              <a:gd name="connsiteX1" fmla="*/ 0 w 11813706"/>
              <a:gd name="connsiteY1" fmla="*/ 2151529 h 5030470"/>
              <a:gd name="connsiteX2" fmla="*/ 1443764 w 11813706"/>
              <a:gd name="connsiteY2" fmla="*/ 2124635 h 5030470"/>
              <a:gd name="connsiteX3" fmla="*/ 6333978 w 11813706"/>
              <a:gd name="connsiteY3" fmla="*/ 4986164 h 5030470"/>
              <a:gd name="connsiteX4" fmla="*/ 5087437 w 11813706"/>
              <a:gd name="connsiteY4" fmla="*/ 4986164 h 5030470"/>
              <a:gd name="connsiteX0" fmla="*/ 5092143 w 11813706"/>
              <a:gd name="connsiteY0" fmla="*/ 5001581 h 5030470"/>
              <a:gd name="connsiteX1" fmla="*/ 9961246 w 11813706"/>
              <a:gd name="connsiteY1" fmla="*/ 1246541 h 5030470"/>
              <a:gd name="connsiteX2" fmla="*/ 9355327 w 11813706"/>
              <a:gd name="connsiteY2" fmla="*/ 1246541 h 5030470"/>
              <a:gd name="connsiteX3" fmla="*/ 10744356 w 11813706"/>
              <a:gd name="connsiteY3" fmla="*/ 0 h 5030470"/>
              <a:gd name="connsiteX4" fmla="*/ 11813706 w 11813706"/>
              <a:gd name="connsiteY4" fmla="*/ 1246541 h 5030470"/>
              <a:gd name="connsiteX5" fmla="*/ 11207787 w 11813706"/>
              <a:gd name="connsiteY5" fmla="*/ 1246541 h 5030470"/>
              <a:gd name="connsiteX6" fmla="*/ 6333977 w 11813706"/>
              <a:gd name="connsiteY6" fmla="*/ 4986164 h 5030470"/>
              <a:gd name="connsiteX7" fmla="*/ 5087437 w 11813706"/>
              <a:gd name="connsiteY7" fmla="*/ 4986164 h 5030470"/>
              <a:gd name="connsiteX8" fmla="*/ 8965 w 11813706"/>
              <a:gd name="connsiteY8" fmla="*/ 2160494 h 5030470"/>
              <a:gd name="connsiteX9" fmla="*/ 1407906 w 11813706"/>
              <a:gd name="connsiteY9" fmla="*/ 2133600 h 5030470"/>
              <a:gd name="connsiteX10" fmla="*/ 6333978 w 11813706"/>
              <a:gd name="connsiteY10" fmla="*/ 4986164 h 5030470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333978 w 11813706"/>
              <a:gd name="connsiteY10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9507 w 11813706"/>
              <a:gd name="connsiteY10" fmla="*/ 496823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0543 w 11813706"/>
              <a:gd name="connsiteY10" fmla="*/ 4977199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8" fmla="*/ 1407906 w 11813706"/>
              <a:gd name="connsiteY8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207787 w 11813706"/>
              <a:gd name="connsiteY4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763598 w 11813706"/>
              <a:gd name="connsiteY4" fmla="*/ 1103106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08258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154684 w 11813706"/>
              <a:gd name="connsiteY3" fmla="*/ 4690329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13706" h="4755090" stroke="0" extrusionOk="0">
                <a:moveTo>
                  <a:pt x="10627815" y="0"/>
                </a:moveTo>
                <a:lnTo>
                  <a:pt x="11813706" y="1004494"/>
                </a:lnTo>
                <a:lnTo>
                  <a:pt x="11207787" y="1004494"/>
                </a:lnTo>
                <a:cubicBezTo>
                  <a:pt x="10575147" y="3431586"/>
                  <a:pt x="7522548" y="4845797"/>
                  <a:pt x="5101107" y="4750569"/>
                </a:cubicBezTo>
                <a:cubicBezTo>
                  <a:pt x="7150267" y="4497285"/>
                  <a:pt x="9444983" y="2985109"/>
                  <a:pt x="9961246" y="1004494"/>
                </a:cubicBezTo>
                <a:lnTo>
                  <a:pt x="9355327" y="1004494"/>
                </a:lnTo>
                <a:lnTo>
                  <a:pt x="10627815" y="0"/>
                </a:lnTo>
                <a:close/>
              </a:path>
              <a:path w="11813706" h="4755090" fill="darkenLess" stroke="0" extrusionOk="0">
                <a:moveTo>
                  <a:pt x="5051578" y="4744117"/>
                </a:moveTo>
                <a:cubicBezTo>
                  <a:pt x="2352252" y="4788940"/>
                  <a:pt x="0" y="4663264"/>
                  <a:pt x="0" y="1909482"/>
                </a:cubicBezTo>
                <a:lnTo>
                  <a:pt x="1443764" y="1882588"/>
                </a:lnTo>
                <a:cubicBezTo>
                  <a:pt x="1443764" y="4636370"/>
                  <a:pt x="3374676" y="4690329"/>
                  <a:pt x="6154684" y="4690329"/>
                </a:cubicBezTo>
                <a:cubicBezTo>
                  <a:pt x="5727217" y="4690329"/>
                  <a:pt x="5550762" y="4681364"/>
                  <a:pt x="5051578" y="4744117"/>
                </a:cubicBezTo>
                <a:close/>
              </a:path>
              <a:path w="11813706" h="4755090" fill="none" extrusionOk="0">
                <a:moveTo>
                  <a:pt x="9961246" y="1004494"/>
                </a:moveTo>
                <a:lnTo>
                  <a:pt x="9355327" y="1004494"/>
                </a:lnTo>
                <a:lnTo>
                  <a:pt x="11813706" y="1004494"/>
                </a:lnTo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>
              <a:solidFill>
                <a:schemeClr val="tx1"/>
              </a:solidFill>
            </a:endParaRPr>
          </a:p>
        </p:txBody>
      </p:sp>
      <p:sp>
        <p:nvSpPr>
          <p:cNvPr id="121" name="Ristkülik 120">
            <a:extLst>
              <a:ext uri="{FF2B5EF4-FFF2-40B4-BE49-F238E27FC236}">
                <a16:creationId xmlns:a16="http://schemas.microsoft.com/office/drawing/2014/main" id="{A449048D-7F96-49CE-BA63-0016656A94C2}"/>
              </a:ext>
            </a:extLst>
          </p:cNvPr>
          <p:cNvSpPr/>
          <p:nvPr/>
        </p:nvSpPr>
        <p:spPr>
          <a:xfrm>
            <a:off x="-86791" y="1273873"/>
            <a:ext cx="12467141" cy="5712879"/>
          </a:xfrm>
          <a:custGeom>
            <a:avLst/>
            <a:gdLst>
              <a:gd name="connsiteX0" fmla="*/ 0 w 12467141"/>
              <a:gd name="connsiteY0" fmla="*/ 0 h 5712879"/>
              <a:gd name="connsiteX1" fmla="*/ 443276 w 12467141"/>
              <a:gd name="connsiteY1" fmla="*/ 0 h 5712879"/>
              <a:gd name="connsiteX2" fmla="*/ 1011224 w 12467141"/>
              <a:gd name="connsiteY2" fmla="*/ 0 h 5712879"/>
              <a:gd name="connsiteX3" fmla="*/ 1828514 w 12467141"/>
              <a:gd name="connsiteY3" fmla="*/ 0 h 5712879"/>
              <a:gd name="connsiteX4" fmla="*/ 2770476 w 12467141"/>
              <a:gd name="connsiteY4" fmla="*/ 0 h 5712879"/>
              <a:gd name="connsiteX5" fmla="*/ 3213752 w 12467141"/>
              <a:gd name="connsiteY5" fmla="*/ 0 h 5712879"/>
              <a:gd name="connsiteX6" fmla="*/ 3532357 w 12467141"/>
              <a:gd name="connsiteY6" fmla="*/ 0 h 5712879"/>
              <a:gd name="connsiteX7" fmla="*/ 4474318 w 12467141"/>
              <a:gd name="connsiteY7" fmla="*/ 0 h 5712879"/>
              <a:gd name="connsiteX8" fmla="*/ 4792923 w 12467141"/>
              <a:gd name="connsiteY8" fmla="*/ 0 h 5712879"/>
              <a:gd name="connsiteX9" fmla="*/ 5610213 w 12467141"/>
              <a:gd name="connsiteY9" fmla="*/ 0 h 5712879"/>
              <a:gd name="connsiteX10" fmla="*/ 5928818 w 12467141"/>
              <a:gd name="connsiteY10" fmla="*/ 0 h 5712879"/>
              <a:gd name="connsiteX11" fmla="*/ 6621437 w 12467141"/>
              <a:gd name="connsiteY11" fmla="*/ 0 h 5712879"/>
              <a:gd name="connsiteX12" fmla="*/ 7314056 w 12467141"/>
              <a:gd name="connsiteY12" fmla="*/ 0 h 5712879"/>
              <a:gd name="connsiteX13" fmla="*/ 8006675 w 12467141"/>
              <a:gd name="connsiteY13" fmla="*/ 0 h 5712879"/>
              <a:gd name="connsiteX14" fmla="*/ 8948637 w 12467141"/>
              <a:gd name="connsiteY14" fmla="*/ 0 h 5712879"/>
              <a:gd name="connsiteX15" fmla="*/ 9890599 w 12467141"/>
              <a:gd name="connsiteY15" fmla="*/ 0 h 5712879"/>
              <a:gd name="connsiteX16" fmla="*/ 10583217 w 12467141"/>
              <a:gd name="connsiteY16" fmla="*/ 0 h 5712879"/>
              <a:gd name="connsiteX17" fmla="*/ 11151165 w 12467141"/>
              <a:gd name="connsiteY17" fmla="*/ 0 h 5712879"/>
              <a:gd name="connsiteX18" fmla="*/ 11719113 w 12467141"/>
              <a:gd name="connsiteY18" fmla="*/ 0 h 5712879"/>
              <a:gd name="connsiteX19" fmla="*/ 12467141 w 12467141"/>
              <a:gd name="connsiteY19" fmla="*/ 0 h 5712879"/>
              <a:gd name="connsiteX20" fmla="*/ 12467141 w 12467141"/>
              <a:gd name="connsiteY20" fmla="*/ 749022 h 5712879"/>
              <a:gd name="connsiteX21" fmla="*/ 12467141 w 12467141"/>
              <a:gd name="connsiteY21" fmla="*/ 1440915 h 5712879"/>
              <a:gd name="connsiteX22" fmla="*/ 12467141 w 12467141"/>
              <a:gd name="connsiteY22" fmla="*/ 1961422 h 5712879"/>
              <a:gd name="connsiteX23" fmla="*/ 12467141 w 12467141"/>
              <a:gd name="connsiteY23" fmla="*/ 2539057 h 5712879"/>
              <a:gd name="connsiteX24" fmla="*/ 12467141 w 12467141"/>
              <a:gd name="connsiteY24" fmla="*/ 3059564 h 5712879"/>
              <a:gd name="connsiteX25" fmla="*/ 12467141 w 12467141"/>
              <a:gd name="connsiteY25" fmla="*/ 3522942 h 5712879"/>
              <a:gd name="connsiteX26" fmla="*/ 12467141 w 12467141"/>
              <a:gd name="connsiteY26" fmla="*/ 4214835 h 5712879"/>
              <a:gd name="connsiteX27" fmla="*/ 12467141 w 12467141"/>
              <a:gd name="connsiteY27" fmla="*/ 4792471 h 5712879"/>
              <a:gd name="connsiteX28" fmla="*/ 12467141 w 12467141"/>
              <a:gd name="connsiteY28" fmla="*/ 5712879 h 5712879"/>
              <a:gd name="connsiteX29" fmla="*/ 11899193 w 12467141"/>
              <a:gd name="connsiteY29" fmla="*/ 5712879 h 5712879"/>
              <a:gd name="connsiteX30" fmla="*/ 11580589 w 12467141"/>
              <a:gd name="connsiteY30" fmla="*/ 5712879 h 5712879"/>
              <a:gd name="connsiteX31" fmla="*/ 11261984 w 12467141"/>
              <a:gd name="connsiteY31" fmla="*/ 5712879 h 5712879"/>
              <a:gd name="connsiteX32" fmla="*/ 10694037 w 12467141"/>
              <a:gd name="connsiteY32" fmla="*/ 5712879 h 5712879"/>
              <a:gd name="connsiteX33" fmla="*/ 10250760 w 12467141"/>
              <a:gd name="connsiteY33" fmla="*/ 5712879 h 5712879"/>
              <a:gd name="connsiteX34" fmla="*/ 9682813 w 12467141"/>
              <a:gd name="connsiteY34" fmla="*/ 5712879 h 5712879"/>
              <a:gd name="connsiteX35" fmla="*/ 8740851 w 12467141"/>
              <a:gd name="connsiteY35" fmla="*/ 5712879 h 5712879"/>
              <a:gd name="connsiteX36" fmla="*/ 8048232 w 12467141"/>
              <a:gd name="connsiteY36" fmla="*/ 5712879 h 5712879"/>
              <a:gd name="connsiteX37" fmla="*/ 7480285 w 12467141"/>
              <a:gd name="connsiteY37" fmla="*/ 5712879 h 5712879"/>
              <a:gd name="connsiteX38" fmla="*/ 6787666 w 12467141"/>
              <a:gd name="connsiteY38" fmla="*/ 5712879 h 5712879"/>
              <a:gd name="connsiteX39" fmla="*/ 5970375 w 12467141"/>
              <a:gd name="connsiteY39" fmla="*/ 5712879 h 5712879"/>
              <a:gd name="connsiteX40" fmla="*/ 5028414 w 12467141"/>
              <a:gd name="connsiteY40" fmla="*/ 5712879 h 5712879"/>
              <a:gd name="connsiteX41" fmla="*/ 4585137 w 12467141"/>
              <a:gd name="connsiteY41" fmla="*/ 5712879 h 5712879"/>
              <a:gd name="connsiteX42" fmla="*/ 4017190 w 12467141"/>
              <a:gd name="connsiteY42" fmla="*/ 5712879 h 5712879"/>
              <a:gd name="connsiteX43" fmla="*/ 3075228 w 12467141"/>
              <a:gd name="connsiteY43" fmla="*/ 5712879 h 5712879"/>
              <a:gd name="connsiteX44" fmla="*/ 2133266 w 12467141"/>
              <a:gd name="connsiteY44" fmla="*/ 5712879 h 5712879"/>
              <a:gd name="connsiteX45" fmla="*/ 1814662 w 12467141"/>
              <a:gd name="connsiteY45" fmla="*/ 5712879 h 5712879"/>
              <a:gd name="connsiteX46" fmla="*/ 1122043 w 12467141"/>
              <a:gd name="connsiteY46" fmla="*/ 5712879 h 5712879"/>
              <a:gd name="connsiteX47" fmla="*/ 0 w 12467141"/>
              <a:gd name="connsiteY47" fmla="*/ 5712879 h 5712879"/>
              <a:gd name="connsiteX48" fmla="*/ 0 w 12467141"/>
              <a:gd name="connsiteY48" fmla="*/ 5078115 h 5712879"/>
              <a:gd name="connsiteX49" fmla="*/ 0 w 12467141"/>
              <a:gd name="connsiteY49" fmla="*/ 4329093 h 5712879"/>
              <a:gd name="connsiteX50" fmla="*/ 0 w 12467141"/>
              <a:gd name="connsiteY50" fmla="*/ 3580071 h 5712879"/>
              <a:gd name="connsiteX51" fmla="*/ 0 w 12467141"/>
              <a:gd name="connsiteY51" fmla="*/ 3059564 h 5712879"/>
              <a:gd name="connsiteX52" fmla="*/ 0 w 12467141"/>
              <a:gd name="connsiteY52" fmla="*/ 2310542 h 5712879"/>
              <a:gd name="connsiteX53" fmla="*/ 0 w 12467141"/>
              <a:gd name="connsiteY53" fmla="*/ 1561520 h 5712879"/>
              <a:gd name="connsiteX54" fmla="*/ 0 w 12467141"/>
              <a:gd name="connsiteY54" fmla="*/ 812498 h 5712879"/>
              <a:gd name="connsiteX55" fmla="*/ 0 w 12467141"/>
              <a:gd name="connsiteY55" fmla="*/ 0 h 5712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467141" h="5712879" fill="none" extrusionOk="0">
                <a:moveTo>
                  <a:pt x="0" y="0"/>
                </a:moveTo>
                <a:cubicBezTo>
                  <a:pt x="153780" y="12435"/>
                  <a:pt x="339318" y="-1607"/>
                  <a:pt x="443276" y="0"/>
                </a:cubicBezTo>
                <a:cubicBezTo>
                  <a:pt x="547234" y="1607"/>
                  <a:pt x="775270" y="-3161"/>
                  <a:pt x="1011224" y="0"/>
                </a:cubicBezTo>
                <a:cubicBezTo>
                  <a:pt x="1247178" y="3161"/>
                  <a:pt x="1577588" y="33387"/>
                  <a:pt x="1828514" y="0"/>
                </a:cubicBezTo>
                <a:cubicBezTo>
                  <a:pt x="2079440" y="-33387"/>
                  <a:pt x="2439963" y="44315"/>
                  <a:pt x="2770476" y="0"/>
                </a:cubicBezTo>
                <a:cubicBezTo>
                  <a:pt x="3100989" y="-44315"/>
                  <a:pt x="3090277" y="4806"/>
                  <a:pt x="3213752" y="0"/>
                </a:cubicBezTo>
                <a:cubicBezTo>
                  <a:pt x="3337227" y="-4806"/>
                  <a:pt x="3408405" y="-12180"/>
                  <a:pt x="3532357" y="0"/>
                </a:cubicBezTo>
                <a:cubicBezTo>
                  <a:pt x="3656310" y="12180"/>
                  <a:pt x="4222534" y="7611"/>
                  <a:pt x="4474318" y="0"/>
                </a:cubicBezTo>
                <a:cubicBezTo>
                  <a:pt x="4726102" y="-7611"/>
                  <a:pt x="4705364" y="-1576"/>
                  <a:pt x="4792923" y="0"/>
                </a:cubicBezTo>
                <a:cubicBezTo>
                  <a:pt x="4880483" y="1576"/>
                  <a:pt x="5314034" y="-11474"/>
                  <a:pt x="5610213" y="0"/>
                </a:cubicBezTo>
                <a:cubicBezTo>
                  <a:pt x="5906392" y="11474"/>
                  <a:pt x="5791016" y="-4831"/>
                  <a:pt x="5928818" y="0"/>
                </a:cubicBezTo>
                <a:cubicBezTo>
                  <a:pt x="6066621" y="4831"/>
                  <a:pt x="6443027" y="-18450"/>
                  <a:pt x="6621437" y="0"/>
                </a:cubicBezTo>
                <a:cubicBezTo>
                  <a:pt x="6799847" y="18450"/>
                  <a:pt x="7057230" y="-21612"/>
                  <a:pt x="7314056" y="0"/>
                </a:cubicBezTo>
                <a:cubicBezTo>
                  <a:pt x="7570882" y="21612"/>
                  <a:pt x="7761040" y="-16715"/>
                  <a:pt x="8006675" y="0"/>
                </a:cubicBezTo>
                <a:cubicBezTo>
                  <a:pt x="8252310" y="16715"/>
                  <a:pt x="8666320" y="-45864"/>
                  <a:pt x="8948637" y="0"/>
                </a:cubicBezTo>
                <a:cubicBezTo>
                  <a:pt x="9230954" y="45864"/>
                  <a:pt x="9488565" y="42635"/>
                  <a:pt x="9890599" y="0"/>
                </a:cubicBezTo>
                <a:cubicBezTo>
                  <a:pt x="10292633" y="-42635"/>
                  <a:pt x="10291957" y="14117"/>
                  <a:pt x="10583217" y="0"/>
                </a:cubicBezTo>
                <a:cubicBezTo>
                  <a:pt x="10874477" y="-14117"/>
                  <a:pt x="10968348" y="-16131"/>
                  <a:pt x="11151165" y="0"/>
                </a:cubicBezTo>
                <a:cubicBezTo>
                  <a:pt x="11333982" y="16131"/>
                  <a:pt x="11557209" y="-8431"/>
                  <a:pt x="11719113" y="0"/>
                </a:cubicBezTo>
                <a:cubicBezTo>
                  <a:pt x="11881017" y="8431"/>
                  <a:pt x="12200218" y="-7226"/>
                  <a:pt x="12467141" y="0"/>
                </a:cubicBezTo>
                <a:cubicBezTo>
                  <a:pt x="12453588" y="156572"/>
                  <a:pt x="12495416" y="464544"/>
                  <a:pt x="12467141" y="749022"/>
                </a:cubicBezTo>
                <a:cubicBezTo>
                  <a:pt x="12438866" y="1033500"/>
                  <a:pt x="12465801" y="1300305"/>
                  <a:pt x="12467141" y="1440915"/>
                </a:cubicBezTo>
                <a:cubicBezTo>
                  <a:pt x="12468481" y="1581525"/>
                  <a:pt x="12486241" y="1760515"/>
                  <a:pt x="12467141" y="1961422"/>
                </a:cubicBezTo>
                <a:cubicBezTo>
                  <a:pt x="12448041" y="2162329"/>
                  <a:pt x="12450643" y="2339421"/>
                  <a:pt x="12467141" y="2539057"/>
                </a:cubicBezTo>
                <a:cubicBezTo>
                  <a:pt x="12483639" y="2738694"/>
                  <a:pt x="12487590" y="2860729"/>
                  <a:pt x="12467141" y="3059564"/>
                </a:cubicBezTo>
                <a:cubicBezTo>
                  <a:pt x="12446692" y="3258399"/>
                  <a:pt x="12469816" y="3296314"/>
                  <a:pt x="12467141" y="3522942"/>
                </a:cubicBezTo>
                <a:cubicBezTo>
                  <a:pt x="12464466" y="3749570"/>
                  <a:pt x="12459778" y="3916490"/>
                  <a:pt x="12467141" y="4214835"/>
                </a:cubicBezTo>
                <a:cubicBezTo>
                  <a:pt x="12474504" y="4513180"/>
                  <a:pt x="12449509" y="4656556"/>
                  <a:pt x="12467141" y="4792471"/>
                </a:cubicBezTo>
                <a:cubicBezTo>
                  <a:pt x="12484773" y="4928386"/>
                  <a:pt x="12499452" y="5288271"/>
                  <a:pt x="12467141" y="5712879"/>
                </a:cubicBezTo>
                <a:cubicBezTo>
                  <a:pt x="12335570" y="5704028"/>
                  <a:pt x="12147852" y="5710606"/>
                  <a:pt x="11899193" y="5712879"/>
                </a:cubicBezTo>
                <a:cubicBezTo>
                  <a:pt x="11650534" y="5715152"/>
                  <a:pt x="11681534" y="5713399"/>
                  <a:pt x="11580589" y="5712879"/>
                </a:cubicBezTo>
                <a:cubicBezTo>
                  <a:pt x="11479644" y="5712359"/>
                  <a:pt x="11366655" y="5727642"/>
                  <a:pt x="11261984" y="5712879"/>
                </a:cubicBezTo>
                <a:cubicBezTo>
                  <a:pt x="11157313" y="5698116"/>
                  <a:pt x="10893234" y="5736963"/>
                  <a:pt x="10694037" y="5712879"/>
                </a:cubicBezTo>
                <a:cubicBezTo>
                  <a:pt x="10494840" y="5688795"/>
                  <a:pt x="10361724" y="5708646"/>
                  <a:pt x="10250760" y="5712879"/>
                </a:cubicBezTo>
                <a:cubicBezTo>
                  <a:pt x="10139796" y="5717112"/>
                  <a:pt x="9900726" y="5695308"/>
                  <a:pt x="9682813" y="5712879"/>
                </a:cubicBezTo>
                <a:cubicBezTo>
                  <a:pt x="9464900" y="5730450"/>
                  <a:pt x="9160700" y="5757365"/>
                  <a:pt x="8740851" y="5712879"/>
                </a:cubicBezTo>
                <a:cubicBezTo>
                  <a:pt x="8321002" y="5668393"/>
                  <a:pt x="8195363" y="5698303"/>
                  <a:pt x="8048232" y="5712879"/>
                </a:cubicBezTo>
                <a:cubicBezTo>
                  <a:pt x="7901101" y="5727455"/>
                  <a:pt x="7626737" y="5690090"/>
                  <a:pt x="7480285" y="5712879"/>
                </a:cubicBezTo>
                <a:cubicBezTo>
                  <a:pt x="7333833" y="5735668"/>
                  <a:pt x="7041367" y="5723112"/>
                  <a:pt x="6787666" y="5712879"/>
                </a:cubicBezTo>
                <a:cubicBezTo>
                  <a:pt x="6533965" y="5702646"/>
                  <a:pt x="6286930" y="5675115"/>
                  <a:pt x="5970375" y="5712879"/>
                </a:cubicBezTo>
                <a:cubicBezTo>
                  <a:pt x="5653820" y="5750643"/>
                  <a:pt x="5232916" y="5732346"/>
                  <a:pt x="5028414" y="5712879"/>
                </a:cubicBezTo>
                <a:cubicBezTo>
                  <a:pt x="4823912" y="5693412"/>
                  <a:pt x="4702636" y="5708581"/>
                  <a:pt x="4585137" y="5712879"/>
                </a:cubicBezTo>
                <a:cubicBezTo>
                  <a:pt x="4467638" y="5717177"/>
                  <a:pt x="4238169" y="5696624"/>
                  <a:pt x="4017190" y="5712879"/>
                </a:cubicBezTo>
                <a:cubicBezTo>
                  <a:pt x="3796211" y="5729134"/>
                  <a:pt x="3530253" y="5719076"/>
                  <a:pt x="3075228" y="5712879"/>
                </a:cubicBezTo>
                <a:cubicBezTo>
                  <a:pt x="2620203" y="5706682"/>
                  <a:pt x="2483982" y="5704328"/>
                  <a:pt x="2133266" y="5712879"/>
                </a:cubicBezTo>
                <a:cubicBezTo>
                  <a:pt x="1782550" y="5721430"/>
                  <a:pt x="1879879" y="5697660"/>
                  <a:pt x="1814662" y="5712879"/>
                </a:cubicBezTo>
                <a:cubicBezTo>
                  <a:pt x="1749445" y="5728098"/>
                  <a:pt x="1361661" y="5700387"/>
                  <a:pt x="1122043" y="5712879"/>
                </a:cubicBezTo>
                <a:cubicBezTo>
                  <a:pt x="882425" y="5725371"/>
                  <a:pt x="292288" y="5683482"/>
                  <a:pt x="0" y="5712879"/>
                </a:cubicBezTo>
                <a:cubicBezTo>
                  <a:pt x="18744" y="5547807"/>
                  <a:pt x="-22007" y="5208653"/>
                  <a:pt x="0" y="5078115"/>
                </a:cubicBezTo>
                <a:cubicBezTo>
                  <a:pt x="22007" y="4947577"/>
                  <a:pt x="-2956" y="4525014"/>
                  <a:pt x="0" y="4329093"/>
                </a:cubicBezTo>
                <a:cubicBezTo>
                  <a:pt x="2956" y="4133172"/>
                  <a:pt x="20049" y="3832943"/>
                  <a:pt x="0" y="3580071"/>
                </a:cubicBezTo>
                <a:cubicBezTo>
                  <a:pt x="-20049" y="3327199"/>
                  <a:pt x="-25807" y="3255224"/>
                  <a:pt x="0" y="3059564"/>
                </a:cubicBezTo>
                <a:cubicBezTo>
                  <a:pt x="25807" y="2863904"/>
                  <a:pt x="-35804" y="2498545"/>
                  <a:pt x="0" y="2310542"/>
                </a:cubicBezTo>
                <a:cubicBezTo>
                  <a:pt x="35804" y="2122539"/>
                  <a:pt x="46" y="1906497"/>
                  <a:pt x="0" y="1561520"/>
                </a:cubicBezTo>
                <a:cubicBezTo>
                  <a:pt x="-46" y="1216543"/>
                  <a:pt x="-21339" y="1117122"/>
                  <a:pt x="0" y="812498"/>
                </a:cubicBezTo>
                <a:cubicBezTo>
                  <a:pt x="21339" y="507874"/>
                  <a:pt x="15697" y="220559"/>
                  <a:pt x="0" y="0"/>
                </a:cubicBezTo>
                <a:close/>
              </a:path>
              <a:path w="12467141" h="5712879" stroke="0" extrusionOk="0">
                <a:moveTo>
                  <a:pt x="0" y="0"/>
                </a:moveTo>
                <a:cubicBezTo>
                  <a:pt x="320008" y="-5661"/>
                  <a:pt x="643867" y="28809"/>
                  <a:pt x="941962" y="0"/>
                </a:cubicBezTo>
                <a:cubicBezTo>
                  <a:pt x="1240057" y="-28809"/>
                  <a:pt x="1265776" y="644"/>
                  <a:pt x="1509909" y="0"/>
                </a:cubicBezTo>
                <a:cubicBezTo>
                  <a:pt x="1754042" y="-644"/>
                  <a:pt x="2054596" y="-12074"/>
                  <a:pt x="2202528" y="0"/>
                </a:cubicBezTo>
                <a:cubicBezTo>
                  <a:pt x="2350460" y="12074"/>
                  <a:pt x="2466549" y="-7747"/>
                  <a:pt x="2645804" y="0"/>
                </a:cubicBezTo>
                <a:cubicBezTo>
                  <a:pt x="2825059" y="7747"/>
                  <a:pt x="3202919" y="-39158"/>
                  <a:pt x="3587766" y="0"/>
                </a:cubicBezTo>
                <a:cubicBezTo>
                  <a:pt x="3972613" y="39158"/>
                  <a:pt x="4155949" y="19642"/>
                  <a:pt x="4405056" y="0"/>
                </a:cubicBezTo>
                <a:cubicBezTo>
                  <a:pt x="4654163" y="-19642"/>
                  <a:pt x="4677816" y="10239"/>
                  <a:pt x="4848333" y="0"/>
                </a:cubicBezTo>
                <a:cubicBezTo>
                  <a:pt x="5018850" y="-10239"/>
                  <a:pt x="5097820" y="19995"/>
                  <a:pt x="5291609" y="0"/>
                </a:cubicBezTo>
                <a:cubicBezTo>
                  <a:pt x="5485398" y="-19995"/>
                  <a:pt x="5695964" y="23659"/>
                  <a:pt x="5984228" y="0"/>
                </a:cubicBezTo>
                <a:cubicBezTo>
                  <a:pt x="6272492" y="-23659"/>
                  <a:pt x="6494050" y="33725"/>
                  <a:pt x="6801518" y="0"/>
                </a:cubicBezTo>
                <a:cubicBezTo>
                  <a:pt x="7108986" y="-33725"/>
                  <a:pt x="7060988" y="-3814"/>
                  <a:pt x="7244794" y="0"/>
                </a:cubicBezTo>
                <a:cubicBezTo>
                  <a:pt x="7428600" y="3814"/>
                  <a:pt x="7549301" y="19524"/>
                  <a:pt x="7688070" y="0"/>
                </a:cubicBezTo>
                <a:cubicBezTo>
                  <a:pt x="7826839" y="-19524"/>
                  <a:pt x="8001348" y="12090"/>
                  <a:pt x="8131346" y="0"/>
                </a:cubicBezTo>
                <a:cubicBezTo>
                  <a:pt x="8261344" y="-12090"/>
                  <a:pt x="8666739" y="26654"/>
                  <a:pt x="9073308" y="0"/>
                </a:cubicBezTo>
                <a:cubicBezTo>
                  <a:pt x="9479877" y="-26654"/>
                  <a:pt x="9428996" y="11343"/>
                  <a:pt x="9765927" y="0"/>
                </a:cubicBezTo>
                <a:cubicBezTo>
                  <a:pt x="10102858" y="-11343"/>
                  <a:pt x="9971287" y="-4672"/>
                  <a:pt x="10084532" y="0"/>
                </a:cubicBezTo>
                <a:cubicBezTo>
                  <a:pt x="10197778" y="4672"/>
                  <a:pt x="10818897" y="-38116"/>
                  <a:pt x="11026494" y="0"/>
                </a:cubicBezTo>
                <a:cubicBezTo>
                  <a:pt x="11234091" y="38116"/>
                  <a:pt x="11332363" y="11291"/>
                  <a:pt x="11469770" y="0"/>
                </a:cubicBezTo>
                <a:cubicBezTo>
                  <a:pt x="11607177" y="-11291"/>
                  <a:pt x="11690892" y="-1091"/>
                  <a:pt x="11788374" y="0"/>
                </a:cubicBezTo>
                <a:cubicBezTo>
                  <a:pt x="11885856" y="1091"/>
                  <a:pt x="12280572" y="-16190"/>
                  <a:pt x="12467141" y="0"/>
                </a:cubicBezTo>
                <a:cubicBezTo>
                  <a:pt x="12483009" y="112702"/>
                  <a:pt x="12486765" y="248923"/>
                  <a:pt x="12467141" y="463378"/>
                </a:cubicBezTo>
                <a:cubicBezTo>
                  <a:pt x="12447517" y="677833"/>
                  <a:pt x="12488340" y="902694"/>
                  <a:pt x="12467141" y="1098142"/>
                </a:cubicBezTo>
                <a:cubicBezTo>
                  <a:pt x="12445942" y="1293590"/>
                  <a:pt x="12481179" y="1542486"/>
                  <a:pt x="12467141" y="1675778"/>
                </a:cubicBezTo>
                <a:cubicBezTo>
                  <a:pt x="12453103" y="1809070"/>
                  <a:pt x="12477472" y="1980191"/>
                  <a:pt x="12467141" y="2196285"/>
                </a:cubicBezTo>
                <a:cubicBezTo>
                  <a:pt x="12456810" y="2412379"/>
                  <a:pt x="12484725" y="2650477"/>
                  <a:pt x="12467141" y="2831049"/>
                </a:cubicBezTo>
                <a:cubicBezTo>
                  <a:pt x="12449557" y="3011621"/>
                  <a:pt x="12486365" y="3361031"/>
                  <a:pt x="12467141" y="3580071"/>
                </a:cubicBezTo>
                <a:cubicBezTo>
                  <a:pt x="12447917" y="3799111"/>
                  <a:pt x="12494064" y="4104524"/>
                  <a:pt x="12467141" y="4271964"/>
                </a:cubicBezTo>
                <a:cubicBezTo>
                  <a:pt x="12440218" y="4439404"/>
                  <a:pt x="12452914" y="4572118"/>
                  <a:pt x="12467141" y="4792471"/>
                </a:cubicBezTo>
                <a:cubicBezTo>
                  <a:pt x="12481368" y="5012824"/>
                  <a:pt x="12497542" y="5423756"/>
                  <a:pt x="12467141" y="5712879"/>
                </a:cubicBezTo>
                <a:cubicBezTo>
                  <a:pt x="12292893" y="5709559"/>
                  <a:pt x="12060498" y="5726239"/>
                  <a:pt x="11899193" y="5712879"/>
                </a:cubicBezTo>
                <a:cubicBezTo>
                  <a:pt x="11737888" y="5699519"/>
                  <a:pt x="11622789" y="5715364"/>
                  <a:pt x="11455917" y="5712879"/>
                </a:cubicBezTo>
                <a:cubicBezTo>
                  <a:pt x="11289045" y="5710394"/>
                  <a:pt x="11023849" y="5726026"/>
                  <a:pt x="10638627" y="5712879"/>
                </a:cubicBezTo>
                <a:cubicBezTo>
                  <a:pt x="10253405" y="5699733"/>
                  <a:pt x="10262178" y="5736129"/>
                  <a:pt x="9946008" y="5712879"/>
                </a:cubicBezTo>
                <a:cubicBezTo>
                  <a:pt x="9629838" y="5689629"/>
                  <a:pt x="9215497" y="5714334"/>
                  <a:pt x="9004046" y="5712879"/>
                </a:cubicBezTo>
                <a:cubicBezTo>
                  <a:pt x="8792595" y="5711424"/>
                  <a:pt x="8642777" y="5707916"/>
                  <a:pt x="8311427" y="5712879"/>
                </a:cubicBezTo>
                <a:cubicBezTo>
                  <a:pt x="7980077" y="5717842"/>
                  <a:pt x="7658917" y="5679574"/>
                  <a:pt x="7369466" y="5712879"/>
                </a:cubicBezTo>
                <a:cubicBezTo>
                  <a:pt x="7080015" y="5746184"/>
                  <a:pt x="7187027" y="5701957"/>
                  <a:pt x="7050861" y="5712879"/>
                </a:cubicBezTo>
                <a:cubicBezTo>
                  <a:pt x="6914695" y="5723801"/>
                  <a:pt x="6843672" y="5718876"/>
                  <a:pt x="6732256" y="5712879"/>
                </a:cubicBezTo>
                <a:cubicBezTo>
                  <a:pt x="6620841" y="5706882"/>
                  <a:pt x="6494237" y="5727771"/>
                  <a:pt x="6413651" y="5712879"/>
                </a:cubicBezTo>
                <a:cubicBezTo>
                  <a:pt x="6333065" y="5697987"/>
                  <a:pt x="5999077" y="5688091"/>
                  <a:pt x="5721032" y="5712879"/>
                </a:cubicBezTo>
                <a:cubicBezTo>
                  <a:pt x="5442987" y="5737667"/>
                  <a:pt x="5339325" y="5724635"/>
                  <a:pt x="5153085" y="5712879"/>
                </a:cubicBezTo>
                <a:cubicBezTo>
                  <a:pt x="4966845" y="5701123"/>
                  <a:pt x="4745235" y="5739661"/>
                  <a:pt x="4460466" y="5712879"/>
                </a:cubicBezTo>
                <a:cubicBezTo>
                  <a:pt x="4175697" y="5686097"/>
                  <a:pt x="4212821" y="5704915"/>
                  <a:pt x="4141861" y="5712879"/>
                </a:cubicBezTo>
                <a:cubicBezTo>
                  <a:pt x="4070901" y="5720843"/>
                  <a:pt x="3727114" y="5690783"/>
                  <a:pt x="3449242" y="5712879"/>
                </a:cubicBezTo>
                <a:cubicBezTo>
                  <a:pt x="3171370" y="5734975"/>
                  <a:pt x="3212531" y="5715344"/>
                  <a:pt x="3130638" y="5712879"/>
                </a:cubicBezTo>
                <a:cubicBezTo>
                  <a:pt x="3048745" y="5710414"/>
                  <a:pt x="2815248" y="5722445"/>
                  <a:pt x="2687362" y="5712879"/>
                </a:cubicBezTo>
                <a:cubicBezTo>
                  <a:pt x="2559476" y="5703313"/>
                  <a:pt x="2521717" y="5701044"/>
                  <a:pt x="2368757" y="5712879"/>
                </a:cubicBezTo>
                <a:cubicBezTo>
                  <a:pt x="2215798" y="5724714"/>
                  <a:pt x="1751815" y="5718198"/>
                  <a:pt x="1426795" y="5712879"/>
                </a:cubicBezTo>
                <a:cubicBezTo>
                  <a:pt x="1101775" y="5707560"/>
                  <a:pt x="1105446" y="5721064"/>
                  <a:pt x="983519" y="5712879"/>
                </a:cubicBezTo>
                <a:cubicBezTo>
                  <a:pt x="861592" y="5704694"/>
                  <a:pt x="467487" y="5665811"/>
                  <a:pt x="0" y="5712879"/>
                </a:cubicBezTo>
                <a:cubicBezTo>
                  <a:pt x="-33111" y="5503628"/>
                  <a:pt x="-12087" y="5361930"/>
                  <a:pt x="0" y="5020986"/>
                </a:cubicBezTo>
                <a:cubicBezTo>
                  <a:pt x="12087" y="4680042"/>
                  <a:pt x="-18143" y="4628731"/>
                  <a:pt x="0" y="4271964"/>
                </a:cubicBezTo>
                <a:cubicBezTo>
                  <a:pt x="18143" y="3915197"/>
                  <a:pt x="-18081" y="4017976"/>
                  <a:pt x="0" y="3808586"/>
                </a:cubicBezTo>
                <a:cubicBezTo>
                  <a:pt x="18081" y="3599196"/>
                  <a:pt x="28773" y="3452594"/>
                  <a:pt x="0" y="3230950"/>
                </a:cubicBezTo>
                <a:cubicBezTo>
                  <a:pt x="-28773" y="3009306"/>
                  <a:pt x="-12550" y="2746551"/>
                  <a:pt x="0" y="2481929"/>
                </a:cubicBezTo>
                <a:cubicBezTo>
                  <a:pt x="12550" y="2217307"/>
                  <a:pt x="-5790" y="2132067"/>
                  <a:pt x="0" y="1904293"/>
                </a:cubicBezTo>
                <a:cubicBezTo>
                  <a:pt x="5790" y="1676519"/>
                  <a:pt x="-16938" y="1506194"/>
                  <a:pt x="0" y="1326657"/>
                </a:cubicBezTo>
                <a:cubicBezTo>
                  <a:pt x="16938" y="1147120"/>
                  <a:pt x="-32924" y="944576"/>
                  <a:pt x="0" y="634764"/>
                </a:cubicBezTo>
                <a:cubicBezTo>
                  <a:pt x="32924" y="324952"/>
                  <a:pt x="-12179" y="180843"/>
                  <a:pt x="0" y="0"/>
                </a:cubicBezTo>
                <a:close/>
              </a:path>
            </a:pathLst>
          </a:custGeom>
          <a:solidFill>
            <a:srgbClr val="0070C0">
              <a:alpha val="50000"/>
            </a:srgb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14042596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/>
          </a:p>
        </p:txBody>
      </p:sp>
      <p:sp>
        <p:nvSpPr>
          <p:cNvPr id="84" name="Ristkülik: ümarnurkne 83">
            <a:extLst>
              <a:ext uri="{FF2B5EF4-FFF2-40B4-BE49-F238E27FC236}">
                <a16:creationId xmlns:a16="http://schemas.microsoft.com/office/drawing/2014/main" id="{F606C205-DCBB-4F60-8EA7-4FD7EFF292EC}"/>
              </a:ext>
            </a:extLst>
          </p:cNvPr>
          <p:cNvSpPr/>
          <p:nvPr/>
        </p:nvSpPr>
        <p:spPr>
          <a:xfrm>
            <a:off x="25052" y="20819"/>
            <a:ext cx="5134802" cy="3308916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grpSp>
        <p:nvGrpSpPr>
          <p:cNvPr id="13" name="Rühm 12">
            <a:extLst>
              <a:ext uri="{FF2B5EF4-FFF2-40B4-BE49-F238E27FC236}">
                <a16:creationId xmlns:a16="http://schemas.microsoft.com/office/drawing/2014/main" id="{191AAA14-F028-4AA0-AB7B-4802314B7BA1}"/>
              </a:ext>
            </a:extLst>
          </p:cNvPr>
          <p:cNvGrpSpPr/>
          <p:nvPr/>
        </p:nvGrpSpPr>
        <p:grpSpPr>
          <a:xfrm>
            <a:off x="35242" y="901625"/>
            <a:ext cx="1715133" cy="1195783"/>
            <a:chOff x="107384" y="2243627"/>
            <a:chExt cx="1715133" cy="1195783"/>
          </a:xfrm>
        </p:grpSpPr>
        <p:sp>
          <p:nvSpPr>
            <p:cNvPr id="10" name="Jutumull: ümarnurk-ristkülik 9">
              <a:extLst>
                <a:ext uri="{FF2B5EF4-FFF2-40B4-BE49-F238E27FC236}">
                  <a16:creationId xmlns:a16="http://schemas.microsoft.com/office/drawing/2014/main" id="{3114B8FD-DEF5-4768-8521-0CCB300E2284}"/>
                </a:ext>
              </a:extLst>
            </p:cNvPr>
            <p:cNvSpPr/>
            <p:nvPr/>
          </p:nvSpPr>
          <p:spPr>
            <a:xfrm>
              <a:off x="107384" y="2543886"/>
              <a:ext cx="1715133" cy="895524"/>
            </a:xfrm>
            <a:prstGeom prst="wedgeRoundRectCallout">
              <a:avLst>
                <a:gd name="adj1" fmla="val 35051"/>
                <a:gd name="adj2" fmla="val 64635"/>
                <a:gd name="adj3" fmla="val 16667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t-EE" sz="1100" b="1" dirty="0">
                  <a:latin typeface="Axure Handwriting" panose="020B0402020200020204" pitchFamily="34" charset="0"/>
                </a:rPr>
                <a:t>LOOVTÖÖ</a:t>
              </a:r>
              <a:r>
                <a:rPr lang="et-EE" sz="1100" dirty="0">
                  <a:latin typeface="Axure Handwriting" panose="020B0402020200020204" pitchFamily="34" charset="0"/>
                </a:rPr>
                <a:t> 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uurimus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projekt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kunstitöö</a:t>
              </a:r>
              <a:endParaRPr lang="fi-FI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või</a:t>
              </a:r>
              <a:r>
                <a:rPr lang="fi-FI" sz="1100" dirty="0">
                  <a:latin typeface="Axure Handwriting" panose="020B0402020200020204" pitchFamily="34" charset="0"/>
                </a:rPr>
                <a:t> muu </a:t>
              </a:r>
              <a:r>
                <a:rPr lang="fi-FI" sz="1100" dirty="0" err="1">
                  <a:latin typeface="Axure Handwriting" panose="020B0402020200020204" pitchFamily="34" charset="0"/>
                </a:rPr>
                <a:t>taoline</a:t>
              </a:r>
              <a:endParaRPr lang="et-EE" sz="1100" dirty="0">
                <a:latin typeface="Axure Handwriting" panose="020B0402020200020204" pitchFamily="34" charset="0"/>
              </a:endParaRP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14476BFE-E906-4515-852F-B997E7948D22}"/>
                </a:ext>
              </a:extLst>
            </p:cNvPr>
            <p:cNvSpPr txBox="1"/>
            <p:nvPr/>
          </p:nvSpPr>
          <p:spPr>
            <a:xfrm>
              <a:off x="107384" y="2243627"/>
              <a:ext cx="6719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dirty="0">
                  <a:latin typeface="Axure Handwriting" panose="020B0402020200020204" pitchFamily="34" charset="0"/>
                </a:rPr>
                <a:t>Mis?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17C1DF3-4F75-4A9B-B6D5-B725862313DA}"/>
              </a:ext>
            </a:extLst>
          </p:cNvPr>
          <p:cNvSpPr txBox="1"/>
          <p:nvPr/>
        </p:nvSpPr>
        <p:spPr>
          <a:xfrm>
            <a:off x="2066989" y="939203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Miks?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F64633-0F0D-4D24-8B99-93814F78892B}"/>
              </a:ext>
            </a:extLst>
          </p:cNvPr>
          <p:cNvSpPr txBox="1"/>
          <p:nvPr/>
        </p:nvSpPr>
        <p:spPr>
          <a:xfrm>
            <a:off x="55041" y="2224811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Kes?</a:t>
            </a:r>
          </a:p>
        </p:txBody>
      </p:sp>
      <p:grpSp>
        <p:nvGrpSpPr>
          <p:cNvPr id="17" name="Rühm 16">
            <a:extLst>
              <a:ext uri="{FF2B5EF4-FFF2-40B4-BE49-F238E27FC236}">
                <a16:creationId xmlns:a16="http://schemas.microsoft.com/office/drawing/2014/main" id="{19C3097A-6203-4BE1-881C-4DAED1D037DC}"/>
              </a:ext>
            </a:extLst>
          </p:cNvPr>
          <p:cNvGrpSpPr/>
          <p:nvPr/>
        </p:nvGrpSpPr>
        <p:grpSpPr>
          <a:xfrm>
            <a:off x="225310" y="30238"/>
            <a:ext cx="1767334" cy="743019"/>
            <a:chOff x="292344" y="1151767"/>
            <a:chExt cx="1767334" cy="743019"/>
          </a:xfrm>
        </p:grpSpPr>
        <p:sp>
          <p:nvSpPr>
            <p:cNvPr id="97" name="Võrdkülgne kolmnurk 96">
              <a:extLst>
                <a:ext uri="{FF2B5EF4-FFF2-40B4-BE49-F238E27FC236}">
                  <a16:creationId xmlns:a16="http://schemas.microsoft.com/office/drawing/2014/main" id="{049D88B9-DDA7-4A53-BBE7-56D9A9766BB1}"/>
                </a:ext>
              </a:extLst>
            </p:cNvPr>
            <p:cNvSpPr/>
            <p:nvPr/>
          </p:nvSpPr>
          <p:spPr>
            <a:xfrm>
              <a:off x="292344" y="1224655"/>
              <a:ext cx="1767334" cy="30484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grpSp>
          <p:nvGrpSpPr>
            <p:cNvPr id="16" name="Rühm 15">
              <a:extLst>
                <a:ext uri="{FF2B5EF4-FFF2-40B4-BE49-F238E27FC236}">
                  <a16:creationId xmlns:a16="http://schemas.microsoft.com/office/drawing/2014/main" id="{22388E40-D0E2-4280-B112-A0AE9209C002}"/>
                </a:ext>
              </a:extLst>
            </p:cNvPr>
            <p:cNvGrpSpPr/>
            <p:nvPr/>
          </p:nvGrpSpPr>
          <p:grpSpPr>
            <a:xfrm>
              <a:off x="292344" y="1151767"/>
              <a:ext cx="1746006" cy="743019"/>
              <a:chOff x="292344" y="1151767"/>
              <a:chExt cx="1746006" cy="743019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F598BDD-F2FF-4E11-99E6-3C1AE7721777}"/>
                  </a:ext>
                </a:extLst>
              </p:cNvPr>
              <p:cNvSpPr txBox="1"/>
              <p:nvPr/>
            </p:nvSpPr>
            <p:spPr>
              <a:xfrm>
                <a:off x="292344" y="1433121"/>
                <a:ext cx="1746006" cy="461665"/>
              </a:xfrm>
              <a:custGeom>
                <a:avLst/>
                <a:gdLst>
                  <a:gd name="connsiteX0" fmla="*/ 0 w 1746006"/>
                  <a:gd name="connsiteY0" fmla="*/ 0 h 461665"/>
                  <a:gd name="connsiteX1" fmla="*/ 547082 w 1746006"/>
                  <a:gd name="connsiteY1" fmla="*/ 0 h 461665"/>
                  <a:gd name="connsiteX2" fmla="*/ 1094164 w 1746006"/>
                  <a:gd name="connsiteY2" fmla="*/ 0 h 461665"/>
                  <a:gd name="connsiteX3" fmla="*/ 1746006 w 1746006"/>
                  <a:gd name="connsiteY3" fmla="*/ 0 h 461665"/>
                  <a:gd name="connsiteX4" fmla="*/ 1746006 w 1746006"/>
                  <a:gd name="connsiteY4" fmla="*/ 461665 h 461665"/>
                  <a:gd name="connsiteX5" fmla="*/ 1146544 w 1746006"/>
                  <a:gd name="connsiteY5" fmla="*/ 461665 h 461665"/>
                  <a:gd name="connsiteX6" fmla="*/ 547082 w 1746006"/>
                  <a:gd name="connsiteY6" fmla="*/ 461665 h 461665"/>
                  <a:gd name="connsiteX7" fmla="*/ 0 w 1746006"/>
                  <a:gd name="connsiteY7" fmla="*/ 461665 h 461665"/>
                  <a:gd name="connsiteX8" fmla="*/ 0 w 1746006"/>
                  <a:gd name="connsiteY8" fmla="*/ 0 h 461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46006" h="461665" fill="none" extrusionOk="0">
                    <a:moveTo>
                      <a:pt x="0" y="0"/>
                    </a:moveTo>
                    <a:cubicBezTo>
                      <a:pt x="244476" y="-23758"/>
                      <a:pt x="324873" y="-5101"/>
                      <a:pt x="547082" y="0"/>
                    </a:cubicBezTo>
                    <a:cubicBezTo>
                      <a:pt x="769291" y="5101"/>
                      <a:pt x="982316" y="-1150"/>
                      <a:pt x="1094164" y="0"/>
                    </a:cubicBezTo>
                    <a:cubicBezTo>
                      <a:pt x="1206012" y="1150"/>
                      <a:pt x="1531019" y="-26192"/>
                      <a:pt x="1746006" y="0"/>
                    </a:cubicBezTo>
                    <a:cubicBezTo>
                      <a:pt x="1759911" y="119617"/>
                      <a:pt x="1736107" y="301980"/>
                      <a:pt x="1746006" y="461665"/>
                    </a:cubicBezTo>
                    <a:cubicBezTo>
                      <a:pt x="1523347" y="450303"/>
                      <a:pt x="1329315" y="447484"/>
                      <a:pt x="1146544" y="461665"/>
                    </a:cubicBezTo>
                    <a:cubicBezTo>
                      <a:pt x="963773" y="475846"/>
                      <a:pt x="680581" y="480080"/>
                      <a:pt x="547082" y="461665"/>
                    </a:cubicBezTo>
                    <a:cubicBezTo>
                      <a:pt x="413583" y="443250"/>
                      <a:pt x="140821" y="448140"/>
                      <a:pt x="0" y="461665"/>
                    </a:cubicBezTo>
                    <a:cubicBezTo>
                      <a:pt x="-12485" y="322479"/>
                      <a:pt x="15535" y="230197"/>
                      <a:pt x="0" y="0"/>
                    </a:cubicBezTo>
                    <a:close/>
                  </a:path>
                  <a:path w="1746006" h="461665" stroke="0" extrusionOk="0">
                    <a:moveTo>
                      <a:pt x="0" y="0"/>
                    </a:moveTo>
                    <a:cubicBezTo>
                      <a:pt x="154966" y="6892"/>
                      <a:pt x="348970" y="14826"/>
                      <a:pt x="599462" y="0"/>
                    </a:cubicBezTo>
                    <a:cubicBezTo>
                      <a:pt x="849954" y="-14826"/>
                      <a:pt x="965453" y="-19866"/>
                      <a:pt x="1198924" y="0"/>
                    </a:cubicBezTo>
                    <a:cubicBezTo>
                      <a:pt x="1432395" y="19866"/>
                      <a:pt x="1607270" y="7281"/>
                      <a:pt x="1746006" y="0"/>
                    </a:cubicBezTo>
                    <a:cubicBezTo>
                      <a:pt x="1747914" y="153943"/>
                      <a:pt x="1765447" y="364432"/>
                      <a:pt x="1746006" y="461665"/>
                    </a:cubicBezTo>
                    <a:cubicBezTo>
                      <a:pt x="1524481" y="465686"/>
                      <a:pt x="1356803" y="466249"/>
                      <a:pt x="1146544" y="461665"/>
                    </a:cubicBezTo>
                    <a:cubicBezTo>
                      <a:pt x="936285" y="457081"/>
                      <a:pt x="710919" y="454999"/>
                      <a:pt x="582002" y="461665"/>
                    </a:cubicBezTo>
                    <a:cubicBezTo>
                      <a:pt x="453085" y="468331"/>
                      <a:pt x="242581" y="462129"/>
                      <a:pt x="0" y="461665"/>
                    </a:cubicBezTo>
                    <a:cubicBezTo>
                      <a:pt x="-4295" y="288312"/>
                      <a:pt x="221" y="99376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885490621">
                      <a:prstGeom prst="rect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t-EE" sz="1200" dirty="0">
                    <a:latin typeface="Axure Handwriting" panose="020B0402020200020204" pitchFamily="34" charset="0"/>
                  </a:rPr>
                  <a:t>PÕHIKOOLI RIIKLIK ÕPPEKAVA</a:t>
                </a:r>
              </a:p>
            </p:txBody>
          </p:sp>
          <p:sp>
            <p:nvSpPr>
              <p:cNvPr id="98" name="Ovaal 97">
                <a:extLst>
                  <a:ext uri="{FF2B5EF4-FFF2-40B4-BE49-F238E27FC236}">
                    <a16:creationId xmlns:a16="http://schemas.microsoft.com/office/drawing/2014/main" id="{FDF33D5B-0E88-4192-9171-431C160D9220}"/>
                  </a:ext>
                </a:extLst>
              </p:cNvPr>
              <p:cNvSpPr/>
              <p:nvPr/>
            </p:nvSpPr>
            <p:spPr>
              <a:xfrm>
                <a:off x="1131752" y="1151767"/>
                <a:ext cx="161186" cy="184666"/>
              </a:xfrm>
              <a:prstGeom prst="ellipse">
                <a:avLst/>
              </a:prstGeom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grpSp>
        <p:nvGrpSpPr>
          <p:cNvPr id="18" name="Rühm 17">
            <a:extLst>
              <a:ext uri="{FF2B5EF4-FFF2-40B4-BE49-F238E27FC236}">
                <a16:creationId xmlns:a16="http://schemas.microsoft.com/office/drawing/2014/main" id="{5C207ED9-6525-4018-91B7-A5BF79F0DB08}"/>
              </a:ext>
            </a:extLst>
          </p:cNvPr>
          <p:cNvGrpSpPr/>
          <p:nvPr/>
        </p:nvGrpSpPr>
        <p:grpSpPr>
          <a:xfrm>
            <a:off x="1776739" y="20819"/>
            <a:ext cx="1506560" cy="974374"/>
            <a:chOff x="1852978" y="1152586"/>
            <a:chExt cx="1506560" cy="974374"/>
          </a:xfrm>
        </p:grpSpPr>
        <p:sp>
          <p:nvSpPr>
            <p:cNvPr id="93" name="Võrdkülgne kolmnurk 92">
              <a:extLst>
                <a:ext uri="{FF2B5EF4-FFF2-40B4-BE49-F238E27FC236}">
                  <a16:creationId xmlns:a16="http://schemas.microsoft.com/office/drawing/2014/main" id="{B8505E8C-1A99-4FCC-849F-E542291EDD0C}"/>
                </a:ext>
              </a:extLst>
            </p:cNvPr>
            <p:cNvSpPr/>
            <p:nvPr/>
          </p:nvSpPr>
          <p:spPr>
            <a:xfrm>
              <a:off x="1885950" y="1212299"/>
              <a:ext cx="1411715" cy="38469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3DC491F-E6D5-4E99-8953-A98A420262BF}"/>
                </a:ext>
              </a:extLst>
            </p:cNvPr>
            <p:cNvSpPr txBox="1"/>
            <p:nvPr/>
          </p:nvSpPr>
          <p:spPr>
            <a:xfrm>
              <a:off x="1852978" y="1480629"/>
              <a:ext cx="1506560" cy="646331"/>
            </a:xfrm>
            <a:custGeom>
              <a:avLst/>
              <a:gdLst>
                <a:gd name="connsiteX0" fmla="*/ 0 w 1506560"/>
                <a:gd name="connsiteY0" fmla="*/ 0 h 646331"/>
                <a:gd name="connsiteX1" fmla="*/ 472055 w 1506560"/>
                <a:gd name="connsiteY1" fmla="*/ 0 h 646331"/>
                <a:gd name="connsiteX2" fmla="*/ 929045 w 1506560"/>
                <a:gd name="connsiteY2" fmla="*/ 0 h 646331"/>
                <a:gd name="connsiteX3" fmla="*/ 1506560 w 1506560"/>
                <a:gd name="connsiteY3" fmla="*/ 0 h 646331"/>
                <a:gd name="connsiteX4" fmla="*/ 1506560 w 1506560"/>
                <a:gd name="connsiteY4" fmla="*/ 646331 h 646331"/>
                <a:gd name="connsiteX5" fmla="*/ 974242 w 1506560"/>
                <a:gd name="connsiteY5" fmla="*/ 646331 h 646331"/>
                <a:gd name="connsiteX6" fmla="*/ 441924 w 1506560"/>
                <a:gd name="connsiteY6" fmla="*/ 646331 h 646331"/>
                <a:gd name="connsiteX7" fmla="*/ 0 w 1506560"/>
                <a:gd name="connsiteY7" fmla="*/ 646331 h 646331"/>
                <a:gd name="connsiteX8" fmla="*/ 0 w 1506560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6560" h="646331" fill="none" extrusionOk="0">
                  <a:moveTo>
                    <a:pt x="0" y="0"/>
                  </a:moveTo>
                  <a:cubicBezTo>
                    <a:pt x="155287" y="-3594"/>
                    <a:pt x="263206" y="-8341"/>
                    <a:pt x="472055" y="0"/>
                  </a:cubicBezTo>
                  <a:cubicBezTo>
                    <a:pt x="680905" y="8341"/>
                    <a:pt x="712346" y="21082"/>
                    <a:pt x="929045" y="0"/>
                  </a:cubicBezTo>
                  <a:cubicBezTo>
                    <a:pt x="1145744" y="-21082"/>
                    <a:pt x="1302426" y="-2082"/>
                    <a:pt x="1506560" y="0"/>
                  </a:cubicBezTo>
                  <a:cubicBezTo>
                    <a:pt x="1509846" y="245214"/>
                    <a:pt x="1511839" y="463610"/>
                    <a:pt x="1506560" y="646331"/>
                  </a:cubicBezTo>
                  <a:cubicBezTo>
                    <a:pt x="1274763" y="650527"/>
                    <a:pt x="1178289" y="661019"/>
                    <a:pt x="974242" y="646331"/>
                  </a:cubicBezTo>
                  <a:cubicBezTo>
                    <a:pt x="770195" y="631643"/>
                    <a:pt x="589605" y="650316"/>
                    <a:pt x="441924" y="646331"/>
                  </a:cubicBezTo>
                  <a:cubicBezTo>
                    <a:pt x="294243" y="642346"/>
                    <a:pt x="165796" y="625718"/>
                    <a:pt x="0" y="646331"/>
                  </a:cubicBezTo>
                  <a:cubicBezTo>
                    <a:pt x="3321" y="411559"/>
                    <a:pt x="-8550" y="154046"/>
                    <a:pt x="0" y="0"/>
                  </a:cubicBezTo>
                  <a:close/>
                </a:path>
                <a:path w="1506560" h="646331" stroke="0" extrusionOk="0">
                  <a:moveTo>
                    <a:pt x="0" y="0"/>
                  </a:moveTo>
                  <a:cubicBezTo>
                    <a:pt x="177530" y="9144"/>
                    <a:pt x="369818" y="6746"/>
                    <a:pt x="532318" y="0"/>
                  </a:cubicBezTo>
                  <a:cubicBezTo>
                    <a:pt x="694818" y="-6746"/>
                    <a:pt x="853952" y="7586"/>
                    <a:pt x="1034505" y="0"/>
                  </a:cubicBezTo>
                  <a:cubicBezTo>
                    <a:pt x="1215058" y="-7586"/>
                    <a:pt x="1287891" y="3917"/>
                    <a:pt x="1506560" y="0"/>
                  </a:cubicBezTo>
                  <a:cubicBezTo>
                    <a:pt x="1502277" y="162431"/>
                    <a:pt x="1512433" y="349804"/>
                    <a:pt x="1506560" y="646331"/>
                  </a:cubicBezTo>
                  <a:cubicBezTo>
                    <a:pt x="1299807" y="654975"/>
                    <a:pt x="1117979" y="652171"/>
                    <a:pt x="989308" y="646331"/>
                  </a:cubicBezTo>
                  <a:cubicBezTo>
                    <a:pt x="860637" y="640491"/>
                    <a:pt x="664505" y="649009"/>
                    <a:pt x="472055" y="646331"/>
                  </a:cubicBezTo>
                  <a:cubicBezTo>
                    <a:pt x="279605" y="643653"/>
                    <a:pt x="142754" y="662374"/>
                    <a:pt x="0" y="646331"/>
                  </a:cubicBezTo>
                  <a:cubicBezTo>
                    <a:pt x="-7439" y="409355"/>
                    <a:pt x="-8088" y="19461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399442095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 ÕPPEKAVA </a:t>
              </a:r>
            </a:p>
          </p:txBody>
        </p:sp>
        <p:sp>
          <p:nvSpPr>
            <p:cNvPr id="92" name="Ovaal 91">
              <a:extLst>
                <a:ext uri="{FF2B5EF4-FFF2-40B4-BE49-F238E27FC236}">
                  <a16:creationId xmlns:a16="http://schemas.microsoft.com/office/drawing/2014/main" id="{320C2E1F-A4D8-4A3C-8BF7-30D5942A11F9}"/>
                </a:ext>
              </a:extLst>
            </p:cNvPr>
            <p:cNvSpPr/>
            <p:nvPr/>
          </p:nvSpPr>
          <p:spPr>
            <a:xfrm>
              <a:off x="2501949" y="1152586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</p:grpSp>
      <p:grpSp>
        <p:nvGrpSpPr>
          <p:cNvPr id="28" name="Rühm 27">
            <a:extLst>
              <a:ext uri="{FF2B5EF4-FFF2-40B4-BE49-F238E27FC236}">
                <a16:creationId xmlns:a16="http://schemas.microsoft.com/office/drawing/2014/main" id="{9A9B1E81-3506-426B-8A86-4AD01152939D}"/>
              </a:ext>
            </a:extLst>
          </p:cNvPr>
          <p:cNvGrpSpPr/>
          <p:nvPr/>
        </p:nvGrpSpPr>
        <p:grpSpPr>
          <a:xfrm>
            <a:off x="2892464" y="108056"/>
            <a:ext cx="2079383" cy="975311"/>
            <a:chOff x="3024332" y="1250449"/>
            <a:chExt cx="2079383" cy="975311"/>
          </a:xfrm>
        </p:grpSpPr>
        <p:sp>
          <p:nvSpPr>
            <p:cNvPr id="100" name="Võrdkülgne kolmnurk 99">
              <a:extLst>
                <a:ext uri="{FF2B5EF4-FFF2-40B4-BE49-F238E27FC236}">
                  <a16:creationId xmlns:a16="http://schemas.microsoft.com/office/drawing/2014/main" id="{1F2C6942-65A5-405E-ADAE-91194B6FB3DE}"/>
                </a:ext>
              </a:extLst>
            </p:cNvPr>
            <p:cNvSpPr/>
            <p:nvPr/>
          </p:nvSpPr>
          <p:spPr>
            <a:xfrm>
              <a:off x="3024334" y="1410892"/>
              <a:ext cx="2079381" cy="184666"/>
            </a:xfrm>
            <a:prstGeom prst="triangle">
              <a:avLst>
                <a:gd name="adj" fmla="val 50000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01" name="Ovaal 100">
              <a:extLst>
                <a:ext uri="{FF2B5EF4-FFF2-40B4-BE49-F238E27FC236}">
                  <a16:creationId xmlns:a16="http://schemas.microsoft.com/office/drawing/2014/main" id="{509DFBC8-3AAA-49DE-B97E-F0CE6F3F5AEA}"/>
                </a:ext>
              </a:extLst>
            </p:cNvPr>
            <p:cNvSpPr/>
            <p:nvPr/>
          </p:nvSpPr>
          <p:spPr>
            <a:xfrm>
              <a:off x="3986678" y="1250449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0ECAC44-E8C0-4AAE-B107-9AA9D4134086}"/>
                </a:ext>
              </a:extLst>
            </p:cNvPr>
            <p:cNvSpPr txBox="1"/>
            <p:nvPr/>
          </p:nvSpPr>
          <p:spPr>
            <a:xfrm>
              <a:off x="3024332" y="1579429"/>
              <a:ext cx="2079381" cy="646331"/>
            </a:xfrm>
            <a:custGeom>
              <a:avLst/>
              <a:gdLst>
                <a:gd name="connsiteX0" fmla="*/ 0 w 2079381"/>
                <a:gd name="connsiteY0" fmla="*/ 0 h 646331"/>
                <a:gd name="connsiteX1" fmla="*/ 734715 w 2079381"/>
                <a:gd name="connsiteY1" fmla="*/ 0 h 646331"/>
                <a:gd name="connsiteX2" fmla="*/ 1386254 w 2079381"/>
                <a:gd name="connsiteY2" fmla="*/ 0 h 646331"/>
                <a:gd name="connsiteX3" fmla="*/ 2079381 w 2079381"/>
                <a:gd name="connsiteY3" fmla="*/ 0 h 646331"/>
                <a:gd name="connsiteX4" fmla="*/ 2079381 w 2079381"/>
                <a:gd name="connsiteY4" fmla="*/ 646331 h 646331"/>
                <a:gd name="connsiteX5" fmla="*/ 1365460 w 2079381"/>
                <a:gd name="connsiteY5" fmla="*/ 646331 h 646331"/>
                <a:gd name="connsiteX6" fmla="*/ 713921 w 2079381"/>
                <a:gd name="connsiteY6" fmla="*/ 646331 h 646331"/>
                <a:gd name="connsiteX7" fmla="*/ 0 w 2079381"/>
                <a:gd name="connsiteY7" fmla="*/ 646331 h 646331"/>
                <a:gd name="connsiteX8" fmla="*/ 0 w 2079381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9381" h="646331" fill="none" extrusionOk="0">
                  <a:moveTo>
                    <a:pt x="0" y="0"/>
                  </a:moveTo>
                  <a:cubicBezTo>
                    <a:pt x="355212" y="8306"/>
                    <a:pt x="585177" y="7903"/>
                    <a:pt x="734715" y="0"/>
                  </a:cubicBezTo>
                  <a:cubicBezTo>
                    <a:pt x="884253" y="-7903"/>
                    <a:pt x="1229711" y="-11722"/>
                    <a:pt x="1386254" y="0"/>
                  </a:cubicBezTo>
                  <a:cubicBezTo>
                    <a:pt x="1542797" y="11722"/>
                    <a:pt x="1897845" y="-18900"/>
                    <a:pt x="2079381" y="0"/>
                  </a:cubicBezTo>
                  <a:cubicBezTo>
                    <a:pt x="2055088" y="162549"/>
                    <a:pt x="2066517" y="421427"/>
                    <a:pt x="2079381" y="646331"/>
                  </a:cubicBezTo>
                  <a:cubicBezTo>
                    <a:pt x="1732092" y="679159"/>
                    <a:pt x="1556123" y="673581"/>
                    <a:pt x="1365460" y="646331"/>
                  </a:cubicBezTo>
                  <a:cubicBezTo>
                    <a:pt x="1174797" y="619081"/>
                    <a:pt x="953021" y="672056"/>
                    <a:pt x="713921" y="646331"/>
                  </a:cubicBezTo>
                  <a:cubicBezTo>
                    <a:pt x="474821" y="620606"/>
                    <a:pt x="325709" y="650499"/>
                    <a:pt x="0" y="646331"/>
                  </a:cubicBezTo>
                  <a:cubicBezTo>
                    <a:pt x="8849" y="351869"/>
                    <a:pt x="-722" y="238833"/>
                    <a:pt x="0" y="0"/>
                  </a:cubicBezTo>
                  <a:close/>
                </a:path>
                <a:path w="2079381" h="646331" stroke="0" extrusionOk="0">
                  <a:moveTo>
                    <a:pt x="0" y="0"/>
                  </a:moveTo>
                  <a:cubicBezTo>
                    <a:pt x="233787" y="-32581"/>
                    <a:pt x="337020" y="-3291"/>
                    <a:pt x="672333" y="0"/>
                  </a:cubicBezTo>
                  <a:cubicBezTo>
                    <a:pt x="1007646" y="3291"/>
                    <a:pt x="1087529" y="-4906"/>
                    <a:pt x="1303079" y="0"/>
                  </a:cubicBezTo>
                  <a:cubicBezTo>
                    <a:pt x="1518629" y="4906"/>
                    <a:pt x="1710036" y="-16222"/>
                    <a:pt x="2079381" y="0"/>
                  </a:cubicBezTo>
                  <a:cubicBezTo>
                    <a:pt x="2058163" y="247755"/>
                    <a:pt x="2090153" y="357162"/>
                    <a:pt x="2079381" y="646331"/>
                  </a:cubicBezTo>
                  <a:cubicBezTo>
                    <a:pt x="1929388" y="652884"/>
                    <a:pt x="1584377" y="646190"/>
                    <a:pt x="1344666" y="646331"/>
                  </a:cubicBezTo>
                  <a:cubicBezTo>
                    <a:pt x="1104955" y="646472"/>
                    <a:pt x="871396" y="614227"/>
                    <a:pt x="609952" y="646331"/>
                  </a:cubicBezTo>
                  <a:cubicBezTo>
                    <a:pt x="348508" y="678435"/>
                    <a:pt x="137578" y="641932"/>
                    <a:pt x="0" y="646331"/>
                  </a:cubicBezTo>
                  <a:cubicBezTo>
                    <a:pt x="-22594" y="392149"/>
                    <a:pt x="-1166" y="27335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1573457534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III kooliastme loovtöö korraldamise põhimõtted</a:t>
              </a:r>
            </a:p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Keskkoolis</a:t>
              </a:r>
            </a:p>
          </p:txBody>
        </p:sp>
      </p:grpSp>
      <p:sp>
        <p:nvSpPr>
          <p:cNvPr id="171" name="Ovaal 170">
            <a:extLst>
              <a:ext uri="{FF2B5EF4-FFF2-40B4-BE49-F238E27FC236}">
                <a16:creationId xmlns:a16="http://schemas.microsoft.com/office/drawing/2014/main" id="{BA176956-8739-4273-8157-72FD2861ACFD}"/>
              </a:ext>
            </a:extLst>
          </p:cNvPr>
          <p:cNvSpPr/>
          <p:nvPr/>
        </p:nvSpPr>
        <p:spPr>
          <a:xfrm>
            <a:off x="9845458" y="1323125"/>
            <a:ext cx="2255737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grpSp>
        <p:nvGrpSpPr>
          <p:cNvPr id="35" name="Rühm 34">
            <a:extLst>
              <a:ext uri="{FF2B5EF4-FFF2-40B4-BE49-F238E27FC236}">
                <a16:creationId xmlns:a16="http://schemas.microsoft.com/office/drawing/2014/main" id="{85E5FE09-0E89-4DC6-92B4-D723126AF293}"/>
              </a:ext>
            </a:extLst>
          </p:cNvPr>
          <p:cNvGrpSpPr/>
          <p:nvPr/>
        </p:nvGrpSpPr>
        <p:grpSpPr>
          <a:xfrm>
            <a:off x="9949278" y="798870"/>
            <a:ext cx="1985250" cy="768994"/>
            <a:chOff x="8507990" y="348862"/>
            <a:chExt cx="2079382" cy="768994"/>
          </a:xfrm>
        </p:grpSpPr>
        <p:grpSp>
          <p:nvGrpSpPr>
            <p:cNvPr id="80" name="Rühm 79">
              <a:extLst>
                <a:ext uri="{FF2B5EF4-FFF2-40B4-BE49-F238E27FC236}">
                  <a16:creationId xmlns:a16="http://schemas.microsoft.com/office/drawing/2014/main" id="{C2BE79CC-56FD-4B54-8472-3F42DFFC5209}"/>
                </a:ext>
              </a:extLst>
            </p:cNvPr>
            <p:cNvGrpSpPr/>
            <p:nvPr/>
          </p:nvGrpSpPr>
          <p:grpSpPr>
            <a:xfrm>
              <a:off x="8507990" y="348862"/>
              <a:ext cx="2079382" cy="768994"/>
              <a:chOff x="8181975" y="419100"/>
              <a:chExt cx="3067050" cy="1135772"/>
            </a:xfrm>
            <a:solidFill>
              <a:srgbClr val="FFFF00"/>
            </a:solidFill>
            <a:effectLst>
              <a:glow rad="419100">
                <a:schemeClr val="accent4">
                  <a:satMod val="175000"/>
                  <a:alpha val="40000"/>
                </a:schemeClr>
              </a:glow>
            </a:effectLst>
          </p:grpSpPr>
          <p:sp>
            <p:nvSpPr>
              <p:cNvPr id="54" name="Ristkülik 53">
                <a:extLst>
                  <a:ext uri="{FF2B5EF4-FFF2-40B4-BE49-F238E27FC236}">
                    <a16:creationId xmlns:a16="http://schemas.microsoft.com/office/drawing/2014/main" id="{C3537E85-046B-45AA-8849-928A10F64C4E}"/>
                  </a:ext>
                </a:extLst>
              </p:cNvPr>
              <p:cNvSpPr/>
              <p:nvPr/>
            </p:nvSpPr>
            <p:spPr>
              <a:xfrm>
                <a:off x="8181975" y="533400"/>
                <a:ext cx="3067050" cy="718629"/>
              </a:xfrm>
              <a:custGeom>
                <a:avLst/>
                <a:gdLst>
                  <a:gd name="connsiteX0" fmla="*/ 0 w 3067050"/>
                  <a:gd name="connsiteY0" fmla="*/ 0 h 718629"/>
                  <a:gd name="connsiteX1" fmla="*/ 3067050 w 3067050"/>
                  <a:gd name="connsiteY1" fmla="*/ 0 h 718629"/>
                  <a:gd name="connsiteX2" fmla="*/ 3067050 w 3067050"/>
                  <a:gd name="connsiteY2" fmla="*/ 718629 h 718629"/>
                  <a:gd name="connsiteX3" fmla="*/ 0 w 3067050"/>
                  <a:gd name="connsiteY3" fmla="*/ 718629 h 718629"/>
                  <a:gd name="connsiteX4" fmla="*/ 0 w 3067050"/>
                  <a:gd name="connsiteY4" fmla="*/ 0 h 7186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67050" h="718629" fill="none" extrusionOk="0">
                    <a:moveTo>
                      <a:pt x="0" y="0"/>
                    </a:moveTo>
                    <a:cubicBezTo>
                      <a:pt x="862236" y="-107097"/>
                      <a:pt x="2491030" y="114891"/>
                      <a:pt x="3067050" y="0"/>
                    </a:cubicBezTo>
                    <a:cubicBezTo>
                      <a:pt x="3040265" y="105332"/>
                      <a:pt x="3128989" y="627639"/>
                      <a:pt x="3067050" y="718629"/>
                    </a:cubicBezTo>
                    <a:cubicBezTo>
                      <a:pt x="2153437" y="737082"/>
                      <a:pt x="1521045" y="741219"/>
                      <a:pt x="0" y="718629"/>
                    </a:cubicBezTo>
                    <a:cubicBezTo>
                      <a:pt x="-37831" y="556652"/>
                      <a:pt x="-55212" y="241638"/>
                      <a:pt x="0" y="0"/>
                    </a:cubicBezTo>
                    <a:close/>
                  </a:path>
                  <a:path w="3067050" h="718629" stroke="0" extrusionOk="0">
                    <a:moveTo>
                      <a:pt x="0" y="0"/>
                    </a:moveTo>
                    <a:cubicBezTo>
                      <a:pt x="1130857" y="80376"/>
                      <a:pt x="2195956" y="-106280"/>
                      <a:pt x="3067050" y="0"/>
                    </a:cubicBezTo>
                    <a:cubicBezTo>
                      <a:pt x="3121705" y="329539"/>
                      <a:pt x="3003995" y="371467"/>
                      <a:pt x="3067050" y="718629"/>
                    </a:cubicBezTo>
                    <a:cubicBezTo>
                      <a:pt x="2758452" y="750429"/>
                      <a:pt x="557250" y="757264"/>
                      <a:pt x="0" y="718629"/>
                    </a:cubicBezTo>
                    <a:cubicBezTo>
                      <a:pt x="10018" y="635154"/>
                      <a:pt x="-55049" y="282686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1374697064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69" name="Ristkülik 68">
                <a:extLst>
                  <a:ext uri="{FF2B5EF4-FFF2-40B4-BE49-F238E27FC236}">
                    <a16:creationId xmlns:a16="http://schemas.microsoft.com/office/drawing/2014/main" id="{C10300AD-269C-4BD8-B6C3-E420057E84C3}"/>
                  </a:ext>
                </a:extLst>
              </p:cNvPr>
              <p:cNvSpPr/>
              <p:nvPr/>
            </p:nvSpPr>
            <p:spPr>
              <a:xfrm>
                <a:off x="8181975" y="419100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10030" y="-3116"/>
                      <a:pt x="29687" y="-4597"/>
                      <a:pt x="52357" y="0"/>
                    </a:cubicBezTo>
                    <a:cubicBezTo>
                      <a:pt x="57340" y="346621"/>
                      <a:pt x="2724" y="564217"/>
                      <a:pt x="52357" y="1117933"/>
                    </a:cubicBezTo>
                    <a:cubicBezTo>
                      <a:pt x="43165" y="1115370"/>
                      <a:pt x="16973" y="1114969"/>
                      <a:pt x="0" y="1117933"/>
                    </a:cubicBezTo>
                    <a:cubicBezTo>
                      <a:pt x="23161" y="884623"/>
                      <a:pt x="-36435" y="164293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551" y="-4032"/>
                      <a:pt x="39074" y="-1451"/>
                      <a:pt x="52357" y="0"/>
                    </a:cubicBezTo>
                    <a:cubicBezTo>
                      <a:pt x="-20614" y="533321"/>
                      <a:pt x="147548" y="909647"/>
                      <a:pt x="52357" y="1117933"/>
                    </a:cubicBezTo>
                    <a:cubicBezTo>
                      <a:pt x="37022" y="1121952"/>
                      <a:pt x="25406" y="1121930"/>
                      <a:pt x="0" y="1117933"/>
                    </a:cubicBezTo>
                    <a:cubicBezTo>
                      <a:pt x="11877" y="980195"/>
                      <a:pt x="-78410" y="434718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619034263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82" name="Ristkülik 81">
                <a:extLst>
                  <a:ext uri="{FF2B5EF4-FFF2-40B4-BE49-F238E27FC236}">
                    <a16:creationId xmlns:a16="http://schemas.microsoft.com/office/drawing/2014/main" id="{30ECFA76-B163-4FEF-9251-9D87D8A14C56}"/>
                  </a:ext>
                </a:extLst>
              </p:cNvPr>
              <p:cNvSpPr/>
              <p:nvPr/>
            </p:nvSpPr>
            <p:spPr>
              <a:xfrm>
                <a:off x="11190325" y="436939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21154" y="51"/>
                      <a:pt x="34603" y="4524"/>
                      <a:pt x="52357" y="0"/>
                    </a:cubicBezTo>
                    <a:cubicBezTo>
                      <a:pt x="110739" y="167846"/>
                      <a:pt x="26941" y="828818"/>
                      <a:pt x="52357" y="1117933"/>
                    </a:cubicBezTo>
                    <a:cubicBezTo>
                      <a:pt x="40320" y="1118327"/>
                      <a:pt x="15161" y="1122270"/>
                      <a:pt x="0" y="1117933"/>
                    </a:cubicBezTo>
                    <a:cubicBezTo>
                      <a:pt x="42693" y="844449"/>
                      <a:pt x="94707" y="483009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730" y="4431"/>
                      <a:pt x="33458" y="243"/>
                      <a:pt x="52357" y="0"/>
                    </a:cubicBezTo>
                    <a:cubicBezTo>
                      <a:pt x="62809" y="151767"/>
                      <a:pt x="78993" y="941538"/>
                      <a:pt x="52357" y="1117933"/>
                    </a:cubicBezTo>
                    <a:cubicBezTo>
                      <a:pt x="33172" y="1114131"/>
                      <a:pt x="12591" y="1120258"/>
                      <a:pt x="0" y="1117933"/>
                    </a:cubicBezTo>
                    <a:cubicBezTo>
                      <a:pt x="-53786" y="802572"/>
                      <a:pt x="84409" y="468984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540606347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A89EBF2-A38A-48CA-99E0-8AA9F1B58E94}"/>
                </a:ext>
              </a:extLst>
            </p:cNvPr>
            <p:cNvSpPr txBox="1"/>
            <p:nvPr/>
          </p:nvSpPr>
          <p:spPr>
            <a:xfrm>
              <a:off x="8594535" y="547976"/>
              <a:ext cx="19062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LOOVTÖÖ ESITLEMINE</a:t>
              </a:r>
            </a:p>
          </p:txBody>
        </p:sp>
      </p:grpSp>
      <p:sp>
        <p:nvSpPr>
          <p:cNvPr id="185" name="TextBox 184">
            <a:extLst>
              <a:ext uri="{FF2B5EF4-FFF2-40B4-BE49-F238E27FC236}">
                <a16:creationId xmlns:a16="http://schemas.microsoft.com/office/drawing/2014/main" id="{FE0FCB3C-A6EA-4A32-9300-33980D5E61BC}"/>
              </a:ext>
            </a:extLst>
          </p:cNvPr>
          <p:cNvSpPr txBox="1"/>
          <p:nvPr/>
        </p:nvSpPr>
        <p:spPr>
          <a:xfrm>
            <a:off x="314485" y="4389618"/>
            <a:ext cx="122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OKTOOBER</a:t>
            </a:r>
          </a:p>
        </p:txBody>
      </p:sp>
      <p:grpSp>
        <p:nvGrpSpPr>
          <p:cNvPr id="119" name="Rühm 118">
            <a:extLst>
              <a:ext uri="{FF2B5EF4-FFF2-40B4-BE49-F238E27FC236}">
                <a16:creationId xmlns:a16="http://schemas.microsoft.com/office/drawing/2014/main" id="{F28F6EBF-76D5-49F8-82E8-CC91581A9BF8}"/>
              </a:ext>
            </a:extLst>
          </p:cNvPr>
          <p:cNvGrpSpPr/>
          <p:nvPr/>
        </p:nvGrpSpPr>
        <p:grpSpPr>
          <a:xfrm>
            <a:off x="125303" y="3097926"/>
            <a:ext cx="1536650" cy="789331"/>
            <a:chOff x="2261422" y="5591100"/>
            <a:chExt cx="2031645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39" name="Ristkülik 138">
              <a:extLst>
                <a:ext uri="{FF2B5EF4-FFF2-40B4-BE49-F238E27FC236}">
                  <a16:creationId xmlns:a16="http://schemas.microsoft.com/office/drawing/2014/main" id="{13F9649F-EA3C-4B1A-AED4-A4CF9DF4EB6D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40" name="Ristkülik 139">
              <a:extLst>
                <a:ext uri="{FF2B5EF4-FFF2-40B4-BE49-F238E27FC236}">
                  <a16:creationId xmlns:a16="http://schemas.microsoft.com/office/drawing/2014/main" id="{7A3780CF-4806-4960-9824-B7E6BDEE0DE7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00908D4C-37EC-49AC-ACE2-821CEDB42586}"/>
                </a:ext>
              </a:extLst>
            </p:cNvPr>
            <p:cNvSpPr txBox="1"/>
            <p:nvPr/>
          </p:nvSpPr>
          <p:spPr>
            <a:xfrm>
              <a:off x="2261422" y="5713776"/>
              <a:ext cx="2031645" cy="319251"/>
            </a:xfrm>
            <a:custGeom>
              <a:avLst/>
              <a:gdLst>
                <a:gd name="connsiteX0" fmla="*/ 0 w 2031645"/>
                <a:gd name="connsiteY0" fmla="*/ 0 h 319251"/>
                <a:gd name="connsiteX1" fmla="*/ 2031645 w 2031645"/>
                <a:gd name="connsiteY1" fmla="*/ 0 h 319251"/>
                <a:gd name="connsiteX2" fmla="*/ 2031645 w 2031645"/>
                <a:gd name="connsiteY2" fmla="*/ 319251 h 319251"/>
                <a:gd name="connsiteX3" fmla="*/ 0 w 2031645"/>
                <a:gd name="connsiteY3" fmla="*/ 319251 h 319251"/>
                <a:gd name="connsiteX4" fmla="*/ 0 w 2031645"/>
                <a:gd name="connsiteY4" fmla="*/ 0 h 319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1645" h="319251" fill="none" extrusionOk="0">
                  <a:moveTo>
                    <a:pt x="0" y="0"/>
                  </a:moveTo>
                  <a:cubicBezTo>
                    <a:pt x="555720" y="-86046"/>
                    <a:pt x="1413679" y="58771"/>
                    <a:pt x="2031645" y="0"/>
                  </a:cubicBezTo>
                  <a:cubicBezTo>
                    <a:pt x="2013761" y="150063"/>
                    <a:pt x="2057537" y="211418"/>
                    <a:pt x="2031645" y="319251"/>
                  </a:cubicBezTo>
                  <a:cubicBezTo>
                    <a:pt x="1323660" y="357820"/>
                    <a:pt x="222541" y="229879"/>
                    <a:pt x="0" y="319251"/>
                  </a:cubicBezTo>
                  <a:cubicBezTo>
                    <a:pt x="-28582" y="170479"/>
                    <a:pt x="11843" y="157483"/>
                    <a:pt x="0" y="0"/>
                  </a:cubicBezTo>
                  <a:close/>
                </a:path>
                <a:path w="2031645" h="319251" stroke="0" extrusionOk="0">
                  <a:moveTo>
                    <a:pt x="0" y="0"/>
                  </a:moveTo>
                  <a:cubicBezTo>
                    <a:pt x="580161" y="-108589"/>
                    <a:pt x="1193376" y="35042"/>
                    <a:pt x="2031645" y="0"/>
                  </a:cubicBezTo>
                  <a:cubicBezTo>
                    <a:pt x="2004847" y="105889"/>
                    <a:pt x="2034166" y="180749"/>
                    <a:pt x="2031645" y="319251"/>
                  </a:cubicBezTo>
                  <a:cubicBezTo>
                    <a:pt x="1769853" y="396179"/>
                    <a:pt x="817229" y="299220"/>
                    <a:pt x="0" y="319251"/>
                  </a:cubicBezTo>
                  <a:cubicBezTo>
                    <a:pt x="10630" y="175929"/>
                    <a:pt x="17430" y="52711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LOOVTÖÖ ALGUS</a:t>
              </a:r>
            </a:p>
          </p:txBody>
        </p:sp>
      </p:grpSp>
      <p:sp>
        <p:nvSpPr>
          <p:cNvPr id="51" name="Ovaal 50">
            <a:extLst>
              <a:ext uri="{FF2B5EF4-FFF2-40B4-BE49-F238E27FC236}">
                <a16:creationId xmlns:a16="http://schemas.microsoft.com/office/drawing/2014/main" id="{A32AE1DA-CBEC-4E18-BDED-AB80B9BEC001}"/>
              </a:ext>
            </a:extLst>
          </p:cNvPr>
          <p:cNvSpPr/>
          <p:nvPr/>
        </p:nvSpPr>
        <p:spPr>
          <a:xfrm>
            <a:off x="32104" y="3566751"/>
            <a:ext cx="170524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46810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98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ol: kõver ülesnool 2">
            <a:extLst>
              <a:ext uri="{FF2B5EF4-FFF2-40B4-BE49-F238E27FC236}">
                <a16:creationId xmlns:a16="http://schemas.microsoft.com/office/drawing/2014/main" id="{624E59E7-1346-49F9-9BCE-826CCD7B5A7A}"/>
              </a:ext>
            </a:extLst>
          </p:cNvPr>
          <p:cNvSpPr/>
          <p:nvPr/>
        </p:nvSpPr>
        <p:spPr>
          <a:xfrm>
            <a:off x="218454" y="1859884"/>
            <a:ext cx="11813706" cy="4755090"/>
          </a:xfrm>
          <a:custGeom>
            <a:avLst/>
            <a:gdLst>
              <a:gd name="connsiteX0" fmla="*/ 10690568 w 11919757"/>
              <a:gd name="connsiteY0" fmla="*/ 0 h 4986164"/>
              <a:gd name="connsiteX1" fmla="*/ 11759918 w 11919757"/>
              <a:gd name="connsiteY1" fmla="*/ 1246541 h 4986164"/>
              <a:gd name="connsiteX2" fmla="*/ 11153999 w 11919757"/>
              <a:gd name="connsiteY2" fmla="*/ 1246541 h 4986164"/>
              <a:gd name="connsiteX3" fmla="*/ 5656919 w 11919757"/>
              <a:gd name="connsiteY3" fmla="*/ 4947793 h 4986164"/>
              <a:gd name="connsiteX4" fmla="*/ 9907458 w 11919757"/>
              <a:gd name="connsiteY4" fmla="*/ 1246541 h 4986164"/>
              <a:gd name="connsiteX5" fmla="*/ 9301539 w 11919757"/>
              <a:gd name="connsiteY5" fmla="*/ 1246541 h 4986164"/>
              <a:gd name="connsiteX6" fmla="*/ 10690568 w 11919757"/>
              <a:gd name="connsiteY6" fmla="*/ 0 h 4986164"/>
              <a:gd name="connsiteX0" fmla="*/ 5033649 w 11919757"/>
              <a:gd name="connsiteY0" fmla="*/ 4986164 h 4986164"/>
              <a:gd name="connsiteX1" fmla="*/ 0 w 11919757"/>
              <a:gd name="connsiteY1" fmla="*/ 0 h 4986164"/>
              <a:gd name="connsiteX2" fmla="*/ 1246541 w 11919757"/>
              <a:gd name="connsiteY2" fmla="*/ 0 h 4986164"/>
              <a:gd name="connsiteX3" fmla="*/ 6280190 w 11919757"/>
              <a:gd name="connsiteY3" fmla="*/ 4986164 h 4986164"/>
              <a:gd name="connsiteX4" fmla="*/ 5033649 w 11919757"/>
              <a:gd name="connsiteY4" fmla="*/ 4986164 h 4986164"/>
              <a:gd name="connsiteX0" fmla="*/ 5656919 w 11919757"/>
              <a:gd name="connsiteY0" fmla="*/ 4947793 h 4986164"/>
              <a:gd name="connsiteX1" fmla="*/ 9907458 w 11919757"/>
              <a:gd name="connsiteY1" fmla="*/ 1246541 h 4986164"/>
              <a:gd name="connsiteX2" fmla="*/ 9301539 w 11919757"/>
              <a:gd name="connsiteY2" fmla="*/ 1246541 h 4986164"/>
              <a:gd name="connsiteX3" fmla="*/ 10690568 w 11919757"/>
              <a:gd name="connsiteY3" fmla="*/ 0 h 4986164"/>
              <a:gd name="connsiteX4" fmla="*/ 11759918 w 11919757"/>
              <a:gd name="connsiteY4" fmla="*/ 1246541 h 4986164"/>
              <a:gd name="connsiteX5" fmla="*/ 11153999 w 11919757"/>
              <a:gd name="connsiteY5" fmla="*/ 1246541 h 4986164"/>
              <a:gd name="connsiteX6" fmla="*/ 6280189 w 11919757"/>
              <a:gd name="connsiteY6" fmla="*/ 4986164 h 4986164"/>
              <a:gd name="connsiteX7" fmla="*/ 5033649 w 11919757"/>
              <a:gd name="connsiteY7" fmla="*/ 4986164 h 4986164"/>
              <a:gd name="connsiteX8" fmla="*/ 0 w 11919757"/>
              <a:gd name="connsiteY8" fmla="*/ 0 h 4986164"/>
              <a:gd name="connsiteX9" fmla="*/ 1246541 w 11919757"/>
              <a:gd name="connsiteY9" fmla="*/ 0 h 4986164"/>
              <a:gd name="connsiteX10" fmla="*/ 6280190 w 11919757"/>
              <a:gd name="connsiteY10" fmla="*/ 4986164 h 4986164"/>
              <a:gd name="connsiteX0" fmla="*/ 10690568 w 11759918"/>
              <a:gd name="connsiteY0" fmla="*/ 0 h 4986521"/>
              <a:gd name="connsiteX1" fmla="*/ 11759918 w 11759918"/>
              <a:gd name="connsiteY1" fmla="*/ 1246541 h 4986521"/>
              <a:gd name="connsiteX2" fmla="*/ 11153999 w 11759918"/>
              <a:gd name="connsiteY2" fmla="*/ 1246541 h 4986521"/>
              <a:gd name="connsiteX3" fmla="*/ 5656919 w 11759918"/>
              <a:gd name="connsiteY3" fmla="*/ 4947793 h 4986521"/>
              <a:gd name="connsiteX4" fmla="*/ 9907458 w 11759918"/>
              <a:gd name="connsiteY4" fmla="*/ 1246541 h 4986521"/>
              <a:gd name="connsiteX5" fmla="*/ 9301539 w 11759918"/>
              <a:gd name="connsiteY5" fmla="*/ 1246541 h 4986521"/>
              <a:gd name="connsiteX6" fmla="*/ 10690568 w 11759918"/>
              <a:gd name="connsiteY6" fmla="*/ 0 h 4986521"/>
              <a:gd name="connsiteX0" fmla="*/ 5033649 w 11759918"/>
              <a:gd name="connsiteY0" fmla="*/ 4986164 h 4986521"/>
              <a:gd name="connsiteX1" fmla="*/ 0 w 11759918"/>
              <a:gd name="connsiteY1" fmla="*/ 0 h 4986521"/>
              <a:gd name="connsiteX2" fmla="*/ 1246541 w 11759918"/>
              <a:gd name="connsiteY2" fmla="*/ 0 h 4986521"/>
              <a:gd name="connsiteX3" fmla="*/ 6280190 w 11759918"/>
              <a:gd name="connsiteY3" fmla="*/ 4986164 h 4986521"/>
              <a:gd name="connsiteX4" fmla="*/ 5033649 w 11759918"/>
              <a:gd name="connsiteY4" fmla="*/ 4986164 h 4986521"/>
              <a:gd name="connsiteX0" fmla="*/ 5656919 w 11759918"/>
              <a:gd name="connsiteY0" fmla="*/ 4947793 h 4986521"/>
              <a:gd name="connsiteX1" fmla="*/ 9907458 w 11759918"/>
              <a:gd name="connsiteY1" fmla="*/ 1246541 h 4986521"/>
              <a:gd name="connsiteX2" fmla="*/ 9301539 w 11759918"/>
              <a:gd name="connsiteY2" fmla="*/ 1246541 h 4986521"/>
              <a:gd name="connsiteX3" fmla="*/ 10690568 w 11759918"/>
              <a:gd name="connsiteY3" fmla="*/ 0 h 4986521"/>
              <a:gd name="connsiteX4" fmla="*/ 11759918 w 11759918"/>
              <a:gd name="connsiteY4" fmla="*/ 1246541 h 4986521"/>
              <a:gd name="connsiteX5" fmla="*/ 11153999 w 11759918"/>
              <a:gd name="connsiteY5" fmla="*/ 1246541 h 4986521"/>
              <a:gd name="connsiteX6" fmla="*/ 6280189 w 11759918"/>
              <a:gd name="connsiteY6" fmla="*/ 4986164 h 4986521"/>
              <a:gd name="connsiteX7" fmla="*/ 5033649 w 11759918"/>
              <a:gd name="connsiteY7" fmla="*/ 4986164 h 4986521"/>
              <a:gd name="connsiteX8" fmla="*/ 0 w 11759918"/>
              <a:gd name="connsiteY8" fmla="*/ 0 h 4986521"/>
              <a:gd name="connsiteX9" fmla="*/ 1354118 w 11759918"/>
              <a:gd name="connsiteY9" fmla="*/ 2133600 h 4986521"/>
              <a:gd name="connsiteX10" fmla="*/ 6280190 w 11759918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291364 w 11804741"/>
              <a:gd name="connsiteY2" fmla="*/ 0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434799 w 11804741"/>
              <a:gd name="connsiteY2" fmla="*/ 2124635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96353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60494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5001581"/>
              <a:gd name="connsiteX1" fmla="*/ 11813706 w 11813706"/>
              <a:gd name="connsiteY1" fmla="*/ 1246541 h 5001581"/>
              <a:gd name="connsiteX2" fmla="*/ 11207787 w 11813706"/>
              <a:gd name="connsiteY2" fmla="*/ 1246541 h 5001581"/>
              <a:gd name="connsiteX3" fmla="*/ 5710707 w 11813706"/>
              <a:gd name="connsiteY3" fmla="*/ 4947793 h 5001581"/>
              <a:gd name="connsiteX4" fmla="*/ 9961246 w 11813706"/>
              <a:gd name="connsiteY4" fmla="*/ 1246541 h 5001581"/>
              <a:gd name="connsiteX5" fmla="*/ 9355327 w 11813706"/>
              <a:gd name="connsiteY5" fmla="*/ 1246541 h 5001581"/>
              <a:gd name="connsiteX6" fmla="*/ 10744356 w 11813706"/>
              <a:gd name="connsiteY6" fmla="*/ 0 h 5001581"/>
              <a:gd name="connsiteX0" fmla="*/ 5087437 w 11813706"/>
              <a:gd name="connsiteY0" fmla="*/ 4986164 h 5001581"/>
              <a:gd name="connsiteX1" fmla="*/ 0 w 11813706"/>
              <a:gd name="connsiteY1" fmla="*/ 2151529 h 5001581"/>
              <a:gd name="connsiteX2" fmla="*/ 1443764 w 11813706"/>
              <a:gd name="connsiteY2" fmla="*/ 2124635 h 5001581"/>
              <a:gd name="connsiteX3" fmla="*/ 6333978 w 11813706"/>
              <a:gd name="connsiteY3" fmla="*/ 4986164 h 5001581"/>
              <a:gd name="connsiteX4" fmla="*/ 5087437 w 11813706"/>
              <a:gd name="connsiteY4" fmla="*/ 4986164 h 5001581"/>
              <a:gd name="connsiteX0" fmla="*/ 5092143 w 11813706"/>
              <a:gd name="connsiteY0" fmla="*/ 5001581 h 5001581"/>
              <a:gd name="connsiteX1" fmla="*/ 9961246 w 11813706"/>
              <a:gd name="connsiteY1" fmla="*/ 1246541 h 5001581"/>
              <a:gd name="connsiteX2" fmla="*/ 9355327 w 11813706"/>
              <a:gd name="connsiteY2" fmla="*/ 1246541 h 5001581"/>
              <a:gd name="connsiteX3" fmla="*/ 10744356 w 11813706"/>
              <a:gd name="connsiteY3" fmla="*/ 0 h 5001581"/>
              <a:gd name="connsiteX4" fmla="*/ 11813706 w 11813706"/>
              <a:gd name="connsiteY4" fmla="*/ 1246541 h 5001581"/>
              <a:gd name="connsiteX5" fmla="*/ 11207787 w 11813706"/>
              <a:gd name="connsiteY5" fmla="*/ 1246541 h 5001581"/>
              <a:gd name="connsiteX6" fmla="*/ 6333977 w 11813706"/>
              <a:gd name="connsiteY6" fmla="*/ 4986164 h 5001581"/>
              <a:gd name="connsiteX7" fmla="*/ 5087437 w 11813706"/>
              <a:gd name="connsiteY7" fmla="*/ 4986164 h 5001581"/>
              <a:gd name="connsiteX8" fmla="*/ 8965 w 11813706"/>
              <a:gd name="connsiteY8" fmla="*/ 2160494 h 5001581"/>
              <a:gd name="connsiteX9" fmla="*/ 1407906 w 11813706"/>
              <a:gd name="connsiteY9" fmla="*/ 2133600 h 5001581"/>
              <a:gd name="connsiteX10" fmla="*/ 6333978 w 11813706"/>
              <a:gd name="connsiteY10" fmla="*/ 4986164 h 5001581"/>
              <a:gd name="connsiteX0" fmla="*/ 10744356 w 11813706"/>
              <a:gd name="connsiteY0" fmla="*/ 0 h 5030470"/>
              <a:gd name="connsiteX1" fmla="*/ 11813706 w 11813706"/>
              <a:gd name="connsiteY1" fmla="*/ 1246541 h 5030470"/>
              <a:gd name="connsiteX2" fmla="*/ 11207787 w 11813706"/>
              <a:gd name="connsiteY2" fmla="*/ 1246541 h 5030470"/>
              <a:gd name="connsiteX3" fmla="*/ 5101107 w 11813706"/>
              <a:gd name="connsiteY3" fmla="*/ 4992616 h 5030470"/>
              <a:gd name="connsiteX4" fmla="*/ 9961246 w 11813706"/>
              <a:gd name="connsiteY4" fmla="*/ 1246541 h 5030470"/>
              <a:gd name="connsiteX5" fmla="*/ 9355327 w 11813706"/>
              <a:gd name="connsiteY5" fmla="*/ 1246541 h 5030470"/>
              <a:gd name="connsiteX6" fmla="*/ 10744356 w 11813706"/>
              <a:gd name="connsiteY6" fmla="*/ 0 h 5030470"/>
              <a:gd name="connsiteX0" fmla="*/ 5087437 w 11813706"/>
              <a:gd name="connsiteY0" fmla="*/ 4986164 h 5030470"/>
              <a:gd name="connsiteX1" fmla="*/ 0 w 11813706"/>
              <a:gd name="connsiteY1" fmla="*/ 2151529 h 5030470"/>
              <a:gd name="connsiteX2" fmla="*/ 1443764 w 11813706"/>
              <a:gd name="connsiteY2" fmla="*/ 2124635 h 5030470"/>
              <a:gd name="connsiteX3" fmla="*/ 6333978 w 11813706"/>
              <a:gd name="connsiteY3" fmla="*/ 4986164 h 5030470"/>
              <a:gd name="connsiteX4" fmla="*/ 5087437 w 11813706"/>
              <a:gd name="connsiteY4" fmla="*/ 4986164 h 5030470"/>
              <a:gd name="connsiteX0" fmla="*/ 5092143 w 11813706"/>
              <a:gd name="connsiteY0" fmla="*/ 5001581 h 5030470"/>
              <a:gd name="connsiteX1" fmla="*/ 9961246 w 11813706"/>
              <a:gd name="connsiteY1" fmla="*/ 1246541 h 5030470"/>
              <a:gd name="connsiteX2" fmla="*/ 9355327 w 11813706"/>
              <a:gd name="connsiteY2" fmla="*/ 1246541 h 5030470"/>
              <a:gd name="connsiteX3" fmla="*/ 10744356 w 11813706"/>
              <a:gd name="connsiteY3" fmla="*/ 0 h 5030470"/>
              <a:gd name="connsiteX4" fmla="*/ 11813706 w 11813706"/>
              <a:gd name="connsiteY4" fmla="*/ 1246541 h 5030470"/>
              <a:gd name="connsiteX5" fmla="*/ 11207787 w 11813706"/>
              <a:gd name="connsiteY5" fmla="*/ 1246541 h 5030470"/>
              <a:gd name="connsiteX6" fmla="*/ 6333977 w 11813706"/>
              <a:gd name="connsiteY6" fmla="*/ 4986164 h 5030470"/>
              <a:gd name="connsiteX7" fmla="*/ 5087437 w 11813706"/>
              <a:gd name="connsiteY7" fmla="*/ 4986164 h 5030470"/>
              <a:gd name="connsiteX8" fmla="*/ 8965 w 11813706"/>
              <a:gd name="connsiteY8" fmla="*/ 2160494 h 5030470"/>
              <a:gd name="connsiteX9" fmla="*/ 1407906 w 11813706"/>
              <a:gd name="connsiteY9" fmla="*/ 2133600 h 5030470"/>
              <a:gd name="connsiteX10" fmla="*/ 6333978 w 11813706"/>
              <a:gd name="connsiteY10" fmla="*/ 4986164 h 5030470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333978 w 11813706"/>
              <a:gd name="connsiteY10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9507 w 11813706"/>
              <a:gd name="connsiteY10" fmla="*/ 496823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0543 w 11813706"/>
              <a:gd name="connsiteY10" fmla="*/ 4977199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8" fmla="*/ 1407906 w 11813706"/>
              <a:gd name="connsiteY8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207787 w 11813706"/>
              <a:gd name="connsiteY4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763598 w 11813706"/>
              <a:gd name="connsiteY4" fmla="*/ 1103106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08258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154684 w 11813706"/>
              <a:gd name="connsiteY3" fmla="*/ 4690329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13706" h="4755090" stroke="0" extrusionOk="0">
                <a:moveTo>
                  <a:pt x="10627815" y="0"/>
                </a:moveTo>
                <a:lnTo>
                  <a:pt x="11813706" y="1004494"/>
                </a:lnTo>
                <a:lnTo>
                  <a:pt x="11207787" y="1004494"/>
                </a:lnTo>
                <a:cubicBezTo>
                  <a:pt x="10575147" y="3431586"/>
                  <a:pt x="7522548" y="4845797"/>
                  <a:pt x="5101107" y="4750569"/>
                </a:cubicBezTo>
                <a:cubicBezTo>
                  <a:pt x="7150267" y="4497285"/>
                  <a:pt x="9444983" y="2985109"/>
                  <a:pt x="9961246" y="1004494"/>
                </a:cubicBezTo>
                <a:lnTo>
                  <a:pt x="9355327" y="1004494"/>
                </a:lnTo>
                <a:lnTo>
                  <a:pt x="10627815" y="0"/>
                </a:lnTo>
                <a:close/>
              </a:path>
              <a:path w="11813706" h="4755090" fill="darkenLess" stroke="0" extrusionOk="0">
                <a:moveTo>
                  <a:pt x="5051578" y="4744117"/>
                </a:moveTo>
                <a:cubicBezTo>
                  <a:pt x="2352252" y="4788940"/>
                  <a:pt x="0" y="4663264"/>
                  <a:pt x="0" y="1909482"/>
                </a:cubicBezTo>
                <a:lnTo>
                  <a:pt x="1443764" y="1882588"/>
                </a:lnTo>
                <a:cubicBezTo>
                  <a:pt x="1443764" y="4636370"/>
                  <a:pt x="3374676" y="4690329"/>
                  <a:pt x="6154684" y="4690329"/>
                </a:cubicBezTo>
                <a:cubicBezTo>
                  <a:pt x="5727217" y="4690329"/>
                  <a:pt x="5550762" y="4681364"/>
                  <a:pt x="5051578" y="4744117"/>
                </a:cubicBezTo>
                <a:close/>
              </a:path>
              <a:path w="11813706" h="4755090" fill="none" extrusionOk="0">
                <a:moveTo>
                  <a:pt x="9961246" y="1004494"/>
                </a:moveTo>
                <a:lnTo>
                  <a:pt x="9355327" y="1004494"/>
                </a:lnTo>
                <a:lnTo>
                  <a:pt x="11813706" y="1004494"/>
                </a:lnTo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>
              <a:solidFill>
                <a:schemeClr val="tx1"/>
              </a:solidFill>
            </a:endParaRPr>
          </a:p>
        </p:txBody>
      </p:sp>
      <p:sp>
        <p:nvSpPr>
          <p:cNvPr id="121" name="Ristkülik 120">
            <a:extLst>
              <a:ext uri="{FF2B5EF4-FFF2-40B4-BE49-F238E27FC236}">
                <a16:creationId xmlns:a16="http://schemas.microsoft.com/office/drawing/2014/main" id="{A449048D-7F96-49CE-BA63-0016656A94C2}"/>
              </a:ext>
            </a:extLst>
          </p:cNvPr>
          <p:cNvSpPr/>
          <p:nvPr/>
        </p:nvSpPr>
        <p:spPr>
          <a:xfrm>
            <a:off x="-86791" y="1273873"/>
            <a:ext cx="12467141" cy="5712879"/>
          </a:xfrm>
          <a:custGeom>
            <a:avLst/>
            <a:gdLst>
              <a:gd name="connsiteX0" fmla="*/ 0 w 12467141"/>
              <a:gd name="connsiteY0" fmla="*/ 0 h 5712879"/>
              <a:gd name="connsiteX1" fmla="*/ 443276 w 12467141"/>
              <a:gd name="connsiteY1" fmla="*/ 0 h 5712879"/>
              <a:gd name="connsiteX2" fmla="*/ 1011224 w 12467141"/>
              <a:gd name="connsiteY2" fmla="*/ 0 h 5712879"/>
              <a:gd name="connsiteX3" fmla="*/ 1828514 w 12467141"/>
              <a:gd name="connsiteY3" fmla="*/ 0 h 5712879"/>
              <a:gd name="connsiteX4" fmla="*/ 2770476 w 12467141"/>
              <a:gd name="connsiteY4" fmla="*/ 0 h 5712879"/>
              <a:gd name="connsiteX5" fmla="*/ 3213752 w 12467141"/>
              <a:gd name="connsiteY5" fmla="*/ 0 h 5712879"/>
              <a:gd name="connsiteX6" fmla="*/ 3532357 w 12467141"/>
              <a:gd name="connsiteY6" fmla="*/ 0 h 5712879"/>
              <a:gd name="connsiteX7" fmla="*/ 4474318 w 12467141"/>
              <a:gd name="connsiteY7" fmla="*/ 0 h 5712879"/>
              <a:gd name="connsiteX8" fmla="*/ 4792923 w 12467141"/>
              <a:gd name="connsiteY8" fmla="*/ 0 h 5712879"/>
              <a:gd name="connsiteX9" fmla="*/ 5610213 w 12467141"/>
              <a:gd name="connsiteY9" fmla="*/ 0 h 5712879"/>
              <a:gd name="connsiteX10" fmla="*/ 5928818 w 12467141"/>
              <a:gd name="connsiteY10" fmla="*/ 0 h 5712879"/>
              <a:gd name="connsiteX11" fmla="*/ 6621437 w 12467141"/>
              <a:gd name="connsiteY11" fmla="*/ 0 h 5712879"/>
              <a:gd name="connsiteX12" fmla="*/ 7314056 w 12467141"/>
              <a:gd name="connsiteY12" fmla="*/ 0 h 5712879"/>
              <a:gd name="connsiteX13" fmla="*/ 8006675 w 12467141"/>
              <a:gd name="connsiteY13" fmla="*/ 0 h 5712879"/>
              <a:gd name="connsiteX14" fmla="*/ 8948637 w 12467141"/>
              <a:gd name="connsiteY14" fmla="*/ 0 h 5712879"/>
              <a:gd name="connsiteX15" fmla="*/ 9890599 w 12467141"/>
              <a:gd name="connsiteY15" fmla="*/ 0 h 5712879"/>
              <a:gd name="connsiteX16" fmla="*/ 10583217 w 12467141"/>
              <a:gd name="connsiteY16" fmla="*/ 0 h 5712879"/>
              <a:gd name="connsiteX17" fmla="*/ 11151165 w 12467141"/>
              <a:gd name="connsiteY17" fmla="*/ 0 h 5712879"/>
              <a:gd name="connsiteX18" fmla="*/ 11719113 w 12467141"/>
              <a:gd name="connsiteY18" fmla="*/ 0 h 5712879"/>
              <a:gd name="connsiteX19" fmla="*/ 12467141 w 12467141"/>
              <a:gd name="connsiteY19" fmla="*/ 0 h 5712879"/>
              <a:gd name="connsiteX20" fmla="*/ 12467141 w 12467141"/>
              <a:gd name="connsiteY20" fmla="*/ 749022 h 5712879"/>
              <a:gd name="connsiteX21" fmla="*/ 12467141 w 12467141"/>
              <a:gd name="connsiteY21" fmla="*/ 1440915 h 5712879"/>
              <a:gd name="connsiteX22" fmla="*/ 12467141 w 12467141"/>
              <a:gd name="connsiteY22" fmla="*/ 1961422 h 5712879"/>
              <a:gd name="connsiteX23" fmla="*/ 12467141 w 12467141"/>
              <a:gd name="connsiteY23" fmla="*/ 2539057 h 5712879"/>
              <a:gd name="connsiteX24" fmla="*/ 12467141 w 12467141"/>
              <a:gd name="connsiteY24" fmla="*/ 3059564 h 5712879"/>
              <a:gd name="connsiteX25" fmla="*/ 12467141 w 12467141"/>
              <a:gd name="connsiteY25" fmla="*/ 3522942 h 5712879"/>
              <a:gd name="connsiteX26" fmla="*/ 12467141 w 12467141"/>
              <a:gd name="connsiteY26" fmla="*/ 4214835 h 5712879"/>
              <a:gd name="connsiteX27" fmla="*/ 12467141 w 12467141"/>
              <a:gd name="connsiteY27" fmla="*/ 4792471 h 5712879"/>
              <a:gd name="connsiteX28" fmla="*/ 12467141 w 12467141"/>
              <a:gd name="connsiteY28" fmla="*/ 5712879 h 5712879"/>
              <a:gd name="connsiteX29" fmla="*/ 11899193 w 12467141"/>
              <a:gd name="connsiteY29" fmla="*/ 5712879 h 5712879"/>
              <a:gd name="connsiteX30" fmla="*/ 11580589 w 12467141"/>
              <a:gd name="connsiteY30" fmla="*/ 5712879 h 5712879"/>
              <a:gd name="connsiteX31" fmla="*/ 11261984 w 12467141"/>
              <a:gd name="connsiteY31" fmla="*/ 5712879 h 5712879"/>
              <a:gd name="connsiteX32" fmla="*/ 10694037 w 12467141"/>
              <a:gd name="connsiteY32" fmla="*/ 5712879 h 5712879"/>
              <a:gd name="connsiteX33" fmla="*/ 10250760 w 12467141"/>
              <a:gd name="connsiteY33" fmla="*/ 5712879 h 5712879"/>
              <a:gd name="connsiteX34" fmla="*/ 9682813 w 12467141"/>
              <a:gd name="connsiteY34" fmla="*/ 5712879 h 5712879"/>
              <a:gd name="connsiteX35" fmla="*/ 8740851 w 12467141"/>
              <a:gd name="connsiteY35" fmla="*/ 5712879 h 5712879"/>
              <a:gd name="connsiteX36" fmla="*/ 8048232 w 12467141"/>
              <a:gd name="connsiteY36" fmla="*/ 5712879 h 5712879"/>
              <a:gd name="connsiteX37" fmla="*/ 7480285 w 12467141"/>
              <a:gd name="connsiteY37" fmla="*/ 5712879 h 5712879"/>
              <a:gd name="connsiteX38" fmla="*/ 6787666 w 12467141"/>
              <a:gd name="connsiteY38" fmla="*/ 5712879 h 5712879"/>
              <a:gd name="connsiteX39" fmla="*/ 5970375 w 12467141"/>
              <a:gd name="connsiteY39" fmla="*/ 5712879 h 5712879"/>
              <a:gd name="connsiteX40" fmla="*/ 5028414 w 12467141"/>
              <a:gd name="connsiteY40" fmla="*/ 5712879 h 5712879"/>
              <a:gd name="connsiteX41" fmla="*/ 4585137 w 12467141"/>
              <a:gd name="connsiteY41" fmla="*/ 5712879 h 5712879"/>
              <a:gd name="connsiteX42" fmla="*/ 4017190 w 12467141"/>
              <a:gd name="connsiteY42" fmla="*/ 5712879 h 5712879"/>
              <a:gd name="connsiteX43" fmla="*/ 3075228 w 12467141"/>
              <a:gd name="connsiteY43" fmla="*/ 5712879 h 5712879"/>
              <a:gd name="connsiteX44" fmla="*/ 2133266 w 12467141"/>
              <a:gd name="connsiteY44" fmla="*/ 5712879 h 5712879"/>
              <a:gd name="connsiteX45" fmla="*/ 1814662 w 12467141"/>
              <a:gd name="connsiteY45" fmla="*/ 5712879 h 5712879"/>
              <a:gd name="connsiteX46" fmla="*/ 1122043 w 12467141"/>
              <a:gd name="connsiteY46" fmla="*/ 5712879 h 5712879"/>
              <a:gd name="connsiteX47" fmla="*/ 0 w 12467141"/>
              <a:gd name="connsiteY47" fmla="*/ 5712879 h 5712879"/>
              <a:gd name="connsiteX48" fmla="*/ 0 w 12467141"/>
              <a:gd name="connsiteY48" fmla="*/ 5078115 h 5712879"/>
              <a:gd name="connsiteX49" fmla="*/ 0 w 12467141"/>
              <a:gd name="connsiteY49" fmla="*/ 4329093 h 5712879"/>
              <a:gd name="connsiteX50" fmla="*/ 0 w 12467141"/>
              <a:gd name="connsiteY50" fmla="*/ 3580071 h 5712879"/>
              <a:gd name="connsiteX51" fmla="*/ 0 w 12467141"/>
              <a:gd name="connsiteY51" fmla="*/ 3059564 h 5712879"/>
              <a:gd name="connsiteX52" fmla="*/ 0 w 12467141"/>
              <a:gd name="connsiteY52" fmla="*/ 2310542 h 5712879"/>
              <a:gd name="connsiteX53" fmla="*/ 0 w 12467141"/>
              <a:gd name="connsiteY53" fmla="*/ 1561520 h 5712879"/>
              <a:gd name="connsiteX54" fmla="*/ 0 w 12467141"/>
              <a:gd name="connsiteY54" fmla="*/ 812498 h 5712879"/>
              <a:gd name="connsiteX55" fmla="*/ 0 w 12467141"/>
              <a:gd name="connsiteY55" fmla="*/ 0 h 5712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467141" h="5712879" fill="none" extrusionOk="0">
                <a:moveTo>
                  <a:pt x="0" y="0"/>
                </a:moveTo>
                <a:cubicBezTo>
                  <a:pt x="153780" y="12435"/>
                  <a:pt x="339318" y="-1607"/>
                  <a:pt x="443276" y="0"/>
                </a:cubicBezTo>
                <a:cubicBezTo>
                  <a:pt x="547234" y="1607"/>
                  <a:pt x="775270" y="-3161"/>
                  <a:pt x="1011224" y="0"/>
                </a:cubicBezTo>
                <a:cubicBezTo>
                  <a:pt x="1247178" y="3161"/>
                  <a:pt x="1577588" y="33387"/>
                  <a:pt x="1828514" y="0"/>
                </a:cubicBezTo>
                <a:cubicBezTo>
                  <a:pt x="2079440" y="-33387"/>
                  <a:pt x="2439963" y="44315"/>
                  <a:pt x="2770476" y="0"/>
                </a:cubicBezTo>
                <a:cubicBezTo>
                  <a:pt x="3100989" y="-44315"/>
                  <a:pt x="3090277" y="4806"/>
                  <a:pt x="3213752" y="0"/>
                </a:cubicBezTo>
                <a:cubicBezTo>
                  <a:pt x="3337227" y="-4806"/>
                  <a:pt x="3408405" y="-12180"/>
                  <a:pt x="3532357" y="0"/>
                </a:cubicBezTo>
                <a:cubicBezTo>
                  <a:pt x="3656310" y="12180"/>
                  <a:pt x="4222534" y="7611"/>
                  <a:pt x="4474318" y="0"/>
                </a:cubicBezTo>
                <a:cubicBezTo>
                  <a:pt x="4726102" y="-7611"/>
                  <a:pt x="4705364" y="-1576"/>
                  <a:pt x="4792923" y="0"/>
                </a:cubicBezTo>
                <a:cubicBezTo>
                  <a:pt x="4880483" y="1576"/>
                  <a:pt x="5314034" y="-11474"/>
                  <a:pt x="5610213" y="0"/>
                </a:cubicBezTo>
                <a:cubicBezTo>
                  <a:pt x="5906392" y="11474"/>
                  <a:pt x="5791016" y="-4831"/>
                  <a:pt x="5928818" y="0"/>
                </a:cubicBezTo>
                <a:cubicBezTo>
                  <a:pt x="6066621" y="4831"/>
                  <a:pt x="6443027" y="-18450"/>
                  <a:pt x="6621437" y="0"/>
                </a:cubicBezTo>
                <a:cubicBezTo>
                  <a:pt x="6799847" y="18450"/>
                  <a:pt x="7057230" y="-21612"/>
                  <a:pt x="7314056" y="0"/>
                </a:cubicBezTo>
                <a:cubicBezTo>
                  <a:pt x="7570882" y="21612"/>
                  <a:pt x="7761040" y="-16715"/>
                  <a:pt x="8006675" y="0"/>
                </a:cubicBezTo>
                <a:cubicBezTo>
                  <a:pt x="8252310" y="16715"/>
                  <a:pt x="8666320" y="-45864"/>
                  <a:pt x="8948637" y="0"/>
                </a:cubicBezTo>
                <a:cubicBezTo>
                  <a:pt x="9230954" y="45864"/>
                  <a:pt x="9488565" y="42635"/>
                  <a:pt x="9890599" y="0"/>
                </a:cubicBezTo>
                <a:cubicBezTo>
                  <a:pt x="10292633" y="-42635"/>
                  <a:pt x="10291957" y="14117"/>
                  <a:pt x="10583217" y="0"/>
                </a:cubicBezTo>
                <a:cubicBezTo>
                  <a:pt x="10874477" y="-14117"/>
                  <a:pt x="10968348" y="-16131"/>
                  <a:pt x="11151165" y="0"/>
                </a:cubicBezTo>
                <a:cubicBezTo>
                  <a:pt x="11333982" y="16131"/>
                  <a:pt x="11557209" y="-8431"/>
                  <a:pt x="11719113" y="0"/>
                </a:cubicBezTo>
                <a:cubicBezTo>
                  <a:pt x="11881017" y="8431"/>
                  <a:pt x="12200218" y="-7226"/>
                  <a:pt x="12467141" y="0"/>
                </a:cubicBezTo>
                <a:cubicBezTo>
                  <a:pt x="12453588" y="156572"/>
                  <a:pt x="12495416" y="464544"/>
                  <a:pt x="12467141" y="749022"/>
                </a:cubicBezTo>
                <a:cubicBezTo>
                  <a:pt x="12438866" y="1033500"/>
                  <a:pt x="12465801" y="1300305"/>
                  <a:pt x="12467141" y="1440915"/>
                </a:cubicBezTo>
                <a:cubicBezTo>
                  <a:pt x="12468481" y="1581525"/>
                  <a:pt x="12486241" y="1760515"/>
                  <a:pt x="12467141" y="1961422"/>
                </a:cubicBezTo>
                <a:cubicBezTo>
                  <a:pt x="12448041" y="2162329"/>
                  <a:pt x="12450643" y="2339421"/>
                  <a:pt x="12467141" y="2539057"/>
                </a:cubicBezTo>
                <a:cubicBezTo>
                  <a:pt x="12483639" y="2738694"/>
                  <a:pt x="12487590" y="2860729"/>
                  <a:pt x="12467141" y="3059564"/>
                </a:cubicBezTo>
                <a:cubicBezTo>
                  <a:pt x="12446692" y="3258399"/>
                  <a:pt x="12469816" y="3296314"/>
                  <a:pt x="12467141" y="3522942"/>
                </a:cubicBezTo>
                <a:cubicBezTo>
                  <a:pt x="12464466" y="3749570"/>
                  <a:pt x="12459778" y="3916490"/>
                  <a:pt x="12467141" y="4214835"/>
                </a:cubicBezTo>
                <a:cubicBezTo>
                  <a:pt x="12474504" y="4513180"/>
                  <a:pt x="12449509" y="4656556"/>
                  <a:pt x="12467141" y="4792471"/>
                </a:cubicBezTo>
                <a:cubicBezTo>
                  <a:pt x="12484773" y="4928386"/>
                  <a:pt x="12499452" y="5288271"/>
                  <a:pt x="12467141" y="5712879"/>
                </a:cubicBezTo>
                <a:cubicBezTo>
                  <a:pt x="12335570" y="5704028"/>
                  <a:pt x="12147852" y="5710606"/>
                  <a:pt x="11899193" y="5712879"/>
                </a:cubicBezTo>
                <a:cubicBezTo>
                  <a:pt x="11650534" y="5715152"/>
                  <a:pt x="11681534" y="5713399"/>
                  <a:pt x="11580589" y="5712879"/>
                </a:cubicBezTo>
                <a:cubicBezTo>
                  <a:pt x="11479644" y="5712359"/>
                  <a:pt x="11366655" y="5727642"/>
                  <a:pt x="11261984" y="5712879"/>
                </a:cubicBezTo>
                <a:cubicBezTo>
                  <a:pt x="11157313" y="5698116"/>
                  <a:pt x="10893234" y="5736963"/>
                  <a:pt x="10694037" y="5712879"/>
                </a:cubicBezTo>
                <a:cubicBezTo>
                  <a:pt x="10494840" y="5688795"/>
                  <a:pt x="10361724" y="5708646"/>
                  <a:pt x="10250760" y="5712879"/>
                </a:cubicBezTo>
                <a:cubicBezTo>
                  <a:pt x="10139796" y="5717112"/>
                  <a:pt x="9900726" y="5695308"/>
                  <a:pt x="9682813" y="5712879"/>
                </a:cubicBezTo>
                <a:cubicBezTo>
                  <a:pt x="9464900" y="5730450"/>
                  <a:pt x="9160700" y="5757365"/>
                  <a:pt x="8740851" y="5712879"/>
                </a:cubicBezTo>
                <a:cubicBezTo>
                  <a:pt x="8321002" y="5668393"/>
                  <a:pt x="8195363" y="5698303"/>
                  <a:pt x="8048232" y="5712879"/>
                </a:cubicBezTo>
                <a:cubicBezTo>
                  <a:pt x="7901101" y="5727455"/>
                  <a:pt x="7626737" y="5690090"/>
                  <a:pt x="7480285" y="5712879"/>
                </a:cubicBezTo>
                <a:cubicBezTo>
                  <a:pt x="7333833" y="5735668"/>
                  <a:pt x="7041367" y="5723112"/>
                  <a:pt x="6787666" y="5712879"/>
                </a:cubicBezTo>
                <a:cubicBezTo>
                  <a:pt x="6533965" y="5702646"/>
                  <a:pt x="6286930" y="5675115"/>
                  <a:pt x="5970375" y="5712879"/>
                </a:cubicBezTo>
                <a:cubicBezTo>
                  <a:pt x="5653820" y="5750643"/>
                  <a:pt x="5232916" y="5732346"/>
                  <a:pt x="5028414" y="5712879"/>
                </a:cubicBezTo>
                <a:cubicBezTo>
                  <a:pt x="4823912" y="5693412"/>
                  <a:pt x="4702636" y="5708581"/>
                  <a:pt x="4585137" y="5712879"/>
                </a:cubicBezTo>
                <a:cubicBezTo>
                  <a:pt x="4467638" y="5717177"/>
                  <a:pt x="4238169" y="5696624"/>
                  <a:pt x="4017190" y="5712879"/>
                </a:cubicBezTo>
                <a:cubicBezTo>
                  <a:pt x="3796211" y="5729134"/>
                  <a:pt x="3530253" y="5719076"/>
                  <a:pt x="3075228" y="5712879"/>
                </a:cubicBezTo>
                <a:cubicBezTo>
                  <a:pt x="2620203" y="5706682"/>
                  <a:pt x="2483982" y="5704328"/>
                  <a:pt x="2133266" y="5712879"/>
                </a:cubicBezTo>
                <a:cubicBezTo>
                  <a:pt x="1782550" y="5721430"/>
                  <a:pt x="1879879" y="5697660"/>
                  <a:pt x="1814662" y="5712879"/>
                </a:cubicBezTo>
                <a:cubicBezTo>
                  <a:pt x="1749445" y="5728098"/>
                  <a:pt x="1361661" y="5700387"/>
                  <a:pt x="1122043" y="5712879"/>
                </a:cubicBezTo>
                <a:cubicBezTo>
                  <a:pt x="882425" y="5725371"/>
                  <a:pt x="292288" y="5683482"/>
                  <a:pt x="0" y="5712879"/>
                </a:cubicBezTo>
                <a:cubicBezTo>
                  <a:pt x="18744" y="5547807"/>
                  <a:pt x="-22007" y="5208653"/>
                  <a:pt x="0" y="5078115"/>
                </a:cubicBezTo>
                <a:cubicBezTo>
                  <a:pt x="22007" y="4947577"/>
                  <a:pt x="-2956" y="4525014"/>
                  <a:pt x="0" y="4329093"/>
                </a:cubicBezTo>
                <a:cubicBezTo>
                  <a:pt x="2956" y="4133172"/>
                  <a:pt x="20049" y="3832943"/>
                  <a:pt x="0" y="3580071"/>
                </a:cubicBezTo>
                <a:cubicBezTo>
                  <a:pt x="-20049" y="3327199"/>
                  <a:pt x="-25807" y="3255224"/>
                  <a:pt x="0" y="3059564"/>
                </a:cubicBezTo>
                <a:cubicBezTo>
                  <a:pt x="25807" y="2863904"/>
                  <a:pt x="-35804" y="2498545"/>
                  <a:pt x="0" y="2310542"/>
                </a:cubicBezTo>
                <a:cubicBezTo>
                  <a:pt x="35804" y="2122539"/>
                  <a:pt x="46" y="1906497"/>
                  <a:pt x="0" y="1561520"/>
                </a:cubicBezTo>
                <a:cubicBezTo>
                  <a:pt x="-46" y="1216543"/>
                  <a:pt x="-21339" y="1117122"/>
                  <a:pt x="0" y="812498"/>
                </a:cubicBezTo>
                <a:cubicBezTo>
                  <a:pt x="21339" y="507874"/>
                  <a:pt x="15697" y="220559"/>
                  <a:pt x="0" y="0"/>
                </a:cubicBezTo>
                <a:close/>
              </a:path>
              <a:path w="12467141" h="5712879" stroke="0" extrusionOk="0">
                <a:moveTo>
                  <a:pt x="0" y="0"/>
                </a:moveTo>
                <a:cubicBezTo>
                  <a:pt x="320008" y="-5661"/>
                  <a:pt x="643867" y="28809"/>
                  <a:pt x="941962" y="0"/>
                </a:cubicBezTo>
                <a:cubicBezTo>
                  <a:pt x="1240057" y="-28809"/>
                  <a:pt x="1265776" y="644"/>
                  <a:pt x="1509909" y="0"/>
                </a:cubicBezTo>
                <a:cubicBezTo>
                  <a:pt x="1754042" y="-644"/>
                  <a:pt x="2054596" y="-12074"/>
                  <a:pt x="2202528" y="0"/>
                </a:cubicBezTo>
                <a:cubicBezTo>
                  <a:pt x="2350460" y="12074"/>
                  <a:pt x="2466549" y="-7747"/>
                  <a:pt x="2645804" y="0"/>
                </a:cubicBezTo>
                <a:cubicBezTo>
                  <a:pt x="2825059" y="7747"/>
                  <a:pt x="3202919" y="-39158"/>
                  <a:pt x="3587766" y="0"/>
                </a:cubicBezTo>
                <a:cubicBezTo>
                  <a:pt x="3972613" y="39158"/>
                  <a:pt x="4155949" y="19642"/>
                  <a:pt x="4405056" y="0"/>
                </a:cubicBezTo>
                <a:cubicBezTo>
                  <a:pt x="4654163" y="-19642"/>
                  <a:pt x="4677816" y="10239"/>
                  <a:pt x="4848333" y="0"/>
                </a:cubicBezTo>
                <a:cubicBezTo>
                  <a:pt x="5018850" y="-10239"/>
                  <a:pt x="5097820" y="19995"/>
                  <a:pt x="5291609" y="0"/>
                </a:cubicBezTo>
                <a:cubicBezTo>
                  <a:pt x="5485398" y="-19995"/>
                  <a:pt x="5695964" y="23659"/>
                  <a:pt x="5984228" y="0"/>
                </a:cubicBezTo>
                <a:cubicBezTo>
                  <a:pt x="6272492" y="-23659"/>
                  <a:pt x="6494050" y="33725"/>
                  <a:pt x="6801518" y="0"/>
                </a:cubicBezTo>
                <a:cubicBezTo>
                  <a:pt x="7108986" y="-33725"/>
                  <a:pt x="7060988" y="-3814"/>
                  <a:pt x="7244794" y="0"/>
                </a:cubicBezTo>
                <a:cubicBezTo>
                  <a:pt x="7428600" y="3814"/>
                  <a:pt x="7549301" y="19524"/>
                  <a:pt x="7688070" y="0"/>
                </a:cubicBezTo>
                <a:cubicBezTo>
                  <a:pt x="7826839" y="-19524"/>
                  <a:pt x="8001348" y="12090"/>
                  <a:pt x="8131346" y="0"/>
                </a:cubicBezTo>
                <a:cubicBezTo>
                  <a:pt x="8261344" y="-12090"/>
                  <a:pt x="8666739" y="26654"/>
                  <a:pt x="9073308" y="0"/>
                </a:cubicBezTo>
                <a:cubicBezTo>
                  <a:pt x="9479877" y="-26654"/>
                  <a:pt x="9428996" y="11343"/>
                  <a:pt x="9765927" y="0"/>
                </a:cubicBezTo>
                <a:cubicBezTo>
                  <a:pt x="10102858" y="-11343"/>
                  <a:pt x="9971287" y="-4672"/>
                  <a:pt x="10084532" y="0"/>
                </a:cubicBezTo>
                <a:cubicBezTo>
                  <a:pt x="10197778" y="4672"/>
                  <a:pt x="10818897" y="-38116"/>
                  <a:pt x="11026494" y="0"/>
                </a:cubicBezTo>
                <a:cubicBezTo>
                  <a:pt x="11234091" y="38116"/>
                  <a:pt x="11332363" y="11291"/>
                  <a:pt x="11469770" y="0"/>
                </a:cubicBezTo>
                <a:cubicBezTo>
                  <a:pt x="11607177" y="-11291"/>
                  <a:pt x="11690892" y="-1091"/>
                  <a:pt x="11788374" y="0"/>
                </a:cubicBezTo>
                <a:cubicBezTo>
                  <a:pt x="11885856" y="1091"/>
                  <a:pt x="12280572" y="-16190"/>
                  <a:pt x="12467141" y="0"/>
                </a:cubicBezTo>
                <a:cubicBezTo>
                  <a:pt x="12483009" y="112702"/>
                  <a:pt x="12486765" y="248923"/>
                  <a:pt x="12467141" y="463378"/>
                </a:cubicBezTo>
                <a:cubicBezTo>
                  <a:pt x="12447517" y="677833"/>
                  <a:pt x="12488340" y="902694"/>
                  <a:pt x="12467141" y="1098142"/>
                </a:cubicBezTo>
                <a:cubicBezTo>
                  <a:pt x="12445942" y="1293590"/>
                  <a:pt x="12481179" y="1542486"/>
                  <a:pt x="12467141" y="1675778"/>
                </a:cubicBezTo>
                <a:cubicBezTo>
                  <a:pt x="12453103" y="1809070"/>
                  <a:pt x="12477472" y="1980191"/>
                  <a:pt x="12467141" y="2196285"/>
                </a:cubicBezTo>
                <a:cubicBezTo>
                  <a:pt x="12456810" y="2412379"/>
                  <a:pt x="12484725" y="2650477"/>
                  <a:pt x="12467141" y="2831049"/>
                </a:cubicBezTo>
                <a:cubicBezTo>
                  <a:pt x="12449557" y="3011621"/>
                  <a:pt x="12486365" y="3361031"/>
                  <a:pt x="12467141" y="3580071"/>
                </a:cubicBezTo>
                <a:cubicBezTo>
                  <a:pt x="12447917" y="3799111"/>
                  <a:pt x="12494064" y="4104524"/>
                  <a:pt x="12467141" y="4271964"/>
                </a:cubicBezTo>
                <a:cubicBezTo>
                  <a:pt x="12440218" y="4439404"/>
                  <a:pt x="12452914" y="4572118"/>
                  <a:pt x="12467141" y="4792471"/>
                </a:cubicBezTo>
                <a:cubicBezTo>
                  <a:pt x="12481368" y="5012824"/>
                  <a:pt x="12497542" y="5423756"/>
                  <a:pt x="12467141" y="5712879"/>
                </a:cubicBezTo>
                <a:cubicBezTo>
                  <a:pt x="12292893" y="5709559"/>
                  <a:pt x="12060498" y="5726239"/>
                  <a:pt x="11899193" y="5712879"/>
                </a:cubicBezTo>
                <a:cubicBezTo>
                  <a:pt x="11737888" y="5699519"/>
                  <a:pt x="11622789" y="5715364"/>
                  <a:pt x="11455917" y="5712879"/>
                </a:cubicBezTo>
                <a:cubicBezTo>
                  <a:pt x="11289045" y="5710394"/>
                  <a:pt x="11023849" y="5726026"/>
                  <a:pt x="10638627" y="5712879"/>
                </a:cubicBezTo>
                <a:cubicBezTo>
                  <a:pt x="10253405" y="5699733"/>
                  <a:pt x="10262178" y="5736129"/>
                  <a:pt x="9946008" y="5712879"/>
                </a:cubicBezTo>
                <a:cubicBezTo>
                  <a:pt x="9629838" y="5689629"/>
                  <a:pt x="9215497" y="5714334"/>
                  <a:pt x="9004046" y="5712879"/>
                </a:cubicBezTo>
                <a:cubicBezTo>
                  <a:pt x="8792595" y="5711424"/>
                  <a:pt x="8642777" y="5707916"/>
                  <a:pt x="8311427" y="5712879"/>
                </a:cubicBezTo>
                <a:cubicBezTo>
                  <a:pt x="7980077" y="5717842"/>
                  <a:pt x="7658917" y="5679574"/>
                  <a:pt x="7369466" y="5712879"/>
                </a:cubicBezTo>
                <a:cubicBezTo>
                  <a:pt x="7080015" y="5746184"/>
                  <a:pt x="7187027" y="5701957"/>
                  <a:pt x="7050861" y="5712879"/>
                </a:cubicBezTo>
                <a:cubicBezTo>
                  <a:pt x="6914695" y="5723801"/>
                  <a:pt x="6843672" y="5718876"/>
                  <a:pt x="6732256" y="5712879"/>
                </a:cubicBezTo>
                <a:cubicBezTo>
                  <a:pt x="6620841" y="5706882"/>
                  <a:pt x="6494237" y="5727771"/>
                  <a:pt x="6413651" y="5712879"/>
                </a:cubicBezTo>
                <a:cubicBezTo>
                  <a:pt x="6333065" y="5697987"/>
                  <a:pt x="5999077" y="5688091"/>
                  <a:pt x="5721032" y="5712879"/>
                </a:cubicBezTo>
                <a:cubicBezTo>
                  <a:pt x="5442987" y="5737667"/>
                  <a:pt x="5339325" y="5724635"/>
                  <a:pt x="5153085" y="5712879"/>
                </a:cubicBezTo>
                <a:cubicBezTo>
                  <a:pt x="4966845" y="5701123"/>
                  <a:pt x="4745235" y="5739661"/>
                  <a:pt x="4460466" y="5712879"/>
                </a:cubicBezTo>
                <a:cubicBezTo>
                  <a:pt x="4175697" y="5686097"/>
                  <a:pt x="4212821" y="5704915"/>
                  <a:pt x="4141861" y="5712879"/>
                </a:cubicBezTo>
                <a:cubicBezTo>
                  <a:pt x="4070901" y="5720843"/>
                  <a:pt x="3727114" y="5690783"/>
                  <a:pt x="3449242" y="5712879"/>
                </a:cubicBezTo>
                <a:cubicBezTo>
                  <a:pt x="3171370" y="5734975"/>
                  <a:pt x="3212531" y="5715344"/>
                  <a:pt x="3130638" y="5712879"/>
                </a:cubicBezTo>
                <a:cubicBezTo>
                  <a:pt x="3048745" y="5710414"/>
                  <a:pt x="2815248" y="5722445"/>
                  <a:pt x="2687362" y="5712879"/>
                </a:cubicBezTo>
                <a:cubicBezTo>
                  <a:pt x="2559476" y="5703313"/>
                  <a:pt x="2521717" y="5701044"/>
                  <a:pt x="2368757" y="5712879"/>
                </a:cubicBezTo>
                <a:cubicBezTo>
                  <a:pt x="2215798" y="5724714"/>
                  <a:pt x="1751815" y="5718198"/>
                  <a:pt x="1426795" y="5712879"/>
                </a:cubicBezTo>
                <a:cubicBezTo>
                  <a:pt x="1101775" y="5707560"/>
                  <a:pt x="1105446" y="5721064"/>
                  <a:pt x="983519" y="5712879"/>
                </a:cubicBezTo>
                <a:cubicBezTo>
                  <a:pt x="861592" y="5704694"/>
                  <a:pt x="467487" y="5665811"/>
                  <a:pt x="0" y="5712879"/>
                </a:cubicBezTo>
                <a:cubicBezTo>
                  <a:pt x="-33111" y="5503628"/>
                  <a:pt x="-12087" y="5361930"/>
                  <a:pt x="0" y="5020986"/>
                </a:cubicBezTo>
                <a:cubicBezTo>
                  <a:pt x="12087" y="4680042"/>
                  <a:pt x="-18143" y="4628731"/>
                  <a:pt x="0" y="4271964"/>
                </a:cubicBezTo>
                <a:cubicBezTo>
                  <a:pt x="18143" y="3915197"/>
                  <a:pt x="-18081" y="4017976"/>
                  <a:pt x="0" y="3808586"/>
                </a:cubicBezTo>
                <a:cubicBezTo>
                  <a:pt x="18081" y="3599196"/>
                  <a:pt x="28773" y="3452594"/>
                  <a:pt x="0" y="3230950"/>
                </a:cubicBezTo>
                <a:cubicBezTo>
                  <a:pt x="-28773" y="3009306"/>
                  <a:pt x="-12550" y="2746551"/>
                  <a:pt x="0" y="2481929"/>
                </a:cubicBezTo>
                <a:cubicBezTo>
                  <a:pt x="12550" y="2217307"/>
                  <a:pt x="-5790" y="2132067"/>
                  <a:pt x="0" y="1904293"/>
                </a:cubicBezTo>
                <a:cubicBezTo>
                  <a:pt x="5790" y="1676519"/>
                  <a:pt x="-16938" y="1506194"/>
                  <a:pt x="0" y="1326657"/>
                </a:cubicBezTo>
                <a:cubicBezTo>
                  <a:pt x="16938" y="1147120"/>
                  <a:pt x="-32924" y="944576"/>
                  <a:pt x="0" y="634764"/>
                </a:cubicBezTo>
                <a:cubicBezTo>
                  <a:pt x="32924" y="324952"/>
                  <a:pt x="-12179" y="180843"/>
                  <a:pt x="0" y="0"/>
                </a:cubicBezTo>
                <a:close/>
              </a:path>
            </a:pathLst>
          </a:custGeom>
          <a:solidFill>
            <a:srgbClr val="0070C0">
              <a:alpha val="50000"/>
            </a:srgb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14042596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/>
          </a:p>
        </p:txBody>
      </p:sp>
      <p:sp>
        <p:nvSpPr>
          <p:cNvPr id="84" name="Ristkülik: ümarnurkne 83">
            <a:extLst>
              <a:ext uri="{FF2B5EF4-FFF2-40B4-BE49-F238E27FC236}">
                <a16:creationId xmlns:a16="http://schemas.microsoft.com/office/drawing/2014/main" id="{F606C205-DCBB-4F60-8EA7-4FD7EFF292EC}"/>
              </a:ext>
            </a:extLst>
          </p:cNvPr>
          <p:cNvSpPr/>
          <p:nvPr/>
        </p:nvSpPr>
        <p:spPr>
          <a:xfrm>
            <a:off x="25052" y="20819"/>
            <a:ext cx="5134802" cy="3308916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grpSp>
        <p:nvGrpSpPr>
          <p:cNvPr id="13" name="Rühm 12">
            <a:extLst>
              <a:ext uri="{FF2B5EF4-FFF2-40B4-BE49-F238E27FC236}">
                <a16:creationId xmlns:a16="http://schemas.microsoft.com/office/drawing/2014/main" id="{191AAA14-F028-4AA0-AB7B-4802314B7BA1}"/>
              </a:ext>
            </a:extLst>
          </p:cNvPr>
          <p:cNvGrpSpPr/>
          <p:nvPr/>
        </p:nvGrpSpPr>
        <p:grpSpPr>
          <a:xfrm>
            <a:off x="35242" y="901625"/>
            <a:ext cx="1715133" cy="1195783"/>
            <a:chOff x="107384" y="2243627"/>
            <a:chExt cx="1715133" cy="1195783"/>
          </a:xfrm>
        </p:grpSpPr>
        <p:sp>
          <p:nvSpPr>
            <p:cNvPr id="10" name="Jutumull: ümarnurk-ristkülik 9">
              <a:extLst>
                <a:ext uri="{FF2B5EF4-FFF2-40B4-BE49-F238E27FC236}">
                  <a16:creationId xmlns:a16="http://schemas.microsoft.com/office/drawing/2014/main" id="{3114B8FD-DEF5-4768-8521-0CCB300E2284}"/>
                </a:ext>
              </a:extLst>
            </p:cNvPr>
            <p:cNvSpPr/>
            <p:nvPr/>
          </p:nvSpPr>
          <p:spPr>
            <a:xfrm>
              <a:off x="107384" y="2543886"/>
              <a:ext cx="1715133" cy="895524"/>
            </a:xfrm>
            <a:prstGeom prst="wedgeRoundRectCallout">
              <a:avLst>
                <a:gd name="adj1" fmla="val 35051"/>
                <a:gd name="adj2" fmla="val 64635"/>
                <a:gd name="adj3" fmla="val 16667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t-EE" sz="1100" b="1" dirty="0">
                  <a:latin typeface="Axure Handwriting" panose="020B0402020200020204" pitchFamily="34" charset="0"/>
                </a:rPr>
                <a:t>LOOVTÖÖ</a:t>
              </a:r>
              <a:r>
                <a:rPr lang="et-EE" sz="1100" dirty="0">
                  <a:latin typeface="Axure Handwriting" panose="020B0402020200020204" pitchFamily="34" charset="0"/>
                </a:rPr>
                <a:t> 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uurimus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projekt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kunstitöö</a:t>
              </a:r>
              <a:endParaRPr lang="fi-FI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või</a:t>
              </a:r>
              <a:r>
                <a:rPr lang="fi-FI" sz="1100" dirty="0">
                  <a:latin typeface="Axure Handwriting" panose="020B0402020200020204" pitchFamily="34" charset="0"/>
                </a:rPr>
                <a:t> muu </a:t>
              </a:r>
              <a:r>
                <a:rPr lang="fi-FI" sz="1100" dirty="0" err="1">
                  <a:latin typeface="Axure Handwriting" panose="020B0402020200020204" pitchFamily="34" charset="0"/>
                </a:rPr>
                <a:t>taoline</a:t>
              </a:r>
              <a:endParaRPr lang="et-EE" sz="1100" dirty="0">
                <a:latin typeface="Axure Handwriting" panose="020B0402020200020204" pitchFamily="34" charset="0"/>
              </a:endParaRP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14476BFE-E906-4515-852F-B997E7948D22}"/>
                </a:ext>
              </a:extLst>
            </p:cNvPr>
            <p:cNvSpPr txBox="1"/>
            <p:nvPr/>
          </p:nvSpPr>
          <p:spPr>
            <a:xfrm>
              <a:off x="107384" y="2243627"/>
              <a:ext cx="6719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dirty="0">
                  <a:latin typeface="Axure Handwriting" panose="020B0402020200020204" pitchFamily="34" charset="0"/>
                </a:rPr>
                <a:t>Mis?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17C1DF3-4F75-4A9B-B6D5-B725862313DA}"/>
              </a:ext>
            </a:extLst>
          </p:cNvPr>
          <p:cNvSpPr txBox="1"/>
          <p:nvPr/>
        </p:nvSpPr>
        <p:spPr>
          <a:xfrm>
            <a:off x="2066989" y="939203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Miks?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F64633-0F0D-4D24-8B99-93814F78892B}"/>
              </a:ext>
            </a:extLst>
          </p:cNvPr>
          <p:cNvSpPr txBox="1"/>
          <p:nvPr/>
        </p:nvSpPr>
        <p:spPr>
          <a:xfrm>
            <a:off x="55041" y="2224811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Kes?</a:t>
            </a:r>
          </a:p>
        </p:txBody>
      </p:sp>
      <p:grpSp>
        <p:nvGrpSpPr>
          <p:cNvPr id="11" name="Rühm 10">
            <a:extLst>
              <a:ext uri="{FF2B5EF4-FFF2-40B4-BE49-F238E27FC236}">
                <a16:creationId xmlns:a16="http://schemas.microsoft.com/office/drawing/2014/main" id="{266A0C8A-6105-4532-B3ED-252E9BA016A4}"/>
              </a:ext>
            </a:extLst>
          </p:cNvPr>
          <p:cNvGrpSpPr/>
          <p:nvPr/>
        </p:nvGrpSpPr>
        <p:grpSpPr>
          <a:xfrm>
            <a:off x="831016" y="2300339"/>
            <a:ext cx="578740" cy="383154"/>
            <a:chOff x="1343973" y="4366146"/>
            <a:chExt cx="782387" cy="520404"/>
          </a:xfrm>
        </p:grpSpPr>
        <p:grpSp>
          <p:nvGrpSpPr>
            <p:cNvPr id="71" name="Rühm 70">
              <a:extLst>
                <a:ext uri="{FF2B5EF4-FFF2-40B4-BE49-F238E27FC236}">
                  <a16:creationId xmlns:a16="http://schemas.microsoft.com/office/drawing/2014/main" id="{D66FA6F0-B63E-4F75-A3D2-5D4E70484862}"/>
                </a:ext>
              </a:extLst>
            </p:cNvPr>
            <p:cNvGrpSpPr/>
            <p:nvPr/>
          </p:nvGrpSpPr>
          <p:grpSpPr>
            <a:xfrm>
              <a:off x="1343973" y="4366146"/>
              <a:ext cx="252253" cy="520404"/>
              <a:chOff x="282619" y="5543545"/>
              <a:chExt cx="301536" cy="669372"/>
            </a:xfrm>
          </p:grpSpPr>
          <p:sp>
            <p:nvSpPr>
              <p:cNvPr id="72" name="Ovaal 71">
                <a:extLst>
                  <a:ext uri="{FF2B5EF4-FFF2-40B4-BE49-F238E27FC236}">
                    <a16:creationId xmlns:a16="http://schemas.microsoft.com/office/drawing/2014/main" id="{65131F35-A3BF-4594-B9D0-6980994FC488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-7395" y="70039"/>
                      <a:pt x="45517" y="7904"/>
                      <a:pt x="109538" y="0"/>
                    </a:cubicBezTo>
                    <a:cubicBezTo>
                      <a:pt x="157350" y="10101"/>
                      <a:pt x="236499" y="69713"/>
                      <a:pt x="219076" y="150020"/>
                    </a:cubicBezTo>
                    <a:cubicBezTo>
                      <a:pt x="209533" y="228757"/>
                      <a:pt x="181259" y="305370"/>
                      <a:pt x="109538" y="300040"/>
                    </a:cubicBezTo>
                    <a:cubicBezTo>
                      <a:pt x="60493" y="301187"/>
                      <a:pt x="9356" y="225880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11317" y="61273"/>
                      <a:pt x="48892" y="-6353"/>
                      <a:pt x="109538" y="0"/>
                    </a:cubicBezTo>
                    <a:cubicBezTo>
                      <a:pt x="172373" y="10939"/>
                      <a:pt x="216506" y="84476"/>
                      <a:pt x="219076" y="150020"/>
                    </a:cubicBezTo>
                    <a:cubicBezTo>
                      <a:pt x="213465" y="231825"/>
                      <a:pt x="162863" y="296014"/>
                      <a:pt x="109538" y="300040"/>
                    </a:cubicBezTo>
                    <a:cubicBezTo>
                      <a:pt x="51684" y="304938"/>
                      <a:pt x="2146" y="225857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3917585345">
                      <a:prstGeom prst="ellipse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3" name="Vooskeemikujund &quot;viivitus&quot; 72">
                <a:extLst>
                  <a:ext uri="{FF2B5EF4-FFF2-40B4-BE49-F238E27FC236}">
                    <a16:creationId xmlns:a16="http://schemas.microsoft.com/office/drawing/2014/main" id="{E8178B56-AB39-4D3B-AAEB-B6B4240D2A84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90043" y="-2544"/>
                      <a:pt x="134717" y="-4430"/>
                      <a:pt x="184666" y="0"/>
                    </a:cubicBezTo>
                    <a:cubicBezTo>
                      <a:pt x="283230" y="19896"/>
                      <a:pt x="363336" y="71511"/>
                      <a:pt x="369332" y="150768"/>
                    </a:cubicBezTo>
                    <a:cubicBezTo>
                      <a:pt x="373371" y="235499"/>
                      <a:pt x="286885" y="320864"/>
                      <a:pt x="184666" y="301536"/>
                    </a:cubicBezTo>
                    <a:cubicBezTo>
                      <a:pt x="140940" y="294122"/>
                      <a:pt x="54564" y="310322"/>
                      <a:pt x="0" y="301536"/>
                    </a:cubicBezTo>
                    <a:cubicBezTo>
                      <a:pt x="6238" y="161657"/>
                      <a:pt x="5909" y="93906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85645" y="5500"/>
                      <a:pt x="121803" y="-4468"/>
                      <a:pt x="184666" y="0"/>
                    </a:cubicBezTo>
                    <a:cubicBezTo>
                      <a:pt x="278620" y="4876"/>
                      <a:pt x="386273" y="74967"/>
                      <a:pt x="369332" y="150768"/>
                    </a:cubicBezTo>
                    <a:cubicBezTo>
                      <a:pt x="392126" y="226096"/>
                      <a:pt x="286270" y="311449"/>
                      <a:pt x="184666" y="301536"/>
                    </a:cubicBezTo>
                    <a:cubicBezTo>
                      <a:pt x="122398" y="306645"/>
                      <a:pt x="53644" y="309199"/>
                      <a:pt x="0" y="301536"/>
                    </a:cubicBezTo>
                    <a:cubicBezTo>
                      <a:pt x="-13945" y="202028"/>
                      <a:pt x="-14977" y="100635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1035231457">
                      <a:prstGeom prst="flowChartDelay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grpSp>
          <p:nvGrpSpPr>
            <p:cNvPr id="74" name="Rühm 73">
              <a:extLst>
                <a:ext uri="{FF2B5EF4-FFF2-40B4-BE49-F238E27FC236}">
                  <a16:creationId xmlns:a16="http://schemas.microsoft.com/office/drawing/2014/main" id="{26FE367C-E0A9-4C4D-B5D1-8FC12E66E53C}"/>
                </a:ext>
              </a:extLst>
            </p:cNvPr>
            <p:cNvGrpSpPr/>
            <p:nvPr/>
          </p:nvGrpSpPr>
          <p:grpSpPr>
            <a:xfrm>
              <a:off x="1604756" y="4366146"/>
              <a:ext cx="252253" cy="520404"/>
              <a:chOff x="282619" y="5543545"/>
              <a:chExt cx="301536" cy="669372"/>
            </a:xfrm>
          </p:grpSpPr>
          <p:sp>
            <p:nvSpPr>
              <p:cNvPr id="75" name="Ovaal 74">
                <a:extLst>
                  <a:ext uri="{FF2B5EF4-FFF2-40B4-BE49-F238E27FC236}">
                    <a16:creationId xmlns:a16="http://schemas.microsoft.com/office/drawing/2014/main" id="{C28BAE79-C6DB-4295-B241-7D98AB1FD8A9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2098" y="66904"/>
                      <a:pt x="49508" y="-1468"/>
                      <a:pt x="109538" y="0"/>
                    </a:cubicBezTo>
                    <a:cubicBezTo>
                      <a:pt x="174231" y="-2887"/>
                      <a:pt x="230419" y="70081"/>
                      <a:pt x="219076" y="150020"/>
                    </a:cubicBezTo>
                    <a:cubicBezTo>
                      <a:pt x="228259" y="228578"/>
                      <a:pt x="165637" y="306934"/>
                      <a:pt x="109538" y="300040"/>
                    </a:cubicBezTo>
                    <a:cubicBezTo>
                      <a:pt x="43935" y="290548"/>
                      <a:pt x="-9771" y="237774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3417" y="61987"/>
                      <a:pt x="52785" y="993"/>
                      <a:pt x="109538" y="0"/>
                    </a:cubicBezTo>
                    <a:cubicBezTo>
                      <a:pt x="163642" y="7724"/>
                      <a:pt x="223905" y="57083"/>
                      <a:pt x="219076" y="150020"/>
                    </a:cubicBezTo>
                    <a:cubicBezTo>
                      <a:pt x="217553" y="231494"/>
                      <a:pt x="175221" y="301618"/>
                      <a:pt x="109538" y="300040"/>
                    </a:cubicBezTo>
                    <a:cubicBezTo>
                      <a:pt x="45350" y="299127"/>
                      <a:pt x="16055" y="230144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3915929437">
                      <a:prstGeom prst="ellipse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6" name="Vooskeemikujund &quot;viivitus&quot; 75">
                <a:extLst>
                  <a:ext uri="{FF2B5EF4-FFF2-40B4-BE49-F238E27FC236}">
                    <a16:creationId xmlns:a16="http://schemas.microsoft.com/office/drawing/2014/main" id="{1806D3A3-9E08-4AFA-8C19-5485B1920639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71027" y="16008"/>
                      <a:pt x="162275" y="-14314"/>
                      <a:pt x="184666" y="0"/>
                    </a:cubicBezTo>
                    <a:cubicBezTo>
                      <a:pt x="294154" y="12708"/>
                      <a:pt x="369814" y="70810"/>
                      <a:pt x="369332" y="150768"/>
                    </a:cubicBezTo>
                    <a:cubicBezTo>
                      <a:pt x="377297" y="249846"/>
                      <a:pt x="299965" y="295160"/>
                      <a:pt x="184666" y="301536"/>
                    </a:cubicBezTo>
                    <a:cubicBezTo>
                      <a:pt x="144287" y="315538"/>
                      <a:pt x="80353" y="313872"/>
                      <a:pt x="0" y="301536"/>
                    </a:cubicBezTo>
                    <a:cubicBezTo>
                      <a:pt x="-9330" y="261369"/>
                      <a:pt x="19416" y="74316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25395" y="3675"/>
                      <a:pt x="136488" y="-12787"/>
                      <a:pt x="184666" y="0"/>
                    </a:cubicBezTo>
                    <a:cubicBezTo>
                      <a:pt x="295766" y="7503"/>
                      <a:pt x="365283" y="67832"/>
                      <a:pt x="369332" y="150768"/>
                    </a:cubicBezTo>
                    <a:cubicBezTo>
                      <a:pt x="355548" y="234758"/>
                      <a:pt x="272669" y="313588"/>
                      <a:pt x="184666" y="301536"/>
                    </a:cubicBezTo>
                    <a:cubicBezTo>
                      <a:pt x="148057" y="305117"/>
                      <a:pt x="70688" y="315265"/>
                      <a:pt x="0" y="301536"/>
                    </a:cubicBezTo>
                    <a:cubicBezTo>
                      <a:pt x="19784" y="270823"/>
                      <a:pt x="-14819" y="62627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979891324">
                      <a:prstGeom prst="flowChartDelay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grpSp>
          <p:nvGrpSpPr>
            <p:cNvPr id="77" name="Rühm 76">
              <a:extLst>
                <a:ext uri="{FF2B5EF4-FFF2-40B4-BE49-F238E27FC236}">
                  <a16:creationId xmlns:a16="http://schemas.microsoft.com/office/drawing/2014/main" id="{B4F5DA2A-4932-4628-8E75-A99427227E0F}"/>
                </a:ext>
              </a:extLst>
            </p:cNvPr>
            <p:cNvGrpSpPr/>
            <p:nvPr/>
          </p:nvGrpSpPr>
          <p:grpSpPr>
            <a:xfrm>
              <a:off x="1874107" y="4366146"/>
              <a:ext cx="252253" cy="520404"/>
              <a:chOff x="282619" y="5543545"/>
              <a:chExt cx="301536" cy="669372"/>
            </a:xfrm>
          </p:grpSpPr>
          <p:sp>
            <p:nvSpPr>
              <p:cNvPr id="78" name="Ovaal 77">
                <a:extLst>
                  <a:ext uri="{FF2B5EF4-FFF2-40B4-BE49-F238E27FC236}">
                    <a16:creationId xmlns:a16="http://schemas.microsoft.com/office/drawing/2014/main" id="{B8BF9C71-A600-4F8D-9C46-971F694C16B7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-2334" y="60759"/>
                      <a:pt x="49439" y="1623"/>
                      <a:pt x="109538" y="0"/>
                    </a:cubicBezTo>
                    <a:cubicBezTo>
                      <a:pt x="164219" y="931"/>
                      <a:pt x="218030" y="69006"/>
                      <a:pt x="219076" y="150020"/>
                    </a:cubicBezTo>
                    <a:cubicBezTo>
                      <a:pt x="217492" y="236554"/>
                      <a:pt x="172629" y="301498"/>
                      <a:pt x="109538" y="300040"/>
                    </a:cubicBezTo>
                    <a:cubicBezTo>
                      <a:pt x="42928" y="301431"/>
                      <a:pt x="12394" y="233863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1379" y="67485"/>
                      <a:pt x="40927" y="10587"/>
                      <a:pt x="109538" y="0"/>
                    </a:cubicBezTo>
                    <a:cubicBezTo>
                      <a:pt x="181769" y="-14847"/>
                      <a:pt x="239541" y="68776"/>
                      <a:pt x="219076" y="150020"/>
                    </a:cubicBezTo>
                    <a:cubicBezTo>
                      <a:pt x="221209" y="230519"/>
                      <a:pt x="161963" y="311281"/>
                      <a:pt x="109538" y="300040"/>
                    </a:cubicBezTo>
                    <a:cubicBezTo>
                      <a:pt x="52000" y="298918"/>
                      <a:pt x="-6459" y="225233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2228546805">
                      <a:prstGeom prst="ellipse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9" name="Vooskeemikujund &quot;viivitus&quot; 78">
                <a:extLst>
                  <a:ext uri="{FF2B5EF4-FFF2-40B4-BE49-F238E27FC236}">
                    <a16:creationId xmlns:a16="http://schemas.microsoft.com/office/drawing/2014/main" id="{05016422-2246-43BB-9B9D-F104381BCF26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43496" y="-5644"/>
                      <a:pt x="126406" y="-7624"/>
                      <a:pt x="184666" y="0"/>
                    </a:cubicBezTo>
                    <a:cubicBezTo>
                      <a:pt x="274206" y="10449"/>
                      <a:pt x="366483" y="67031"/>
                      <a:pt x="369332" y="150768"/>
                    </a:cubicBezTo>
                    <a:cubicBezTo>
                      <a:pt x="362000" y="242406"/>
                      <a:pt x="282295" y="291341"/>
                      <a:pt x="184666" y="301536"/>
                    </a:cubicBezTo>
                    <a:cubicBezTo>
                      <a:pt x="97288" y="302226"/>
                      <a:pt x="71703" y="293711"/>
                      <a:pt x="0" y="301536"/>
                    </a:cubicBezTo>
                    <a:cubicBezTo>
                      <a:pt x="-2372" y="213709"/>
                      <a:pt x="14452" y="120397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63797" y="4334"/>
                      <a:pt x="145459" y="6756"/>
                      <a:pt x="184666" y="0"/>
                    </a:cubicBezTo>
                    <a:cubicBezTo>
                      <a:pt x="279346" y="2784"/>
                      <a:pt x="384591" y="70643"/>
                      <a:pt x="369332" y="150768"/>
                    </a:cubicBezTo>
                    <a:cubicBezTo>
                      <a:pt x="347307" y="244804"/>
                      <a:pt x="266166" y="296652"/>
                      <a:pt x="184666" y="301536"/>
                    </a:cubicBezTo>
                    <a:cubicBezTo>
                      <a:pt x="110099" y="294817"/>
                      <a:pt x="55599" y="308807"/>
                      <a:pt x="0" y="301536"/>
                    </a:cubicBezTo>
                    <a:cubicBezTo>
                      <a:pt x="9396" y="237078"/>
                      <a:pt x="-5802" y="126410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1712796701">
                      <a:prstGeom prst="flowChartDelay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CF2A6B86-A7EE-4721-A507-835C9A0B3CC2}"/>
              </a:ext>
            </a:extLst>
          </p:cNvPr>
          <p:cNvSpPr txBox="1"/>
          <p:nvPr/>
        </p:nvSpPr>
        <p:spPr>
          <a:xfrm>
            <a:off x="32104" y="2693524"/>
            <a:ext cx="1920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200" dirty="0">
                <a:latin typeface="Axure Handwriting" panose="020B0402020200020204" pitchFamily="34" charset="0"/>
              </a:rPr>
              <a:t>8. KLASSIDE ÕPILASED</a:t>
            </a:r>
          </a:p>
        </p:txBody>
      </p:sp>
      <p:grpSp>
        <p:nvGrpSpPr>
          <p:cNvPr id="17" name="Rühm 16">
            <a:extLst>
              <a:ext uri="{FF2B5EF4-FFF2-40B4-BE49-F238E27FC236}">
                <a16:creationId xmlns:a16="http://schemas.microsoft.com/office/drawing/2014/main" id="{19C3097A-6203-4BE1-881C-4DAED1D037DC}"/>
              </a:ext>
            </a:extLst>
          </p:cNvPr>
          <p:cNvGrpSpPr/>
          <p:nvPr/>
        </p:nvGrpSpPr>
        <p:grpSpPr>
          <a:xfrm>
            <a:off x="225310" y="30238"/>
            <a:ext cx="1767334" cy="743019"/>
            <a:chOff x="292344" y="1151767"/>
            <a:chExt cx="1767334" cy="743019"/>
          </a:xfrm>
        </p:grpSpPr>
        <p:sp>
          <p:nvSpPr>
            <p:cNvPr id="97" name="Võrdkülgne kolmnurk 96">
              <a:extLst>
                <a:ext uri="{FF2B5EF4-FFF2-40B4-BE49-F238E27FC236}">
                  <a16:creationId xmlns:a16="http://schemas.microsoft.com/office/drawing/2014/main" id="{049D88B9-DDA7-4A53-BBE7-56D9A9766BB1}"/>
                </a:ext>
              </a:extLst>
            </p:cNvPr>
            <p:cNvSpPr/>
            <p:nvPr/>
          </p:nvSpPr>
          <p:spPr>
            <a:xfrm>
              <a:off x="292344" y="1224655"/>
              <a:ext cx="1767334" cy="30484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grpSp>
          <p:nvGrpSpPr>
            <p:cNvPr id="16" name="Rühm 15">
              <a:extLst>
                <a:ext uri="{FF2B5EF4-FFF2-40B4-BE49-F238E27FC236}">
                  <a16:creationId xmlns:a16="http://schemas.microsoft.com/office/drawing/2014/main" id="{22388E40-D0E2-4280-B112-A0AE9209C002}"/>
                </a:ext>
              </a:extLst>
            </p:cNvPr>
            <p:cNvGrpSpPr/>
            <p:nvPr/>
          </p:nvGrpSpPr>
          <p:grpSpPr>
            <a:xfrm>
              <a:off x="292344" y="1151767"/>
              <a:ext cx="1746006" cy="743019"/>
              <a:chOff x="292344" y="1151767"/>
              <a:chExt cx="1746006" cy="743019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F598BDD-F2FF-4E11-99E6-3C1AE7721777}"/>
                  </a:ext>
                </a:extLst>
              </p:cNvPr>
              <p:cNvSpPr txBox="1"/>
              <p:nvPr/>
            </p:nvSpPr>
            <p:spPr>
              <a:xfrm>
                <a:off x="292344" y="1433121"/>
                <a:ext cx="1746006" cy="461665"/>
              </a:xfrm>
              <a:custGeom>
                <a:avLst/>
                <a:gdLst>
                  <a:gd name="connsiteX0" fmla="*/ 0 w 1746006"/>
                  <a:gd name="connsiteY0" fmla="*/ 0 h 461665"/>
                  <a:gd name="connsiteX1" fmla="*/ 547082 w 1746006"/>
                  <a:gd name="connsiteY1" fmla="*/ 0 h 461665"/>
                  <a:gd name="connsiteX2" fmla="*/ 1094164 w 1746006"/>
                  <a:gd name="connsiteY2" fmla="*/ 0 h 461665"/>
                  <a:gd name="connsiteX3" fmla="*/ 1746006 w 1746006"/>
                  <a:gd name="connsiteY3" fmla="*/ 0 h 461665"/>
                  <a:gd name="connsiteX4" fmla="*/ 1746006 w 1746006"/>
                  <a:gd name="connsiteY4" fmla="*/ 461665 h 461665"/>
                  <a:gd name="connsiteX5" fmla="*/ 1146544 w 1746006"/>
                  <a:gd name="connsiteY5" fmla="*/ 461665 h 461665"/>
                  <a:gd name="connsiteX6" fmla="*/ 547082 w 1746006"/>
                  <a:gd name="connsiteY6" fmla="*/ 461665 h 461665"/>
                  <a:gd name="connsiteX7" fmla="*/ 0 w 1746006"/>
                  <a:gd name="connsiteY7" fmla="*/ 461665 h 461665"/>
                  <a:gd name="connsiteX8" fmla="*/ 0 w 1746006"/>
                  <a:gd name="connsiteY8" fmla="*/ 0 h 461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46006" h="461665" fill="none" extrusionOk="0">
                    <a:moveTo>
                      <a:pt x="0" y="0"/>
                    </a:moveTo>
                    <a:cubicBezTo>
                      <a:pt x="244476" y="-23758"/>
                      <a:pt x="324873" y="-5101"/>
                      <a:pt x="547082" y="0"/>
                    </a:cubicBezTo>
                    <a:cubicBezTo>
                      <a:pt x="769291" y="5101"/>
                      <a:pt x="982316" y="-1150"/>
                      <a:pt x="1094164" y="0"/>
                    </a:cubicBezTo>
                    <a:cubicBezTo>
                      <a:pt x="1206012" y="1150"/>
                      <a:pt x="1531019" y="-26192"/>
                      <a:pt x="1746006" y="0"/>
                    </a:cubicBezTo>
                    <a:cubicBezTo>
                      <a:pt x="1759911" y="119617"/>
                      <a:pt x="1736107" y="301980"/>
                      <a:pt x="1746006" y="461665"/>
                    </a:cubicBezTo>
                    <a:cubicBezTo>
                      <a:pt x="1523347" y="450303"/>
                      <a:pt x="1329315" y="447484"/>
                      <a:pt x="1146544" y="461665"/>
                    </a:cubicBezTo>
                    <a:cubicBezTo>
                      <a:pt x="963773" y="475846"/>
                      <a:pt x="680581" y="480080"/>
                      <a:pt x="547082" y="461665"/>
                    </a:cubicBezTo>
                    <a:cubicBezTo>
                      <a:pt x="413583" y="443250"/>
                      <a:pt x="140821" y="448140"/>
                      <a:pt x="0" y="461665"/>
                    </a:cubicBezTo>
                    <a:cubicBezTo>
                      <a:pt x="-12485" y="322479"/>
                      <a:pt x="15535" y="230197"/>
                      <a:pt x="0" y="0"/>
                    </a:cubicBezTo>
                    <a:close/>
                  </a:path>
                  <a:path w="1746006" h="461665" stroke="0" extrusionOk="0">
                    <a:moveTo>
                      <a:pt x="0" y="0"/>
                    </a:moveTo>
                    <a:cubicBezTo>
                      <a:pt x="154966" y="6892"/>
                      <a:pt x="348970" y="14826"/>
                      <a:pt x="599462" y="0"/>
                    </a:cubicBezTo>
                    <a:cubicBezTo>
                      <a:pt x="849954" y="-14826"/>
                      <a:pt x="965453" y="-19866"/>
                      <a:pt x="1198924" y="0"/>
                    </a:cubicBezTo>
                    <a:cubicBezTo>
                      <a:pt x="1432395" y="19866"/>
                      <a:pt x="1607270" y="7281"/>
                      <a:pt x="1746006" y="0"/>
                    </a:cubicBezTo>
                    <a:cubicBezTo>
                      <a:pt x="1747914" y="153943"/>
                      <a:pt x="1765447" y="364432"/>
                      <a:pt x="1746006" y="461665"/>
                    </a:cubicBezTo>
                    <a:cubicBezTo>
                      <a:pt x="1524481" y="465686"/>
                      <a:pt x="1356803" y="466249"/>
                      <a:pt x="1146544" y="461665"/>
                    </a:cubicBezTo>
                    <a:cubicBezTo>
                      <a:pt x="936285" y="457081"/>
                      <a:pt x="710919" y="454999"/>
                      <a:pt x="582002" y="461665"/>
                    </a:cubicBezTo>
                    <a:cubicBezTo>
                      <a:pt x="453085" y="468331"/>
                      <a:pt x="242581" y="462129"/>
                      <a:pt x="0" y="461665"/>
                    </a:cubicBezTo>
                    <a:cubicBezTo>
                      <a:pt x="-4295" y="288312"/>
                      <a:pt x="221" y="99376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885490621">
                      <a:prstGeom prst="rect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t-EE" sz="1200" dirty="0">
                    <a:latin typeface="Axure Handwriting" panose="020B0402020200020204" pitchFamily="34" charset="0"/>
                  </a:rPr>
                  <a:t>PÕHIKOOLI RIIKLIK ÕPPEKAVA</a:t>
                </a:r>
              </a:p>
            </p:txBody>
          </p:sp>
          <p:sp>
            <p:nvSpPr>
              <p:cNvPr id="98" name="Ovaal 97">
                <a:extLst>
                  <a:ext uri="{FF2B5EF4-FFF2-40B4-BE49-F238E27FC236}">
                    <a16:creationId xmlns:a16="http://schemas.microsoft.com/office/drawing/2014/main" id="{FDF33D5B-0E88-4192-9171-431C160D9220}"/>
                  </a:ext>
                </a:extLst>
              </p:cNvPr>
              <p:cNvSpPr/>
              <p:nvPr/>
            </p:nvSpPr>
            <p:spPr>
              <a:xfrm>
                <a:off x="1131752" y="1151767"/>
                <a:ext cx="161186" cy="184666"/>
              </a:xfrm>
              <a:prstGeom prst="ellipse">
                <a:avLst/>
              </a:prstGeom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grpSp>
        <p:nvGrpSpPr>
          <p:cNvPr id="18" name="Rühm 17">
            <a:extLst>
              <a:ext uri="{FF2B5EF4-FFF2-40B4-BE49-F238E27FC236}">
                <a16:creationId xmlns:a16="http://schemas.microsoft.com/office/drawing/2014/main" id="{5C207ED9-6525-4018-91B7-A5BF79F0DB08}"/>
              </a:ext>
            </a:extLst>
          </p:cNvPr>
          <p:cNvGrpSpPr/>
          <p:nvPr/>
        </p:nvGrpSpPr>
        <p:grpSpPr>
          <a:xfrm>
            <a:off x="1776739" y="20819"/>
            <a:ext cx="1506560" cy="974374"/>
            <a:chOff x="1852978" y="1152586"/>
            <a:chExt cx="1506560" cy="974374"/>
          </a:xfrm>
        </p:grpSpPr>
        <p:sp>
          <p:nvSpPr>
            <p:cNvPr id="93" name="Võrdkülgne kolmnurk 92">
              <a:extLst>
                <a:ext uri="{FF2B5EF4-FFF2-40B4-BE49-F238E27FC236}">
                  <a16:creationId xmlns:a16="http://schemas.microsoft.com/office/drawing/2014/main" id="{B8505E8C-1A99-4FCC-849F-E542291EDD0C}"/>
                </a:ext>
              </a:extLst>
            </p:cNvPr>
            <p:cNvSpPr/>
            <p:nvPr/>
          </p:nvSpPr>
          <p:spPr>
            <a:xfrm>
              <a:off x="1885950" y="1212299"/>
              <a:ext cx="1411715" cy="38469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3DC491F-E6D5-4E99-8953-A98A420262BF}"/>
                </a:ext>
              </a:extLst>
            </p:cNvPr>
            <p:cNvSpPr txBox="1"/>
            <p:nvPr/>
          </p:nvSpPr>
          <p:spPr>
            <a:xfrm>
              <a:off x="1852978" y="1480629"/>
              <a:ext cx="1506560" cy="646331"/>
            </a:xfrm>
            <a:custGeom>
              <a:avLst/>
              <a:gdLst>
                <a:gd name="connsiteX0" fmla="*/ 0 w 1506560"/>
                <a:gd name="connsiteY0" fmla="*/ 0 h 646331"/>
                <a:gd name="connsiteX1" fmla="*/ 472055 w 1506560"/>
                <a:gd name="connsiteY1" fmla="*/ 0 h 646331"/>
                <a:gd name="connsiteX2" fmla="*/ 929045 w 1506560"/>
                <a:gd name="connsiteY2" fmla="*/ 0 h 646331"/>
                <a:gd name="connsiteX3" fmla="*/ 1506560 w 1506560"/>
                <a:gd name="connsiteY3" fmla="*/ 0 h 646331"/>
                <a:gd name="connsiteX4" fmla="*/ 1506560 w 1506560"/>
                <a:gd name="connsiteY4" fmla="*/ 646331 h 646331"/>
                <a:gd name="connsiteX5" fmla="*/ 974242 w 1506560"/>
                <a:gd name="connsiteY5" fmla="*/ 646331 h 646331"/>
                <a:gd name="connsiteX6" fmla="*/ 441924 w 1506560"/>
                <a:gd name="connsiteY6" fmla="*/ 646331 h 646331"/>
                <a:gd name="connsiteX7" fmla="*/ 0 w 1506560"/>
                <a:gd name="connsiteY7" fmla="*/ 646331 h 646331"/>
                <a:gd name="connsiteX8" fmla="*/ 0 w 1506560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6560" h="646331" fill="none" extrusionOk="0">
                  <a:moveTo>
                    <a:pt x="0" y="0"/>
                  </a:moveTo>
                  <a:cubicBezTo>
                    <a:pt x="155287" y="-3594"/>
                    <a:pt x="263206" y="-8341"/>
                    <a:pt x="472055" y="0"/>
                  </a:cubicBezTo>
                  <a:cubicBezTo>
                    <a:pt x="680905" y="8341"/>
                    <a:pt x="712346" y="21082"/>
                    <a:pt x="929045" y="0"/>
                  </a:cubicBezTo>
                  <a:cubicBezTo>
                    <a:pt x="1145744" y="-21082"/>
                    <a:pt x="1302426" y="-2082"/>
                    <a:pt x="1506560" y="0"/>
                  </a:cubicBezTo>
                  <a:cubicBezTo>
                    <a:pt x="1509846" y="245214"/>
                    <a:pt x="1511839" y="463610"/>
                    <a:pt x="1506560" y="646331"/>
                  </a:cubicBezTo>
                  <a:cubicBezTo>
                    <a:pt x="1274763" y="650527"/>
                    <a:pt x="1178289" y="661019"/>
                    <a:pt x="974242" y="646331"/>
                  </a:cubicBezTo>
                  <a:cubicBezTo>
                    <a:pt x="770195" y="631643"/>
                    <a:pt x="589605" y="650316"/>
                    <a:pt x="441924" y="646331"/>
                  </a:cubicBezTo>
                  <a:cubicBezTo>
                    <a:pt x="294243" y="642346"/>
                    <a:pt x="165796" y="625718"/>
                    <a:pt x="0" y="646331"/>
                  </a:cubicBezTo>
                  <a:cubicBezTo>
                    <a:pt x="3321" y="411559"/>
                    <a:pt x="-8550" y="154046"/>
                    <a:pt x="0" y="0"/>
                  </a:cubicBezTo>
                  <a:close/>
                </a:path>
                <a:path w="1506560" h="646331" stroke="0" extrusionOk="0">
                  <a:moveTo>
                    <a:pt x="0" y="0"/>
                  </a:moveTo>
                  <a:cubicBezTo>
                    <a:pt x="177530" y="9144"/>
                    <a:pt x="369818" y="6746"/>
                    <a:pt x="532318" y="0"/>
                  </a:cubicBezTo>
                  <a:cubicBezTo>
                    <a:pt x="694818" y="-6746"/>
                    <a:pt x="853952" y="7586"/>
                    <a:pt x="1034505" y="0"/>
                  </a:cubicBezTo>
                  <a:cubicBezTo>
                    <a:pt x="1215058" y="-7586"/>
                    <a:pt x="1287891" y="3917"/>
                    <a:pt x="1506560" y="0"/>
                  </a:cubicBezTo>
                  <a:cubicBezTo>
                    <a:pt x="1502277" y="162431"/>
                    <a:pt x="1512433" y="349804"/>
                    <a:pt x="1506560" y="646331"/>
                  </a:cubicBezTo>
                  <a:cubicBezTo>
                    <a:pt x="1299807" y="654975"/>
                    <a:pt x="1117979" y="652171"/>
                    <a:pt x="989308" y="646331"/>
                  </a:cubicBezTo>
                  <a:cubicBezTo>
                    <a:pt x="860637" y="640491"/>
                    <a:pt x="664505" y="649009"/>
                    <a:pt x="472055" y="646331"/>
                  </a:cubicBezTo>
                  <a:cubicBezTo>
                    <a:pt x="279605" y="643653"/>
                    <a:pt x="142754" y="662374"/>
                    <a:pt x="0" y="646331"/>
                  </a:cubicBezTo>
                  <a:cubicBezTo>
                    <a:pt x="-7439" y="409355"/>
                    <a:pt x="-8088" y="19461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399442095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 ÕPPEKAVA </a:t>
              </a:r>
            </a:p>
          </p:txBody>
        </p:sp>
        <p:sp>
          <p:nvSpPr>
            <p:cNvPr id="92" name="Ovaal 91">
              <a:extLst>
                <a:ext uri="{FF2B5EF4-FFF2-40B4-BE49-F238E27FC236}">
                  <a16:creationId xmlns:a16="http://schemas.microsoft.com/office/drawing/2014/main" id="{320C2E1F-A4D8-4A3C-8BF7-30D5942A11F9}"/>
                </a:ext>
              </a:extLst>
            </p:cNvPr>
            <p:cNvSpPr/>
            <p:nvPr/>
          </p:nvSpPr>
          <p:spPr>
            <a:xfrm>
              <a:off x="2501949" y="1152586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</p:grpSp>
      <p:grpSp>
        <p:nvGrpSpPr>
          <p:cNvPr id="28" name="Rühm 27">
            <a:extLst>
              <a:ext uri="{FF2B5EF4-FFF2-40B4-BE49-F238E27FC236}">
                <a16:creationId xmlns:a16="http://schemas.microsoft.com/office/drawing/2014/main" id="{9A9B1E81-3506-426B-8A86-4AD01152939D}"/>
              </a:ext>
            </a:extLst>
          </p:cNvPr>
          <p:cNvGrpSpPr/>
          <p:nvPr/>
        </p:nvGrpSpPr>
        <p:grpSpPr>
          <a:xfrm>
            <a:off x="2892464" y="108056"/>
            <a:ext cx="2079383" cy="975311"/>
            <a:chOff x="3024332" y="1250449"/>
            <a:chExt cx="2079383" cy="975311"/>
          </a:xfrm>
        </p:grpSpPr>
        <p:sp>
          <p:nvSpPr>
            <p:cNvPr id="100" name="Võrdkülgne kolmnurk 99">
              <a:extLst>
                <a:ext uri="{FF2B5EF4-FFF2-40B4-BE49-F238E27FC236}">
                  <a16:creationId xmlns:a16="http://schemas.microsoft.com/office/drawing/2014/main" id="{1F2C6942-65A5-405E-ADAE-91194B6FB3DE}"/>
                </a:ext>
              </a:extLst>
            </p:cNvPr>
            <p:cNvSpPr/>
            <p:nvPr/>
          </p:nvSpPr>
          <p:spPr>
            <a:xfrm>
              <a:off x="3024334" y="1410892"/>
              <a:ext cx="2079381" cy="184666"/>
            </a:xfrm>
            <a:prstGeom prst="triangle">
              <a:avLst>
                <a:gd name="adj" fmla="val 50000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01" name="Ovaal 100">
              <a:extLst>
                <a:ext uri="{FF2B5EF4-FFF2-40B4-BE49-F238E27FC236}">
                  <a16:creationId xmlns:a16="http://schemas.microsoft.com/office/drawing/2014/main" id="{509DFBC8-3AAA-49DE-B97E-F0CE6F3F5AEA}"/>
                </a:ext>
              </a:extLst>
            </p:cNvPr>
            <p:cNvSpPr/>
            <p:nvPr/>
          </p:nvSpPr>
          <p:spPr>
            <a:xfrm>
              <a:off x="3986678" y="1250449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0ECAC44-E8C0-4AAE-B107-9AA9D4134086}"/>
                </a:ext>
              </a:extLst>
            </p:cNvPr>
            <p:cNvSpPr txBox="1"/>
            <p:nvPr/>
          </p:nvSpPr>
          <p:spPr>
            <a:xfrm>
              <a:off x="3024332" y="1579429"/>
              <a:ext cx="2079381" cy="646331"/>
            </a:xfrm>
            <a:custGeom>
              <a:avLst/>
              <a:gdLst>
                <a:gd name="connsiteX0" fmla="*/ 0 w 2079381"/>
                <a:gd name="connsiteY0" fmla="*/ 0 h 646331"/>
                <a:gd name="connsiteX1" fmla="*/ 734715 w 2079381"/>
                <a:gd name="connsiteY1" fmla="*/ 0 h 646331"/>
                <a:gd name="connsiteX2" fmla="*/ 1386254 w 2079381"/>
                <a:gd name="connsiteY2" fmla="*/ 0 h 646331"/>
                <a:gd name="connsiteX3" fmla="*/ 2079381 w 2079381"/>
                <a:gd name="connsiteY3" fmla="*/ 0 h 646331"/>
                <a:gd name="connsiteX4" fmla="*/ 2079381 w 2079381"/>
                <a:gd name="connsiteY4" fmla="*/ 646331 h 646331"/>
                <a:gd name="connsiteX5" fmla="*/ 1365460 w 2079381"/>
                <a:gd name="connsiteY5" fmla="*/ 646331 h 646331"/>
                <a:gd name="connsiteX6" fmla="*/ 713921 w 2079381"/>
                <a:gd name="connsiteY6" fmla="*/ 646331 h 646331"/>
                <a:gd name="connsiteX7" fmla="*/ 0 w 2079381"/>
                <a:gd name="connsiteY7" fmla="*/ 646331 h 646331"/>
                <a:gd name="connsiteX8" fmla="*/ 0 w 2079381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9381" h="646331" fill="none" extrusionOk="0">
                  <a:moveTo>
                    <a:pt x="0" y="0"/>
                  </a:moveTo>
                  <a:cubicBezTo>
                    <a:pt x="355212" y="8306"/>
                    <a:pt x="585177" y="7903"/>
                    <a:pt x="734715" y="0"/>
                  </a:cubicBezTo>
                  <a:cubicBezTo>
                    <a:pt x="884253" y="-7903"/>
                    <a:pt x="1229711" y="-11722"/>
                    <a:pt x="1386254" y="0"/>
                  </a:cubicBezTo>
                  <a:cubicBezTo>
                    <a:pt x="1542797" y="11722"/>
                    <a:pt x="1897845" y="-18900"/>
                    <a:pt x="2079381" y="0"/>
                  </a:cubicBezTo>
                  <a:cubicBezTo>
                    <a:pt x="2055088" y="162549"/>
                    <a:pt x="2066517" y="421427"/>
                    <a:pt x="2079381" y="646331"/>
                  </a:cubicBezTo>
                  <a:cubicBezTo>
                    <a:pt x="1732092" y="679159"/>
                    <a:pt x="1556123" y="673581"/>
                    <a:pt x="1365460" y="646331"/>
                  </a:cubicBezTo>
                  <a:cubicBezTo>
                    <a:pt x="1174797" y="619081"/>
                    <a:pt x="953021" y="672056"/>
                    <a:pt x="713921" y="646331"/>
                  </a:cubicBezTo>
                  <a:cubicBezTo>
                    <a:pt x="474821" y="620606"/>
                    <a:pt x="325709" y="650499"/>
                    <a:pt x="0" y="646331"/>
                  </a:cubicBezTo>
                  <a:cubicBezTo>
                    <a:pt x="8849" y="351869"/>
                    <a:pt x="-722" y="238833"/>
                    <a:pt x="0" y="0"/>
                  </a:cubicBezTo>
                  <a:close/>
                </a:path>
                <a:path w="2079381" h="646331" stroke="0" extrusionOk="0">
                  <a:moveTo>
                    <a:pt x="0" y="0"/>
                  </a:moveTo>
                  <a:cubicBezTo>
                    <a:pt x="233787" y="-32581"/>
                    <a:pt x="337020" y="-3291"/>
                    <a:pt x="672333" y="0"/>
                  </a:cubicBezTo>
                  <a:cubicBezTo>
                    <a:pt x="1007646" y="3291"/>
                    <a:pt x="1087529" y="-4906"/>
                    <a:pt x="1303079" y="0"/>
                  </a:cubicBezTo>
                  <a:cubicBezTo>
                    <a:pt x="1518629" y="4906"/>
                    <a:pt x="1710036" y="-16222"/>
                    <a:pt x="2079381" y="0"/>
                  </a:cubicBezTo>
                  <a:cubicBezTo>
                    <a:pt x="2058163" y="247755"/>
                    <a:pt x="2090153" y="357162"/>
                    <a:pt x="2079381" y="646331"/>
                  </a:cubicBezTo>
                  <a:cubicBezTo>
                    <a:pt x="1929388" y="652884"/>
                    <a:pt x="1584377" y="646190"/>
                    <a:pt x="1344666" y="646331"/>
                  </a:cubicBezTo>
                  <a:cubicBezTo>
                    <a:pt x="1104955" y="646472"/>
                    <a:pt x="871396" y="614227"/>
                    <a:pt x="609952" y="646331"/>
                  </a:cubicBezTo>
                  <a:cubicBezTo>
                    <a:pt x="348508" y="678435"/>
                    <a:pt x="137578" y="641932"/>
                    <a:pt x="0" y="646331"/>
                  </a:cubicBezTo>
                  <a:cubicBezTo>
                    <a:pt x="-22594" y="392149"/>
                    <a:pt x="-1166" y="27335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1573457534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III kooliastme loovtöö korraldamise põhimõtted</a:t>
              </a:r>
            </a:p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Keskkoolis</a:t>
              </a:r>
            </a:p>
          </p:txBody>
        </p:sp>
      </p:grpSp>
      <p:sp>
        <p:nvSpPr>
          <p:cNvPr id="171" name="Ovaal 170">
            <a:extLst>
              <a:ext uri="{FF2B5EF4-FFF2-40B4-BE49-F238E27FC236}">
                <a16:creationId xmlns:a16="http://schemas.microsoft.com/office/drawing/2014/main" id="{BA176956-8739-4273-8157-72FD2861ACFD}"/>
              </a:ext>
            </a:extLst>
          </p:cNvPr>
          <p:cNvSpPr/>
          <p:nvPr/>
        </p:nvSpPr>
        <p:spPr>
          <a:xfrm>
            <a:off x="9845458" y="1323125"/>
            <a:ext cx="2255737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grpSp>
        <p:nvGrpSpPr>
          <p:cNvPr id="35" name="Rühm 34">
            <a:extLst>
              <a:ext uri="{FF2B5EF4-FFF2-40B4-BE49-F238E27FC236}">
                <a16:creationId xmlns:a16="http://schemas.microsoft.com/office/drawing/2014/main" id="{85E5FE09-0E89-4DC6-92B4-D723126AF293}"/>
              </a:ext>
            </a:extLst>
          </p:cNvPr>
          <p:cNvGrpSpPr/>
          <p:nvPr/>
        </p:nvGrpSpPr>
        <p:grpSpPr>
          <a:xfrm>
            <a:off x="9949278" y="798870"/>
            <a:ext cx="1985250" cy="768994"/>
            <a:chOff x="8507990" y="348862"/>
            <a:chExt cx="2079382" cy="768994"/>
          </a:xfrm>
        </p:grpSpPr>
        <p:grpSp>
          <p:nvGrpSpPr>
            <p:cNvPr id="80" name="Rühm 79">
              <a:extLst>
                <a:ext uri="{FF2B5EF4-FFF2-40B4-BE49-F238E27FC236}">
                  <a16:creationId xmlns:a16="http://schemas.microsoft.com/office/drawing/2014/main" id="{C2BE79CC-56FD-4B54-8472-3F42DFFC5209}"/>
                </a:ext>
              </a:extLst>
            </p:cNvPr>
            <p:cNvGrpSpPr/>
            <p:nvPr/>
          </p:nvGrpSpPr>
          <p:grpSpPr>
            <a:xfrm>
              <a:off x="8507990" y="348862"/>
              <a:ext cx="2079382" cy="768994"/>
              <a:chOff x="8181975" y="419100"/>
              <a:chExt cx="3067050" cy="1135772"/>
            </a:xfrm>
            <a:solidFill>
              <a:srgbClr val="FFFF00"/>
            </a:solidFill>
            <a:effectLst>
              <a:glow rad="419100">
                <a:schemeClr val="accent4">
                  <a:satMod val="175000"/>
                  <a:alpha val="40000"/>
                </a:schemeClr>
              </a:glow>
            </a:effectLst>
          </p:grpSpPr>
          <p:sp>
            <p:nvSpPr>
              <p:cNvPr id="54" name="Ristkülik 53">
                <a:extLst>
                  <a:ext uri="{FF2B5EF4-FFF2-40B4-BE49-F238E27FC236}">
                    <a16:creationId xmlns:a16="http://schemas.microsoft.com/office/drawing/2014/main" id="{C3537E85-046B-45AA-8849-928A10F64C4E}"/>
                  </a:ext>
                </a:extLst>
              </p:cNvPr>
              <p:cNvSpPr/>
              <p:nvPr/>
            </p:nvSpPr>
            <p:spPr>
              <a:xfrm>
                <a:off x="8181975" y="533400"/>
                <a:ext cx="3067050" cy="718629"/>
              </a:xfrm>
              <a:custGeom>
                <a:avLst/>
                <a:gdLst>
                  <a:gd name="connsiteX0" fmla="*/ 0 w 3067050"/>
                  <a:gd name="connsiteY0" fmla="*/ 0 h 718629"/>
                  <a:gd name="connsiteX1" fmla="*/ 3067050 w 3067050"/>
                  <a:gd name="connsiteY1" fmla="*/ 0 h 718629"/>
                  <a:gd name="connsiteX2" fmla="*/ 3067050 w 3067050"/>
                  <a:gd name="connsiteY2" fmla="*/ 718629 h 718629"/>
                  <a:gd name="connsiteX3" fmla="*/ 0 w 3067050"/>
                  <a:gd name="connsiteY3" fmla="*/ 718629 h 718629"/>
                  <a:gd name="connsiteX4" fmla="*/ 0 w 3067050"/>
                  <a:gd name="connsiteY4" fmla="*/ 0 h 7186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67050" h="718629" fill="none" extrusionOk="0">
                    <a:moveTo>
                      <a:pt x="0" y="0"/>
                    </a:moveTo>
                    <a:cubicBezTo>
                      <a:pt x="862236" y="-107097"/>
                      <a:pt x="2491030" y="114891"/>
                      <a:pt x="3067050" y="0"/>
                    </a:cubicBezTo>
                    <a:cubicBezTo>
                      <a:pt x="3040265" y="105332"/>
                      <a:pt x="3128989" y="627639"/>
                      <a:pt x="3067050" y="718629"/>
                    </a:cubicBezTo>
                    <a:cubicBezTo>
                      <a:pt x="2153437" y="737082"/>
                      <a:pt x="1521045" y="741219"/>
                      <a:pt x="0" y="718629"/>
                    </a:cubicBezTo>
                    <a:cubicBezTo>
                      <a:pt x="-37831" y="556652"/>
                      <a:pt x="-55212" y="241638"/>
                      <a:pt x="0" y="0"/>
                    </a:cubicBezTo>
                    <a:close/>
                  </a:path>
                  <a:path w="3067050" h="718629" stroke="0" extrusionOk="0">
                    <a:moveTo>
                      <a:pt x="0" y="0"/>
                    </a:moveTo>
                    <a:cubicBezTo>
                      <a:pt x="1130857" y="80376"/>
                      <a:pt x="2195956" y="-106280"/>
                      <a:pt x="3067050" y="0"/>
                    </a:cubicBezTo>
                    <a:cubicBezTo>
                      <a:pt x="3121705" y="329539"/>
                      <a:pt x="3003995" y="371467"/>
                      <a:pt x="3067050" y="718629"/>
                    </a:cubicBezTo>
                    <a:cubicBezTo>
                      <a:pt x="2758452" y="750429"/>
                      <a:pt x="557250" y="757264"/>
                      <a:pt x="0" y="718629"/>
                    </a:cubicBezTo>
                    <a:cubicBezTo>
                      <a:pt x="10018" y="635154"/>
                      <a:pt x="-55049" y="282686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1374697064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69" name="Ristkülik 68">
                <a:extLst>
                  <a:ext uri="{FF2B5EF4-FFF2-40B4-BE49-F238E27FC236}">
                    <a16:creationId xmlns:a16="http://schemas.microsoft.com/office/drawing/2014/main" id="{C10300AD-269C-4BD8-B6C3-E420057E84C3}"/>
                  </a:ext>
                </a:extLst>
              </p:cNvPr>
              <p:cNvSpPr/>
              <p:nvPr/>
            </p:nvSpPr>
            <p:spPr>
              <a:xfrm>
                <a:off x="8181975" y="419100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10030" y="-3116"/>
                      <a:pt x="29687" y="-4597"/>
                      <a:pt x="52357" y="0"/>
                    </a:cubicBezTo>
                    <a:cubicBezTo>
                      <a:pt x="57340" y="346621"/>
                      <a:pt x="2724" y="564217"/>
                      <a:pt x="52357" y="1117933"/>
                    </a:cubicBezTo>
                    <a:cubicBezTo>
                      <a:pt x="43165" y="1115370"/>
                      <a:pt x="16973" y="1114969"/>
                      <a:pt x="0" y="1117933"/>
                    </a:cubicBezTo>
                    <a:cubicBezTo>
                      <a:pt x="23161" y="884623"/>
                      <a:pt x="-36435" y="164293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551" y="-4032"/>
                      <a:pt x="39074" y="-1451"/>
                      <a:pt x="52357" y="0"/>
                    </a:cubicBezTo>
                    <a:cubicBezTo>
                      <a:pt x="-20614" y="533321"/>
                      <a:pt x="147548" y="909647"/>
                      <a:pt x="52357" y="1117933"/>
                    </a:cubicBezTo>
                    <a:cubicBezTo>
                      <a:pt x="37022" y="1121952"/>
                      <a:pt x="25406" y="1121930"/>
                      <a:pt x="0" y="1117933"/>
                    </a:cubicBezTo>
                    <a:cubicBezTo>
                      <a:pt x="11877" y="980195"/>
                      <a:pt x="-78410" y="434718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619034263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82" name="Ristkülik 81">
                <a:extLst>
                  <a:ext uri="{FF2B5EF4-FFF2-40B4-BE49-F238E27FC236}">
                    <a16:creationId xmlns:a16="http://schemas.microsoft.com/office/drawing/2014/main" id="{30ECFA76-B163-4FEF-9251-9D87D8A14C56}"/>
                  </a:ext>
                </a:extLst>
              </p:cNvPr>
              <p:cNvSpPr/>
              <p:nvPr/>
            </p:nvSpPr>
            <p:spPr>
              <a:xfrm>
                <a:off x="11190325" y="436939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21154" y="51"/>
                      <a:pt x="34603" y="4524"/>
                      <a:pt x="52357" y="0"/>
                    </a:cubicBezTo>
                    <a:cubicBezTo>
                      <a:pt x="110739" y="167846"/>
                      <a:pt x="26941" y="828818"/>
                      <a:pt x="52357" y="1117933"/>
                    </a:cubicBezTo>
                    <a:cubicBezTo>
                      <a:pt x="40320" y="1118327"/>
                      <a:pt x="15161" y="1122270"/>
                      <a:pt x="0" y="1117933"/>
                    </a:cubicBezTo>
                    <a:cubicBezTo>
                      <a:pt x="42693" y="844449"/>
                      <a:pt x="94707" y="483009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730" y="4431"/>
                      <a:pt x="33458" y="243"/>
                      <a:pt x="52357" y="0"/>
                    </a:cubicBezTo>
                    <a:cubicBezTo>
                      <a:pt x="62809" y="151767"/>
                      <a:pt x="78993" y="941538"/>
                      <a:pt x="52357" y="1117933"/>
                    </a:cubicBezTo>
                    <a:cubicBezTo>
                      <a:pt x="33172" y="1114131"/>
                      <a:pt x="12591" y="1120258"/>
                      <a:pt x="0" y="1117933"/>
                    </a:cubicBezTo>
                    <a:cubicBezTo>
                      <a:pt x="-53786" y="802572"/>
                      <a:pt x="84409" y="468984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540606347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A89EBF2-A38A-48CA-99E0-8AA9F1B58E94}"/>
                </a:ext>
              </a:extLst>
            </p:cNvPr>
            <p:cNvSpPr txBox="1"/>
            <p:nvPr/>
          </p:nvSpPr>
          <p:spPr>
            <a:xfrm>
              <a:off x="8594535" y="547976"/>
              <a:ext cx="19062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LOOVTÖÖ ESITLEMINE</a:t>
              </a:r>
            </a:p>
          </p:txBody>
        </p:sp>
      </p:grpSp>
      <p:sp>
        <p:nvSpPr>
          <p:cNvPr id="185" name="TextBox 184">
            <a:extLst>
              <a:ext uri="{FF2B5EF4-FFF2-40B4-BE49-F238E27FC236}">
                <a16:creationId xmlns:a16="http://schemas.microsoft.com/office/drawing/2014/main" id="{FE0FCB3C-A6EA-4A32-9300-33980D5E61BC}"/>
              </a:ext>
            </a:extLst>
          </p:cNvPr>
          <p:cNvSpPr txBox="1"/>
          <p:nvPr/>
        </p:nvSpPr>
        <p:spPr>
          <a:xfrm>
            <a:off x="314485" y="4389618"/>
            <a:ext cx="122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OKTOOBER</a:t>
            </a:r>
          </a:p>
        </p:txBody>
      </p:sp>
      <p:grpSp>
        <p:nvGrpSpPr>
          <p:cNvPr id="119" name="Rühm 118">
            <a:extLst>
              <a:ext uri="{FF2B5EF4-FFF2-40B4-BE49-F238E27FC236}">
                <a16:creationId xmlns:a16="http://schemas.microsoft.com/office/drawing/2014/main" id="{F28F6EBF-76D5-49F8-82E8-CC91581A9BF8}"/>
              </a:ext>
            </a:extLst>
          </p:cNvPr>
          <p:cNvGrpSpPr/>
          <p:nvPr/>
        </p:nvGrpSpPr>
        <p:grpSpPr>
          <a:xfrm>
            <a:off x="125303" y="3097926"/>
            <a:ext cx="1536650" cy="789331"/>
            <a:chOff x="2261422" y="5591100"/>
            <a:chExt cx="2031645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39" name="Ristkülik 138">
              <a:extLst>
                <a:ext uri="{FF2B5EF4-FFF2-40B4-BE49-F238E27FC236}">
                  <a16:creationId xmlns:a16="http://schemas.microsoft.com/office/drawing/2014/main" id="{13F9649F-EA3C-4B1A-AED4-A4CF9DF4EB6D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40" name="Ristkülik 139">
              <a:extLst>
                <a:ext uri="{FF2B5EF4-FFF2-40B4-BE49-F238E27FC236}">
                  <a16:creationId xmlns:a16="http://schemas.microsoft.com/office/drawing/2014/main" id="{7A3780CF-4806-4960-9824-B7E6BDEE0DE7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00908D4C-37EC-49AC-ACE2-821CEDB42586}"/>
                </a:ext>
              </a:extLst>
            </p:cNvPr>
            <p:cNvSpPr txBox="1"/>
            <p:nvPr/>
          </p:nvSpPr>
          <p:spPr>
            <a:xfrm>
              <a:off x="2261422" y="5713776"/>
              <a:ext cx="2031645" cy="319251"/>
            </a:xfrm>
            <a:custGeom>
              <a:avLst/>
              <a:gdLst>
                <a:gd name="connsiteX0" fmla="*/ 0 w 2031645"/>
                <a:gd name="connsiteY0" fmla="*/ 0 h 319251"/>
                <a:gd name="connsiteX1" fmla="*/ 2031645 w 2031645"/>
                <a:gd name="connsiteY1" fmla="*/ 0 h 319251"/>
                <a:gd name="connsiteX2" fmla="*/ 2031645 w 2031645"/>
                <a:gd name="connsiteY2" fmla="*/ 319251 h 319251"/>
                <a:gd name="connsiteX3" fmla="*/ 0 w 2031645"/>
                <a:gd name="connsiteY3" fmla="*/ 319251 h 319251"/>
                <a:gd name="connsiteX4" fmla="*/ 0 w 2031645"/>
                <a:gd name="connsiteY4" fmla="*/ 0 h 319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1645" h="319251" fill="none" extrusionOk="0">
                  <a:moveTo>
                    <a:pt x="0" y="0"/>
                  </a:moveTo>
                  <a:cubicBezTo>
                    <a:pt x="555720" y="-86046"/>
                    <a:pt x="1413679" y="58771"/>
                    <a:pt x="2031645" y="0"/>
                  </a:cubicBezTo>
                  <a:cubicBezTo>
                    <a:pt x="2013761" y="150063"/>
                    <a:pt x="2057537" y="211418"/>
                    <a:pt x="2031645" y="319251"/>
                  </a:cubicBezTo>
                  <a:cubicBezTo>
                    <a:pt x="1323660" y="357820"/>
                    <a:pt x="222541" y="229879"/>
                    <a:pt x="0" y="319251"/>
                  </a:cubicBezTo>
                  <a:cubicBezTo>
                    <a:pt x="-28582" y="170479"/>
                    <a:pt x="11843" y="157483"/>
                    <a:pt x="0" y="0"/>
                  </a:cubicBezTo>
                  <a:close/>
                </a:path>
                <a:path w="2031645" h="319251" stroke="0" extrusionOk="0">
                  <a:moveTo>
                    <a:pt x="0" y="0"/>
                  </a:moveTo>
                  <a:cubicBezTo>
                    <a:pt x="580161" y="-108589"/>
                    <a:pt x="1193376" y="35042"/>
                    <a:pt x="2031645" y="0"/>
                  </a:cubicBezTo>
                  <a:cubicBezTo>
                    <a:pt x="2004847" y="105889"/>
                    <a:pt x="2034166" y="180749"/>
                    <a:pt x="2031645" y="319251"/>
                  </a:cubicBezTo>
                  <a:cubicBezTo>
                    <a:pt x="1769853" y="396179"/>
                    <a:pt x="817229" y="299220"/>
                    <a:pt x="0" y="319251"/>
                  </a:cubicBezTo>
                  <a:cubicBezTo>
                    <a:pt x="10630" y="175929"/>
                    <a:pt x="17430" y="52711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LOOVTÖÖ ALGUS</a:t>
              </a:r>
            </a:p>
          </p:txBody>
        </p:sp>
      </p:grpSp>
      <p:sp>
        <p:nvSpPr>
          <p:cNvPr id="51" name="Ovaal 50">
            <a:extLst>
              <a:ext uri="{FF2B5EF4-FFF2-40B4-BE49-F238E27FC236}">
                <a16:creationId xmlns:a16="http://schemas.microsoft.com/office/drawing/2014/main" id="{A32AE1DA-CBEC-4E18-BDED-AB80B9BEC001}"/>
              </a:ext>
            </a:extLst>
          </p:cNvPr>
          <p:cNvSpPr/>
          <p:nvPr/>
        </p:nvSpPr>
        <p:spPr>
          <a:xfrm>
            <a:off x="32104" y="3566751"/>
            <a:ext cx="170524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91724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98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ol: kõver ülesnool 2">
            <a:extLst>
              <a:ext uri="{FF2B5EF4-FFF2-40B4-BE49-F238E27FC236}">
                <a16:creationId xmlns:a16="http://schemas.microsoft.com/office/drawing/2014/main" id="{624E59E7-1346-49F9-9BCE-826CCD7B5A7A}"/>
              </a:ext>
            </a:extLst>
          </p:cNvPr>
          <p:cNvSpPr/>
          <p:nvPr/>
        </p:nvSpPr>
        <p:spPr>
          <a:xfrm>
            <a:off x="218454" y="1859884"/>
            <a:ext cx="11813706" cy="4755090"/>
          </a:xfrm>
          <a:custGeom>
            <a:avLst/>
            <a:gdLst>
              <a:gd name="connsiteX0" fmla="*/ 10690568 w 11919757"/>
              <a:gd name="connsiteY0" fmla="*/ 0 h 4986164"/>
              <a:gd name="connsiteX1" fmla="*/ 11759918 w 11919757"/>
              <a:gd name="connsiteY1" fmla="*/ 1246541 h 4986164"/>
              <a:gd name="connsiteX2" fmla="*/ 11153999 w 11919757"/>
              <a:gd name="connsiteY2" fmla="*/ 1246541 h 4986164"/>
              <a:gd name="connsiteX3" fmla="*/ 5656919 w 11919757"/>
              <a:gd name="connsiteY3" fmla="*/ 4947793 h 4986164"/>
              <a:gd name="connsiteX4" fmla="*/ 9907458 w 11919757"/>
              <a:gd name="connsiteY4" fmla="*/ 1246541 h 4986164"/>
              <a:gd name="connsiteX5" fmla="*/ 9301539 w 11919757"/>
              <a:gd name="connsiteY5" fmla="*/ 1246541 h 4986164"/>
              <a:gd name="connsiteX6" fmla="*/ 10690568 w 11919757"/>
              <a:gd name="connsiteY6" fmla="*/ 0 h 4986164"/>
              <a:gd name="connsiteX0" fmla="*/ 5033649 w 11919757"/>
              <a:gd name="connsiteY0" fmla="*/ 4986164 h 4986164"/>
              <a:gd name="connsiteX1" fmla="*/ 0 w 11919757"/>
              <a:gd name="connsiteY1" fmla="*/ 0 h 4986164"/>
              <a:gd name="connsiteX2" fmla="*/ 1246541 w 11919757"/>
              <a:gd name="connsiteY2" fmla="*/ 0 h 4986164"/>
              <a:gd name="connsiteX3" fmla="*/ 6280190 w 11919757"/>
              <a:gd name="connsiteY3" fmla="*/ 4986164 h 4986164"/>
              <a:gd name="connsiteX4" fmla="*/ 5033649 w 11919757"/>
              <a:gd name="connsiteY4" fmla="*/ 4986164 h 4986164"/>
              <a:gd name="connsiteX0" fmla="*/ 5656919 w 11919757"/>
              <a:gd name="connsiteY0" fmla="*/ 4947793 h 4986164"/>
              <a:gd name="connsiteX1" fmla="*/ 9907458 w 11919757"/>
              <a:gd name="connsiteY1" fmla="*/ 1246541 h 4986164"/>
              <a:gd name="connsiteX2" fmla="*/ 9301539 w 11919757"/>
              <a:gd name="connsiteY2" fmla="*/ 1246541 h 4986164"/>
              <a:gd name="connsiteX3" fmla="*/ 10690568 w 11919757"/>
              <a:gd name="connsiteY3" fmla="*/ 0 h 4986164"/>
              <a:gd name="connsiteX4" fmla="*/ 11759918 w 11919757"/>
              <a:gd name="connsiteY4" fmla="*/ 1246541 h 4986164"/>
              <a:gd name="connsiteX5" fmla="*/ 11153999 w 11919757"/>
              <a:gd name="connsiteY5" fmla="*/ 1246541 h 4986164"/>
              <a:gd name="connsiteX6" fmla="*/ 6280189 w 11919757"/>
              <a:gd name="connsiteY6" fmla="*/ 4986164 h 4986164"/>
              <a:gd name="connsiteX7" fmla="*/ 5033649 w 11919757"/>
              <a:gd name="connsiteY7" fmla="*/ 4986164 h 4986164"/>
              <a:gd name="connsiteX8" fmla="*/ 0 w 11919757"/>
              <a:gd name="connsiteY8" fmla="*/ 0 h 4986164"/>
              <a:gd name="connsiteX9" fmla="*/ 1246541 w 11919757"/>
              <a:gd name="connsiteY9" fmla="*/ 0 h 4986164"/>
              <a:gd name="connsiteX10" fmla="*/ 6280190 w 11919757"/>
              <a:gd name="connsiteY10" fmla="*/ 4986164 h 4986164"/>
              <a:gd name="connsiteX0" fmla="*/ 10690568 w 11759918"/>
              <a:gd name="connsiteY0" fmla="*/ 0 h 4986521"/>
              <a:gd name="connsiteX1" fmla="*/ 11759918 w 11759918"/>
              <a:gd name="connsiteY1" fmla="*/ 1246541 h 4986521"/>
              <a:gd name="connsiteX2" fmla="*/ 11153999 w 11759918"/>
              <a:gd name="connsiteY2" fmla="*/ 1246541 h 4986521"/>
              <a:gd name="connsiteX3" fmla="*/ 5656919 w 11759918"/>
              <a:gd name="connsiteY3" fmla="*/ 4947793 h 4986521"/>
              <a:gd name="connsiteX4" fmla="*/ 9907458 w 11759918"/>
              <a:gd name="connsiteY4" fmla="*/ 1246541 h 4986521"/>
              <a:gd name="connsiteX5" fmla="*/ 9301539 w 11759918"/>
              <a:gd name="connsiteY5" fmla="*/ 1246541 h 4986521"/>
              <a:gd name="connsiteX6" fmla="*/ 10690568 w 11759918"/>
              <a:gd name="connsiteY6" fmla="*/ 0 h 4986521"/>
              <a:gd name="connsiteX0" fmla="*/ 5033649 w 11759918"/>
              <a:gd name="connsiteY0" fmla="*/ 4986164 h 4986521"/>
              <a:gd name="connsiteX1" fmla="*/ 0 w 11759918"/>
              <a:gd name="connsiteY1" fmla="*/ 0 h 4986521"/>
              <a:gd name="connsiteX2" fmla="*/ 1246541 w 11759918"/>
              <a:gd name="connsiteY2" fmla="*/ 0 h 4986521"/>
              <a:gd name="connsiteX3" fmla="*/ 6280190 w 11759918"/>
              <a:gd name="connsiteY3" fmla="*/ 4986164 h 4986521"/>
              <a:gd name="connsiteX4" fmla="*/ 5033649 w 11759918"/>
              <a:gd name="connsiteY4" fmla="*/ 4986164 h 4986521"/>
              <a:gd name="connsiteX0" fmla="*/ 5656919 w 11759918"/>
              <a:gd name="connsiteY0" fmla="*/ 4947793 h 4986521"/>
              <a:gd name="connsiteX1" fmla="*/ 9907458 w 11759918"/>
              <a:gd name="connsiteY1" fmla="*/ 1246541 h 4986521"/>
              <a:gd name="connsiteX2" fmla="*/ 9301539 w 11759918"/>
              <a:gd name="connsiteY2" fmla="*/ 1246541 h 4986521"/>
              <a:gd name="connsiteX3" fmla="*/ 10690568 w 11759918"/>
              <a:gd name="connsiteY3" fmla="*/ 0 h 4986521"/>
              <a:gd name="connsiteX4" fmla="*/ 11759918 w 11759918"/>
              <a:gd name="connsiteY4" fmla="*/ 1246541 h 4986521"/>
              <a:gd name="connsiteX5" fmla="*/ 11153999 w 11759918"/>
              <a:gd name="connsiteY5" fmla="*/ 1246541 h 4986521"/>
              <a:gd name="connsiteX6" fmla="*/ 6280189 w 11759918"/>
              <a:gd name="connsiteY6" fmla="*/ 4986164 h 4986521"/>
              <a:gd name="connsiteX7" fmla="*/ 5033649 w 11759918"/>
              <a:gd name="connsiteY7" fmla="*/ 4986164 h 4986521"/>
              <a:gd name="connsiteX8" fmla="*/ 0 w 11759918"/>
              <a:gd name="connsiteY8" fmla="*/ 0 h 4986521"/>
              <a:gd name="connsiteX9" fmla="*/ 1354118 w 11759918"/>
              <a:gd name="connsiteY9" fmla="*/ 2133600 h 4986521"/>
              <a:gd name="connsiteX10" fmla="*/ 6280190 w 11759918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291364 w 11804741"/>
              <a:gd name="connsiteY2" fmla="*/ 0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434799 w 11804741"/>
              <a:gd name="connsiteY2" fmla="*/ 2124635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96353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60494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5001581"/>
              <a:gd name="connsiteX1" fmla="*/ 11813706 w 11813706"/>
              <a:gd name="connsiteY1" fmla="*/ 1246541 h 5001581"/>
              <a:gd name="connsiteX2" fmla="*/ 11207787 w 11813706"/>
              <a:gd name="connsiteY2" fmla="*/ 1246541 h 5001581"/>
              <a:gd name="connsiteX3" fmla="*/ 5710707 w 11813706"/>
              <a:gd name="connsiteY3" fmla="*/ 4947793 h 5001581"/>
              <a:gd name="connsiteX4" fmla="*/ 9961246 w 11813706"/>
              <a:gd name="connsiteY4" fmla="*/ 1246541 h 5001581"/>
              <a:gd name="connsiteX5" fmla="*/ 9355327 w 11813706"/>
              <a:gd name="connsiteY5" fmla="*/ 1246541 h 5001581"/>
              <a:gd name="connsiteX6" fmla="*/ 10744356 w 11813706"/>
              <a:gd name="connsiteY6" fmla="*/ 0 h 5001581"/>
              <a:gd name="connsiteX0" fmla="*/ 5087437 w 11813706"/>
              <a:gd name="connsiteY0" fmla="*/ 4986164 h 5001581"/>
              <a:gd name="connsiteX1" fmla="*/ 0 w 11813706"/>
              <a:gd name="connsiteY1" fmla="*/ 2151529 h 5001581"/>
              <a:gd name="connsiteX2" fmla="*/ 1443764 w 11813706"/>
              <a:gd name="connsiteY2" fmla="*/ 2124635 h 5001581"/>
              <a:gd name="connsiteX3" fmla="*/ 6333978 w 11813706"/>
              <a:gd name="connsiteY3" fmla="*/ 4986164 h 5001581"/>
              <a:gd name="connsiteX4" fmla="*/ 5087437 w 11813706"/>
              <a:gd name="connsiteY4" fmla="*/ 4986164 h 5001581"/>
              <a:gd name="connsiteX0" fmla="*/ 5092143 w 11813706"/>
              <a:gd name="connsiteY0" fmla="*/ 5001581 h 5001581"/>
              <a:gd name="connsiteX1" fmla="*/ 9961246 w 11813706"/>
              <a:gd name="connsiteY1" fmla="*/ 1246541 h 5001581"/>
              <a:gd name="connsiteX2" fmla="*/ 9355327 w 11813706"/>
              <a:gd name="connsiteY2" fmla="*/ 1246541 h 5001581"/>
              <a:gd name="connsiteX3" fmla="*/ 10744356 w 11813706"/>
              <a:gd name="connsiteY3" fmla="*/ 0 h 5001581"/>
              <a:gd name="connsiteX4" fmla="*/ 11813706 w 11813706"/>
              <a:gd name="connsiteY4" fmla="*/ 1246541 h 5001581"/>
              <a:gd name="connsiteX5" fmla="*/ 11207787 w 11813706"/>
              <a:gd name="connsiteY5" fmla="*/ 1246541 h 5001581"/>
              <a:gd name="connsiteX6" fmla="*/ 6333977 w 11813706"/>
              <a:gd name="connsiteY6" fmla="*/ 4986164 h 5001581"/>
              <a:gd name="connsiteX7" fmla="*/ 5087437 w 11813706"/>
              <a:gd name="connsiteY7" fmla="*/ 4986164 h 5001581"/>
              <a:gd name="connsiteX8" fmla="*/ 8965 w 11813706"/>
              <a:gd name="connsiteY8" fmla="*/ 2160494 h 5001581"/>
              <a:gd name="connsiteX9" fmla="*/ 1407906 w 11813706"/>
              <a:gd name="connsiteY9" fmla="*/ 2133600 h 5001581"/>
              <a:gd name="connsiteX10" fmla="*/ 6333978 w 11813706"/>
              <a:gd name="connsiteY10" fmla="*/ 4986164 h 5001581"/>
              <a:gd name="connsiteX0" fmla="*/ 10744356 w 11813706"/>
              <a:gd name="connsiteY0" fmla="*/ 0 h 5030470"/>
              <a:gd name="connsiteX1" fmla="*/ 11813706 w 11813706"/>
              <a:gd name="connsiteY1" fmla="*/ 1246541 h 5030470"/>
              <a:gd name="connsiteX2" fmla="*/ 11207787 w 11813706"/>
              <a:gd name="connsiteY2" fmla="*/ 1246541 h 5030470"/>
              <a:gd name="connsiteX3" fmla="*/ 5101107 w 11813706"/>
              <a:gd name="connsiteY3" fmla="*/ 4992616 h 5030470"/>
              <a:gd name="connsiteX4" fmla="*/ 9961246 w 11813706"/>
              <a:gd name="connsiteY4" fmla="*/ 1246541 h 5030470"/>
              <a:gd name="connsiteX5" fmla="*/ 9355327 w 11813706"/>
              <a:gd name="connsiteY5" fmla="*/ 1246541 h 5030470"/>
              <a:gd name="connsiteX6" fmla="*/ 10744356 w 11813706"/>
              <a:gd name="connsiteY6" fmla="*/ 0 h 5030470"/>
              <a:gd name="connsiteX0" fmla="*/ 5087437 w 11813706"/>
              <a:gd name="connsiteY0" fmla="*/ 4986164 h 5030470"/>
              <a:gd name="connsiteX1" fmla="*/ 0 w 11813706"/>
              <a:gd name="connsiteY1" fmla="*/ 2151529 h 5030470"/>
              <a:gd name="connsiteX2" fmla="*/ 1443764 w 11813706"/>
              <a:gd name="connsiteY2" fmla="*/ 2124635 h 5030470"/>
              <a:gd name="connsiteX3" fmla="*/ 6333978 w 11813706"/>
              <a:gd name="connsiteY3" fmla="*/ 4986164 h 5030470"/>
              <a:gd name="connsiteX4" fmla="*/ 5087437 w 11813706"/>
              <a:gd name="connsiteY4" fmla="*/ 4986164 h 5030470"/>
              <a:gd name="connsiteX0" fmla="*/ 5092143 w 11813706"/>
              <a:gd name="connsiteY0" fmla="*/ 5001581 h 5030470"/>
              <a:gd name="connsiteX1" fmla="*/ 9961246 w 11813706"/>
              <a:gd name="connsiteY1" fmla="*/ 1246541 h 5030470"/>
              <a:gd name="connsiteX2" fmla="*/ 9355327 w 11813706"/>
              <a:gd name="connsiteY2" fmla="*/ 1246541 h 5030470"/>
              <a:gd name="connsiteX3" fmla="*/ 10744356 w 11813706"/>
              <a:gd name="connsiteY3" fmla="*/ 0 h 5030470"/>
              <a:gd name="connsiteX4" fmla="*/ 11813706 w 11813706"/>
              <a:gd name="connsiteY4" fmla="*/ 1246541 h 5030470"/>
              <a:gd name="connsiteX5" fmla="*/ 11207787 w 11813706"/>
              <a:gd name="connsiteY5" fmla="*/ 1246541 h 5030470"/>
              <a:gd name="connsiteX6" fmla="*/ 6333977 w 11813706"/>
              <a:gd name="connsiteY6" fmla="*/ 4986164 h 5030470"/>
              <a:gd name="connsiteX7" fmla="*/ 5087437 w 11813706"/>
              <a:gd name="connsiteY7" fmla="*/ 4986164 h 5030470"/>
              <a:gd name="connsiteX8" fmla="*/ 8965 w 11813706"/>
              <a:gd name="connsiteY8" fmla="*/ 2160494 h 5030470"/>
              <a:gd name="connsiteX9" fmla="*/ 1407906 w 11813706"/>
              <a:gd name="connsiteY9" fmla="*/ 2133600 h 5030470"/>
              <a:gd name="connsiteX10" fmla="*/ 6333978 w 11813706"/>
              <a:gd name="connsiteY10" fmla="*/ 4986164 h 5030470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333978 w 11813706"/>
              <a:gd name="connsiteY10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9507 w 11813706"/>
              <a:gd name="connsiteY10" fmla="*/ 496823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0543 w 11813706"/>
              <a:gd name="connsiteY10" fmla="*/ 4977199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8" fmla="*/ 1407906 w 11813706"/>
              <a:gd name="connsiteY8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207787 w 11813706"/>
              <a:gd name="connsiteY4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763598 w 11813706"/>
              <a:gd name="connsiteY4" fmla="*/ 1103106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08258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154684 w 11813706"/>
              <a:gd name="connsiteY3" fmla="*/ 4690329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13706" h="4755090" stroke="0" extrusionOk="0">
                <a:moveTo>
                  <a:pt x="10627815" y="0"/>
                </a:moveTo>
                <a:lnTo>
                  <a:pt x="11813706" y="1004494"/>
                </a:lnTo>
                <a:lnTo>
                  <a:pt x="11207787" y="1004494"/>
                </a:lnTo>
                <a:cubicBezTo>
                  <a:pt x="10575147" y="3431586"/>
                  <a:pt x="7522548" y="4845797"/>
                  <a:pt x="5101107" y="4750569"/>
                </a:cubicBezTo>
                <a:cubicBezTo>
                  <a:pt x="7150267" y="4497285"/>
                  <a:pt x="9444983" y="2985109"/>
                  <a:pt x="9961246" y="1004494"/>
                </a:cubicBezTo>
                <a:lnTo>
                  <a:pt x="9355327" y="1004494"/>
                </a:lnTo>
                <a:lnTo>
                  <a:pt x="10627815" y="0"/>
                </a:lnTo>
                <a:close/>
              </a:path>
              <a:path w="11813706" h="4755090" fill="darkenLess" stroke="0" extrusionOk="0">
                <a:moveTo>
                  <a:pt x="5051578" y="4744117"/>
                </a:moveTo>
                <a:cubicBezTo>
                  <a:pt x="2352252" y="4788940"/>
                  <a:pt x="0" y="4663264"/>
                  <a:pt x="0" y="1909482"/>
                </a:cubicBezTo>
                <a:lnTo>
                  <a:pt x="1443764" y="1882588"/>
                </a:lnTo>
                <a:cubicBezTo>
                  <a:pt x="1443764" y="4636370"/>
                  <a:pt x="3374676" y="4690329"/>
                  <a:pt x="6154684" y="4690329"/>
                </a:cubicBezTo>
                <a:cubicBezTo>
                  <a:pt x="5727217" y="4690329"/>
                  <a:pt x="5550762" y="4681364"/>
                  <a:pt x="5051578" y="4744117"/>
                </a:cubicBezTo>
                <a:close/>
              </a:path>
              <a:path w="11813706" h="4755090" fill="none" extrusionOk="0">
                <a:moveTo>
                  <a:pt x="9961246" y="1004494"/>
                </a:moveTo>
                <a:lnTo>
                  <a:pt x="9355327" y="1004494"/>
                </a:lnTo>
                <a:lnTo>
                  <a:pt x="11813706" y="1004494"/>
                </a:lnTo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>
              <a:solidFill>
                <a:schemeClr val="tx1"/>
              </a:solidFill>
            </a:endParaRPr>
          </a:p>
        </p:txBody>
      </p:sp>
      <p:sp>
        <p:nvSpPr>
          <p:cNvPr id="121" name="Ristkülik 120">
            <a:extLst>
              <a:ext uri="{FF2B5EF4-FFF2-40B4-BE49-F238E27FC236}">
                <a16:creationId xmlns:a16="http://schemas.microsoft.com/office/drawing/2014/main" id="{A449048D-7F96-49CE-BA63-0016656A94C2}"/>
              </a:ext>
            </a:extLst>
          </p:cNvPr>
          <p:cNvSpPr/>
          <p:nvPr/>
        </p:nvSpPr>
        <p:spPr>
          <a:xfrm>
            <a:off x="-86791" y="1273873"/>
            <a:ext cx="12467141" cy="5712879"/>
          </a:xfrm>
          <a:custGeom>
            <a:avLst/>
            <a:gdLst>
              <a:gd name="connsiteX0" fmla="*/ 0 w 12467141"/>
              <a:gd name="connsiteY0" fmla="*/ 0 h 5712879"/>
              <a:gd name="connsiteX1" fmla="*/ 443276 w 12467141"/>
              <a:gd name="connsiteY1" fmla="*/ 0 h 5712879"/>
              <a:gd name="connsiteX2" fmla="*/ 1011224 w 12467141"/>
              <a:gd name="connsiteY2" fmla="*/ 0 h 5712879"/>
              <a:gd name="connsiteX3" fmla="*/ 1828514 w 12467141"/>
              <a:gd name="connsiteY3" fmla="*/ 0 h 5712879"/>
              <a:gd name="connsiteX4" fmla="*/ 2770476 w 12467141"/>
              <a:gd name="connsiteY4" fmla="*/ 0 h 5712879"/>
              <a:gd name="connsiteX5" fmla="*/ 3213752 w 12467141"/>
              <a:gd name="connsiteY5" fmla="*/ 0 h 5712879"/>
              <a:gd name="connsiteX6" fmla="*/ 3532357 w 12467141"/>
              <a:gd name="connsiteY6" fmla="*/ 0 h 5712879"/>
              <a:gd name="connsiteX7" fmla="*/ 4474318 w 12467141"/>
              <a:gd name="connsiteY7" fmla="*/ 0 h 5712879"/>
              <a:gd name="connsiteX8" fmla="*/ 4792923 w 12467141"/>
              <a:gd name="connsiteY8" fmla="*/ 0 h 5712879"/>
              <a:gd name="connsiteX9" fmla="*/ 5610213 w 12467141"/>
              <a:gd name="connsiteY9" fmla="*/ 0 h 5712879"/>
              <a:gd name="connsiteX10" fmla="*/ 5928818 w 12467141"/>
              <a:gd name="connsiteY10" fmla="*/ 0 h 5712879"/>
              <a:gd name="connsiteX11" fmla="*/ 6621437 w 12467141"/>
              <a:gd name="connsiteY11" fmla="*/ 0 h 5712879"/>
              <a:gd name="connsiteX12" fmla="*/ 7314056 w 12467141"/>
              <a:gd name="connsiteY12" fmla="*/ 0 h 5712879"/>
              <a:gd name="connsiteX13" fmla="*/ 8006675 w 12467141"/>
              <a:gd name="connsiteY13" fmla="*/ 0 h 5712879"/>
              <a:gd name="connsiteX14" fmla="*/ 8948637 w 12467141"/>
              <a:gd name="connsiteY14" fmla="*/ 0 h 5712879"/>
              <a:gd name="connsiteX15" fmla="*/ 9890599 w 12467141"/>
              <a:gd name="connsiteY15" fmla="*/ 0 h 5712879"/>
              <a:gd name="connsiteX16" fmla="*/ 10583217 w 12467141"/>
              <a:gd name="connsiteY16" fmla="*/ 0 h 5712879"/>
              <a:gd name="connsiteX17" fmla="*/ 11151165 w 12467141"/>
              <a:gd name="connsiteY17" fmla="*/ 0 h 5712879"/>
              <a:gd name="connsiteX18" fmla="*/ 11719113 w 12467141"/>
              <a:gd name="connsiteY18" fmla="*/ 0 h 5712879"/>
              <a:gd name="connsiteX19" fmla="*/ 12467141 w 12467141"/>
              <a:gd name="connsiteY19" fmla="*/ 0 h 5712879"/>
              <a:gd name="connsiteX20" fmla="*/ 12467141 w 12467141"/>
              <a:gd name="connsiteY20" fmla="*/ 749022 h 5712879"/>
              <a:gd name="connsiteX21" fmla="*/ 12467141 w 12467141"/>
              <a:gd name="connsiteY21" fmla="*/ 1440915 h 5712879"/>
              <a:gd name="connsiteX22" fmla="*/ 12467141 w 12467141"/>
              <a:gd name="connsiteY22" fmla="*/ 1961422 h 5712879"/>
              <a:gd name="connsiteX23" fmla="*/ 12467141 w 12467141"/>
              <a:gd name="connsiteY23" fmla="*/ 2539057 h 5712879"/>
              <a:gd name="connsiteX24" fmla="*/ 12467141 w 12467141"/>
              <a:gd name="connsiteY24" fmla="*/ 3059564 h 5712879"/>
              <a:gd name="connsiteX25" fmla="*/ 12467141 w 12467141"/>
              <a:gd name="connsiteY25" fmla="*/ 3522942 h 5712879"/>
              <a:gd name="connsiteX26" fmla="*/ 12467141 w 12467141"/>
              <a:gd name="connsiteY26" fmla="*/ 4214835 h 5712879"/>
              <a:gd name="connsiteX27" fmla="*/ 12467141 w 12467141"/>
              <a:gd name="connsiteY27" fmla="*/ 4792471 h 5712879"/>
              <a:gd name="connsiteX28" fmla="*/ 12467141 w 12467141"/>
              <a:gd name="connsiteY28" fmla="*/ 5712879 h 5712879"/>
              <a:gd name="connsiteX29" fmla="*/ 11899193 w 12467141"/>
              <a:gd name="connsiteY29" fmla="*/ 5712879 h 5712879"/>
              <a:gd name="connsiteX30" fmla="*/ 11580589 w 12467141"/>
              <a:gd name="connsiteY30" fmla="*/ 5712879 h 5712879"/>
              <a:gd name="connsiteX31" fmla="*/ 11261984 w 12467141"/>
              <a:gd name="connsiteY31" fmla="*/ 5712879 h 5712879"/>
              <a:gd name="connsiteX32" fmla="*/ 10694037 w 12467141"/>
              <a:gd name="connsiteY32" fmla="*/ 5712879 h 5712879"/>
              <a:gd name="connsiteX33" fmla="*/ 10250760 w 12467141"/>
              <a:gd name="connsiteY33" fmla="*/ 5712879 h 5712879"/>
              <a:gd name="connsiteX34" fmla="*/ 9682813 w 12467141"/>
              <a:gd name="connsiteY34" fmla="*/ 5712879 h 5712879"/>
              <a:gd name="connsiteX35" fmla="*/ 8740851 w 12467141"/>
              <a:gd name="connsiteY35" fmla="*/ 5712879 h 5712879"/>
              <a:gd name="connsiteX36" fmla="*/ 8048232 w 12467141"/>
              <a:gd name="connsiteY36" fmla="*/ 5712879 h 5712879"/>
              <a:gd name="connsiteX37" fmla="*/ 7480285 w 12467141"/>
              <a:gd name="connsiteY37" fmla="*/ 5712879 h 5712879"/>
              <a:gd name="connsiteX38" fmla="*/ 6787666 w 12467141"/>
              <a:gd name="connsiteY38" fmla="*/ 5712879 h 5712879"/>
              <a:gd name="connsiteX39" fmla="*/ 5970375 w 12467141"/>
              <a:gd name="connsiteY39" fmla="*/ 5712879 h 5712879"/>
              <a:gd name="connsiteX40" fmla="*/ 5028414 w 12467141"/>
              <a:gd name="connsiteY40" fmla="*/ 5712879 h 5712879"/>
              <a:gd name="connsiteX41" fmla="*/ 4585137 w 12467141"/>
              <a:gd name="connsiteY41" fmla="*/ 5712879 h 5712879"/>
              <a:gd name="connsiteX42" fmla="*/ 4017190 w 12467141"/>
              <a:gd name="connsiteY42" fmla="*/ 5712879 h 5712879"/>
              <a:gd name="connsiteX43" fmla="*/ 3075228 w 12467141"/>
              <a:gd name="connsiteY43" fmla="*/ 5712879 h 5712879"/>
              <a:gd name="connsiteX44" fmla="*/ 2133266 w 12467141"/>
              <a:gd name="connsiteY44" fmla="*/ 5712879 h 5712879"/>
              <a:gd name="connsiteX45" fmla="*/ 1814662 w 12467141"/>
              <a:gd name="connsiteY45" fmla="*/ 5712879 h 5712879"/>
              <a:gd name="connsiteX46" fmla="*/ 1122043 w 12467141"/>
              <a:gd name="connsiteY46" fmla="*/ 5712879 h 5712879"/>
              <a:gd name="connsiteX47" fmla="*/ 0 w 12467141"/>
              <a:gd name="connsiteY47" fmla="*/ 5712879 h 5712879"/>
              <a:gd name="connsiteX48" fmla="*/ 0 w 12467141"/>
              <a:gd name="connsiteY48" fmla="*/ 5078115 h 5712879"/>
              <a:gd name="connsiteX49" fmla="*/ 0 w 12467141"/>
              <a:gd name="connsiteY49" fmla="*/ 4329093 h 5712879"/>
              <a:gd name="connsiteX50" fmla="*/ 0 w 12467141"/>
              <a:gd name="connsiteY50" fmla="*/ 3580071 h 5712879"/>
              <a:gd name="connsiteX51" fmla="*/ 0 w 12467141"/>
              <a:gd name="connsiteY51" fmla="*/ 3059564 h 5712879"/>
              <a:gd name="connsiteX52" fmla="*/ 0 w 12467141"/>
              <a:gd name="connsiteY52" fmla="*/ 2310542 h 5712879"/>
              <a:gd name="connsiteX53" fmla="*/ 0 w 12467141"/>
              <a:gd name="connsiteY53" fmla="*/ 1561520 h 5712879"/>
              <a:gd name="connsiteX54" fmla="*/ 0 w 12467141"/>
              <a:gd name="connsiteY54" fmla="*/ 812498 h 5712879"/>
              <a:gd name="connsiteX55" fmla="*/ 0 w 12467141"/>
              <a:gd name="connsiteY55" fmla="*/ 0 h 5712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467141" h="5712879" fill="none" extrusionOk="0">
                <a:moveTo>
                  <a:pt x="0" y="0"/>
                </a:moveTo>
                <a:cubicBezTo>
                  <a:pt x="153780" y="12435"/>
                  <a:pt x="339318" y="-1607"/>
                  <a:pt x="443276" y="0"/>
                </a:cubicBezTo>
                <a:cubicBezTo>
                  <a:pt x="547234" y="1607"/>
                  <a:pt x="775270" y="-3161"/>
                  <a:pt x="1011224" y="0"/>
                </a:cubicBezTo>
                <a:cubicBezTo>
                  <a:pt x="1247178" y="3161"/>
                  <a:pt x="1577588" y="33387"/>
                  <a:pt x="1828514" y="0"/>
                </a:cubicBezTo>
                <a:cubicBezTo>
                  <a:pt x="2079440" y="-33387"/>
                  <a:pt x="2439963" y="44315"/>
                  <a:pt x="2770476" y="0"/>
                </a:cubicBezTo>
                <a:cubicBezTo>
                  <a:pt x="3100989" y="-44315"/>
                  <a:pt x="3090277" y="4806"/>
                  <a:pt x="3213752" y="0"/>
                </a:cubicBezTo>
                <a:cubicBezTo>
                  <a:pt x="3337227" y="-4806"/>
                  <a:pt x="3408405" y="-12180"/>
                  <a:pt x="3532357" y="0"/>
                </a:cubicBezTo>
                <a:cubicBezTo>
                  <a:pt x="3656310" y="12180"/>
                  <a:pt x="4222534" y="7611"/>
                  <a:pt x="4474318" y="0"/>
                </a:cubicBezTo>
                <a:cubicBezTo>
                  <a:pt x="4726102" y="-7611"/>
                  <a:pt x="4705364" y="-1576"/>
                  <a:pt x="4792923" y="0"/>
                </a:cubicBezTo>
                <a:cubicBezTo>
                  <a:pt x="4880483" y="1576"/>
                  <a:pt x="5314034" y="-11474"/>
                  <a:pt x="5610213" y="0"/>
                </a:cubicBezTo>
                <a:cubicBezTo>
                  <a:pt x="5906392" y="11474"/>
                  <a:pt x="5791016" y="-4831"/>
                  <a:pt x="5928818" y="0"/>
                </a:cubicBezTo>
                <a:cubicBezTo>
                  <a:pt x="6066621" y="4831"/>
                  <a:pt x="6443027" y="-18450"/>
                  <a:pt x="6621437" y="0"/>
                </a:cubicBezTo>
                <a:cubicBezTo>
                  <a:pt x="6799847" y="18450"/>
                  <a:pt x="7057230" y="-21612"/>
                  <a:pt x="7314056" y="0"/>
                </a:cubicBezTo>
                <a:cubicBezTo>
                  <a:pt x="7570882" y="21612"/>
                  <a:pt x="7761040" y="-16715"/>
                  <a:pt x="8006675" y="0"/>
                </a:cubicBezTo>
                <a:cubicBezTo>
                  <a:pt x="8252310" y="16715"/>
                  <a:pt x="8666320" y="-45864"/>
                  <a:pt x="8948637" y="0"/>
                </a:cubicBezTo>
                <a:cubicBezTo>
                  <a:pt x="9230954" y="45864"/>
                  <a:pt x="9488565" y="42635"/>
                  <a:pt x="9890599" y="0"/>
                </a:cubicBezTo>
                <a:cubicBezTo>
                  <a:pt x="10292633" y="-42635"/>
                  <a:pt x="10291957" y="14117"/>
                  <a:pt x="10583217" y="0"/>
                </a:cubicBezTo>
                <a:cubicBezTo>
                  <a:pt x="10874477" y="-14117"/>
                  <a:pt x="10968348" y="-16131"/>
                  <a:pt x="11151165" y="0"/>
                </a:cubicBezTo>
                <a:cubicBezTo>
                  <a:pt x="11333982" y="16131"/>
                  <a:pt x="11557209" y="-8431"/>
                  <a:pt x="11719113" y="0"/>
                </a:cubicBezTo>
                <a:cubicBezTo>
                  <a:pt x="11881017" y="8431"/>
                  <a:pt x="12200218" y="-7226"/>
                  <a:pt x="12467141" y="0"/>
                </a:cubicBezTo>
                <a:cubicBezTo>
                  <a:pt x="12453588" y="156572"/>
                  <a:pt x="12495416" y="464544"/>
                  <a:pt x="12467141" y="749022"/>
                </a:cubicBezTo>
                <a:cubicBezTo>
                  <a:pt x="12438866" y="1033500"/>
                  <a:pt x="12465801" y="1300305"/>
                  <a:pt x="12467141" y="1440915"/>
                </a:cubicBezTo>
                <a:cubicBezTo>
                  <a:pt x="12468481" y="1581525"/>
                  <a:pt x="12486241" y="1760515"/>
                  <a:pt x="12467141" y="1961422"/>
                </a:cubicBezTo>
                <a:cubicBezTo>
                  <a:pt x="12448041" y="2162329"/>
                  <a:pt x="12450643" y="2339421"/>
                  <a:pt x="12467141" y="2539057"/>
                </a:cubicBezTo>
                <a:cubicBezTo>
                  <a:pt x="12483639" y="2738694"/>
                  <a:pt x="12487590" y="2860729"/>
                  <a:pt x="12467141" y="3059564"/>
                </a:cubicBezTo>
                <a:cubicBezTo>
                  <a:pt x="12446692" y="3258399"/>
                  <a:pt x="12469816" y="3296314"/>
                  <a:pt x="12467141" y="3522942"/>
                </a:cubicBezTo>
                <a:cubicBezTo>
                  <a:pt x="12464466" y="3749570"/>
                  <a:pt x="12459778" y="3916490"/>
                  <a:pt x="12467141" y="4214835"/>
                </a:cubicBezTo>
                <a:cubicBezTo>
                  <a:pt x="12474504" y="4513180"/>
                  <a:pt x="12449509" y="4656556"/>
                  <a:pt x="12467141" y="4792471"/>
                </a:cubicBezTo>
                <a:cubicBezTo>
                  <a:pt x="12484773" y="4928386"/>
                  <a:pt x="12499452" y="5288271"/>
                  <a:pt x="12467141" y="5712879"/>
                </a:cubicBezTo>
                <a:cubicBezTo>
                  <a:pt x="12335570" y="5704028"/>
                  <a:pt x="12147852" y="5710606"/>
                  <a:pt x="11899193" y="5712879"/>
                </a:cubicBezTo>
                <a:cubicBezTo>
                  <a:pt x="11650534" y="5715152"/>
                  <a:pt x="11681534" y="5713399"/>
                  <a:pt x="11580589" y="5712879"/>
                </a:cubicBezTo>
                <a:cubicBezTo>
                  <a:pt x="11479644" y="5712359"/>
                  <a:pt x="11366655" y="5727642"/>
                  <a:pt x="11261984" y="5712879"/>
                </a:cubicBezTo>
                <a:cubicBezTo>
                  <a:pt x="11157313" y="5698116"/>
                  <a:pt x="10893234" y="5736963"/>
                  <a:pt x="10694037" y="5712879"/>
                </a:cubicBezTo>
                <a:cubicBezTo>
                  <a:pt x="10494840" y="5688795"/>
                  <a:pt x="10361724" y="5708646"/>
                  <a:pt x="10250760" y="5712879"/>
                </a:cubicBezTo>
                <a:cubicBezTo>
                  <a:pt x="10139796" y="5717112"/>
                  <a:pt x="9900726" y="5695308"/>
                  <a:pt x="9682813" y="5712879"/>
                </a:cubicBezTo>
                <a:cubicBezTo>
                  <a:pt x="9464900" y="5730450"/>
                  <a:pt x="9160700" y="5757365"/>
                  <a:pt x="8740851" y="5712879"/>
                </a:cubicBezTo>
                <a:cubicBezTo>
                  <a:pt x="8321002" y="5668393"/>
                  <a:pt x="8195363" y="5698303"/>
                  <a:pt x="8048232" y="5712879"/>
                </a:cubicBezTo>
                <a:cubicBezTo>
                  <a:pt x="7901101" y="5727455"/>
                  <a:pt x="7626737" y="5690090"/>
                  <a:pt x="7480285" y="5712879"/>
                </a:cubicBezTo>
                <a:cubicBezTo>
                  <a:pt x="7333833" y="5735668"/>
                  <a:pt x="7041367" y="5723112"/>
                  <a:pt x="6787666" y="5712879"/>
                </a:cubicBezTo>
                <a:cubicBezTo>
                  <a:pt x="6533965" y="5702646"/>
                  <a:pt x="6286930" y="5675115"/>
                  <a:pt x="5970375" y="5712879"/>
                </a:cubicBezTo>
                <a:cubicBezTo>
                  <a:pt x="5653820" y="5750643"/>
                  <a:pt x="5232916" y="5732346"/>
                  <a:pt x="5028414" y="5712879"/>
                </a:cubicBezTo>
                <a:cubicBezTo>
                  <a:pt x="4823912" y="5693412"/>
                  <a:pt x="4702636" y="5708581"/>
                  <a:pt x="4585137" y="5712879"/>
                </a:cubicBezTo>
                <a:cubicBezTo>
                  <a:pt x="4467638" y="5717177"/>
                  <a:pt x="4238169" y="5696624"/>
                  <a:pt x="4017190" y="5712879"/>
                </a:cubicBezTo>
                <a:cubicBezTo>
                  <a:pt x="3796211" y="5729134"/>
                  <a:pt x="3530253" y="5719076"/>
                  <a:pt x="3075228" y="5712879"/>
                </a:cubicBezTo>
                <a:cubicBezTo>
                  <a:pt x="2620203" y="5706682"/>
                  <a:pt x="2483982" y="5704328"/>
                  <a:pt x="2133266" y="5712879"/>
                </a:cubicBezTo>
                <a:cubicBezTo>
                  <a:pt x="1782550" y="5721430"/>
                  <a:pt x="1879879" y="5697660"/>
                  <a:pt x="1814662" y="5712879"/>
                </a:cubicBezTo>
                <a:cubicBezTo>
                  <a:pt x="1749445" y="5728098"/>
                  <a:pt x="1361661" y="5700387"/>
                  <a:pt x="1122043" y="5712879"/>
                </a:cubicBezTo>
                <a:cubicBezTo>
                  <a:pt x="882425" y="5725371"/>
                  <a:pt x="292288" y="5683482"/>
                  <a:pt x="0" y="5712879"/>
                </a:cubicBezTo>
                <a:cubicBezTo>
                  <a:pt x="18744" y="5547807"/>
                  <a:pt x="-22007" y="5208653"/>
                  <a:pt x="0" y="5078115"/>
                </a:cubicBezTo>
                <a:cubicBezTo>
                  <a:pt x="22007" y="4947577"/>
                  <a:pt x="-2956" y="4525014"/>
                  <a:pt x="0" y="4329093"/>
                </a:cubicBezTo>
                <a:cubicBezTo>
                  <a:pt x="2956" y="4133172"/>
                  <a:pt x="20049" y="3832943"/>
                  <a:pt x="0" y="3580071"/>
                </a:cubicBezTo>
                <a:cubicBezTo>
                  <a:pt x="-20049" y="3327199"/>
                  <a:pt x="-25807" y="3255224"/>
                  <a:pt x="0" y="3059564"/>
                </a:cubicBezTo>
                <a:cubicBezTo>
                  <a:pt x="25807" y="2863904"/>
                  <a:pt x="-35804" y="2498545"/>
                  <a:pt x="0" y="2310542"/>
                </a:cubicBezTo>
                <a:cubicBezTo>
                  <a:pt x="35804" y="2122539"/>
                  <a:pt x="46" y="1906497"/>
                  <a:pt x="0" y="1561520"/>
                </a:cubicBezTo>
                <a:cubicBezTo>
                  <a:pt x="-46" y="1216543"/>
                  <a:pt x="-21339" y="1117122"/>
                  <a:pt x="0" y="812498"/>
                </a:cubicBezTo>
                <a:cubicBezTo>
                  <a:pt x="21339" y="507874"/>
                  <a:pt x="15697" y="220559"/>
                  <a:pt x="0" y="0"/>
                </a:cubicBezTo>
                <a:close/>
              </a:path>
              <a:path w="12467141" h="5712879" stroke="0" extrusionOk="0">
                <a:moveTo>
                  <a:pt x="0" y="0"/>
                </a:moveTo>
                <a:cubicBezTo>
                  <a:pt x="320008" y="-5661"/>
                  <a:pt x="643867" y="28809"/>
                  <a:pt x="941962" y="0"/>
                </a:cubicBezTo>
                <a:cubicBezTo>
                  <a:pt x="1240057" y="-28809"/>
                  <a:pt x="1265776" y="644"/>
                  <a:pt x="1509909" y="0"/>
                </a:cubicBezTo>
                <a:cubicBezTo>
                  <a:pt x="1754042" y="-644"/>
                  <a:pt x="2054596" y="-12074"/>
                  <a:pt x="2202528" y="0"/>
                </a:cubicBezTo>
                <a:cubicBezTo>
                  <a:pt x="2350460" y="12074"/>
                  <a:pt x="2466549" y="-7747"/>
                  <a:pt x="2645804" y="0"/>
                </a:cubicBezTo>
                <a:cubicBezTo>
                  <a:pt x="2825059" y="7747"/>
                  <a:pt x="3202919" y="-39158"/>
                  <a:pt x="3587766" y="0"/>
                </a:cubicBezTo>
                <a:cubicBezTo>
                  <a:pt x="3972613" y="39158"/>
                  <a:pt x="4155949" y="19642"/>
                  <a:pt x="4405056" y="0"/>
                </a:cubicBezTo>
                <a:cubicBezTo>
                  <a:pt x="4654163" y="-19642"/>
                  <a:pt x="4677816" y="10239"/>
                  <a:pt x="4848333" y="0"/>
                </a:cubicBezTo>
                <a:cubicBezTo>
                  <a:pt x="5018850" y="-10239"/>
                  <a:pt x="5097820" y="19995"/>
                  <a:pt x="5291609" y="0"/>
                </a:cubicBezTo>
                <a:cubicBezTo>
                  <a:pt x="5485398" y="-19995"/>
                  <a:pt x="5695964" y="23659"/>
                  <a:pt x="5984228" y="0"/>
                </a:cubicBezTo>
                <a:cubicBezTo>
                  <a:pt x="6272492" y="-23659"/>
                  <a:pt x="6494050" y="33725"/>
                  <a:pt x="6801518" y="0"/>
                </a:cubicBezTo>
                <a:cubicBezTo>
                  <a:pt x="7108986" y="-33725"/>
                  <a:pt x="7060988" y="-3814"/>
                  <a:pt x="7244794" y="0"/>
                </a:cubicBezTo>
                <a:cubicBezTo>
                  <a:pt x="7428600" y="3814"/>
                  <a:pt x="7549301" y="19524"/>
                  <a:pt x="7688070" y="0"/>
                </a:cubicBezTo>
                <a:cubicBezTo>
                  <a:pt x="7826839" y="-19524"/>
                  <a:pt x="8001348" y="12090"/>
                  <a:pt x="8131346" y="0"/>
                </a:cubicBezTo>
                <a:cubicBezTo>
                  <a:pt x="8261344" y="-12090"/>
                  <a:pt x="8666739" y="26654"/>
                  <a:pt x="9073308" y="0"/>
                </a:cubicBezTo>
                <a:cubicBezTo>
                  <a:pt x="9479877" y="-26654"/>
                  <a:pt x="9428996" y="11343"/>
                  <a:pt x="9765927" y="0"/>
                </a:cubicBezTo>
                <a:cubicBezTo>
                  <a:pt x="10102858" y="-11343"/>
                  <a:pt x="9971287" y="-4672"/>
                  <a:pt x="10084532" y="0"/>
                </a:cubicBezTo>
                <a:cubicBezTo>
                  <a:pt x="10197778" y="4672"/>
                  <a:pt x="10818897" y="-38116"/>
                  <a:pt x="11026494" y="0"/>
                </a:cubicBezTo>
                <a:cubicBezTo>
                  <a:pt x="11234091" y="38116"/>
                  <a:pt x="11332363" y="11291"/>
                  <a:pt x="11469770" y="0"/>
                </a:cubicBezTo>
                <a:cubicBezTo>
                  <a:pt x="11607177" y="-11291"/>
                  <a:pt x="11690892" y="-1091"/>
                  <a:pt x="11788374" y="0"/>
                </a:cubicBezTo>
                <a:cubicBezTo>
                  <a:pt x="11885856" y="1091"/>
                  <a:pt x="12280572" y="-16190"/>
                  <a:pt x="12467141" y="0"/>
                </a:cubicBezTo>
                <a:cubicBezTo>
                  <a:pt x="12483009" y="112702"/>
                  <a:pt x="12486765" y="248923"/>
                  <a:pt x="12467141" y="463378"/>
                </a:cubicBezTo>
                <a:cubicBezTo>
                  <a:pt x="12447517" y="677833"/>
                  <a:pt x="12488340" y="902694"/>
                  <a:pt x="12467141" y="1098142"/>
                </a:cubicBezTo>
                <a:cubicBezTo>
                  <a:pt x="12445942" y="1293590"/>
                  <a:pt x="12481179" y="1542486"/>
                  <a:pt x="12467141" y="1675778"/>
                </a:cubicBezTo>
                <a:cubicBezTo>
                  <a:pt x="12453103" y="1809070"/>
                  <a:pt x="12477472" y="1980191"/>
                  <a:pt x="12467141" y="2196285"/>
                </a:cubicBezTo>
                <a:cubicBezTo>
                  <a:pt x="12456810" y="2412379"/>
                  <a:pt x="12484725" y="2650477"/>
                  <a:pt x="12467141" y="2831049"/>
                </a:cubicBezTo>
                <a:cubicBezTo>
                  <a:pt x="12449557" y="3011621"/>
                  <a:pt x="12486365" y="3361031"/>
                  <a:pt x="12467141" y="3580071"/>
                </a:cubicBezTo>
                <a:cubicBezTo>
                  <a:pt x="12447917" y="3799111"/>
                  <a:pt x="12494064" y="4104524"/>
                  <a:pt x="12467141" y="4271964"/>
                </a:cubicBezTo>
                <a:cubicBezTo>
                  <a:pt x="12440218" y="4439404"/>
                  <a:pt x="12452914" y="4572118"/>
                  <a:pt x="12467141" y="4792471"/>
                </a:cubicBezTo>
                <a:cubicBezTo>
                  <a:pt x="12481368" y="5012824"/>
                  <a:pt x="12497542" y="5423756"/>
                  <a:pt x="12467141" y="5712879"/>
                </a:cubicBezTo>
                <a:cubicBezTo>
                  <a:pt x="12292893" y="5709559"/>
                  <a:pt x="12060498" y="5726239"/>
                  <a:pt x="11899193" y="5712879"/>
                </a:cubicBezTo>
                <a:cubicBezTo>
                  <a:pt x="11737888" y="5699519"/>
                  <a:pt x="11622789" y="5715364"/>
                  <a:pt x="11455917" y="5712879"/>
                </a:cubicBezTo>
                <a:cubicBezTo>
                  <a:pt x="11289045" y="5710394"/>
                  <a:pt x="11023849" y="5726026"/>
                  <a:pt x="10638627" y="5712879"/>
                </a:cubicBezTo>
                <a:cubicBezTo>
                  <a:pt x="10253405" y="5699733"/>
                  <a:pt x="10262178" y="5736129"/>
                  <a:pt x="9946008" y="5712879"/>
                </a:cubicBezTo>
                <a:cubicBezTo>
                  <a:pt x="9629838" y="5689629"/>
                  <a:pt x="9215497" y="5714334"/>
                  <a:pt x="9004046" y="5712879"/>
                </a:cubicBezTo>
                <a:cubicBezTo>
                  <a:pt x="8792595" y="5711424"/>
                  <a:pt x="8642777" y="5707916"/>
                  <a:pt x="8311427" y="5712879"/>
                </a:cubicBezTo>
                <a:cubicBezTo>
                  <a:pt x="7980077" y="5717842"/>
                  <a:pt x="7658917" y="5679574"/>
                  <a:pt x="7369466" y="5712879"/>
                </a:cubicBezTo>
                <a:cubicBezTo>
                  <a:pt x="7080015" y="5746184"/>
                  <a:pt x="7187027" y="5701957"/>
                  <a:pt x="7050861" y="5712879"/>
                </a:cubicBezTo>
                <a:cubicBezTo>
                  <a:pt x="6914695" y="5723801"/>
                  <a:pt x="6843672" y="5718876"/>
                  <a:pt x="6732256" y="5712879"/>
                </a:cubicBezTo>
                <a:cubicBezTo>
                  <a:pt x="6620841" y="5706882"/>
                  <a:pt x="6494237" y="5727771"/>
                  <a:pt x="6413651" y="5712879"/>
                </a:cubicBezTo>
                <a:cubicBezTo>
                  <a:pt x="6333065" y="5697987"/>
                  <a:pt x="5999077" y="5688091"/>
                  <a:pt x="5721032" y="5712879"/>
                </a:cubicBezTo>
                <a:cubicBezTo>
                  <a:pt x="5442987" y="5737667"/>
                  <a:pt x="5339325" y="5724635"/>
                  <a:pt x="5153085" y="5712879"/>
                </a:cubicBezTo>
                <a:cubicBezTo>
                  <a:pt x="4966845" y="5701123"/>
                  <a:pt x="4745235" y="5739661"/>
                  <a:pt x="4460466" y="5712879"/>
                </a:cubicBezTo>
                <a:cubicBezTo>
                  <a:pt x="4175697" y="5686097"/>
                  <a:pt x="4212821" y="5704915"/>
                  <a:pt x="4141861" y="5712879"/>
                </a:cubicBezTo>
                <a:cubicBezTo>
                  <a:pt x="4070901" y="5720843"/>
                  <a:pt x="3727114" y="5690783"/>
                  <a:pt x="3449242" y="5712879"/>
                </a:cubicBezTo>
                <a:cubicBezTo>
                  <a:pt x="3171370" y="5734975"/>
                  <a:pt x="3212531" y="5715344"/>
                  <a:pt x="3130638" y="5712879"/>
                </a:cubicBezTo>
                <a:cubicBezTo>
                  <a:pt x="3048745" y="5710414"/>
                  <a:pt x="2815248" y="5722445"/>
                  <a:pt x="2687362" y="5712879"/>
                </a:cubicBezTo>
                <a:cubicBezTo>
                  <a:pt x="2559476" y="5703313"/>
                  <a:pt x="2521717" y="5701044"/>
                  <a:pt x="2368757" y="5712879"/>
                </a:cubicBezTo>
                <a:cubicBezTo>
                  <a:pt x="2215798" y="5724714"/>
                  <a:pt x="1751815" y="5718198"/>
                  <a:pt x="1426795" y="5712879"/>
                </a:cubicBezTo>
                <a:cubicBezTo>
                  <a:pt x="1101775" y="5707560"/>
                  <a:pt x="1105446" y="5721064"/>
                  <a:pt x="983519" y="5712879"/>
                </a:cubicBezTo>
                <a:cubicBezTo>
                  <a:pt x="861592" y="5704694"/>
                  <a:pt x="467487" y="5665811"/>
                  <a:pt x="0" y="5712879"/>
                </a:cubicBezTo>
                <a:cubicBezTo>
                  <a:pt x="-33111" y="5503628"/>
                  <a:pt x="-12087" y="5361930"/>
                  <a:pt x="0" y="5020986"/>
                </a:cubicBezTo>
                <a:cubicBezTo>
                  <a:pt x="12087" y="4680042"/>
                  <a:pt x="-18143" y="4628731"/>
                  <a:pt x="0" y="4271964"/>
                </a:cubicBezTo>
                <a:cubicBezTo>
                  <a:pt x="18143" y="3915197"/>
                  <a:pt x="-18081" y="4017976"/>
                  <a:pt x="0" y="3808586"/>
                </a:cubicBezTo>
                <a:cubicBezTo>
                  <a:pt x="18081" y="3599196"/>
                  <a:pt x="28773" y="3452594"/>
                  <a:pt x="0" y="3230950"/>
                </a:cubicBezTo>
                <a:cubicBezTo>
                  <a:pt x="-28773" y="3009306"/>
                  <a:pt x="-12550" y="2746551"/>
                  <a:pt x="0" y="2481929"/>
                </a:cubicBezTo>
                <a:cubicBezTo>
                  <a:pt x="12550" y="2217307"/>
                  <a:pt x="-5790" y="2132067"/>
                  <a:pt x="0" y="1904293"/>
                </a:cubicBezTo>
                <a:cubicBezTo>
                  <a:pt x="5790" y="1676519"/>
                  <a:pt x="-16938" y="1506194"/>
                  <a:pt x="0" y="1326657"/>
                </a:cubicBezTo>
                <a:cubicBezTo>
                  <a:pt x="16938" y="1147120"/>
                  <a:pt x="-32924" y="944576"/>
                  <a:pt x="0" y="634764"/>
                </a:cubicBezTo>
                <a:cubicBezTo>
                  <a:pt x="32924" y="324952"/>
                  <a:pt x="-12179" y="180843"/>
                  <a:pt x="0" y="0"/>
                </a:cubicBezTo>
                <a:close/>
              </a:path>
            </a:pathLst>
          </a:custGeom>
          <a:solidFill>
            <a:srgbClr val="0070C0">
              <a:alpha val="50000"/>
            </a:srgb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14042596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/>
          </a:p>
        </p:txBody>
      </p:sp>
      <p:sp>
        <p:nvSpPr>
          <p:cNvPr id="84" name="Ristkülik: ümarnurkne 83">
            <a:extLst>
              <a:ext uri="{FF2B5EF4-FFF2-40B4-BE49-F238E27FC236}">
                <a16:creationId xmlns:a16="http://schemas.microsoft.com/office/drawing/2014/main" id="{F606C205-DCBB-4F60-8EA7-4FD7EFF292EC}"/>
              </a:ext>
            </a:extLst>
          </p:cNvPr>
          <p:cNvSpPr/>
          <p:nvPr/>
        </p:nvSpPr>
        <p:spPr>
          <a:xfrm>
            <a:off x="25052" y="20819"/>
            <a:ext cx="5134802" cy="3308916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5138A76-A4DF-47CC-B05A-8E1EF36A4B62}"/>
              </a:ext>
            </a:extLst>
          </p:cNvPr>
          <p:cNvSpPr txBox="1"/>
          <p:nvPr/>
        </p:nvSpPr>
        <p:spPr>
          <a:xfrm>
            <a:off x="1882549" y="1247346"/>
            <a:ext cx="3010924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t-EE" sz="1200" dirty="0">
                <a:latin typeface="Axure Handwriting" panose="020B0402020200020204" pitchFamily="34" charset="0"/>
              </a:rPr>
              <a:t>Loovtöö sooritamine on vajalik põhikooli lõpetamiseks.</a:t>
            </a:r>
          </a:p>
          <a:p>
            <a:r>
              <a:rPr lang="et-EE" sz="1200" dirty="0">
                <a:latin typeface="Axure Handwriting" panose="020B0402020200020204" pitchFamily="34" charset="0"/>
              </a:rPr>
              <a:t>ÕPIME JA ARENDAME OSKUSI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Ajaplaneerimise oskus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Tähtaegadest kinnipidamise oskus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Eneseväljendusoskus ja -julgus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Esinemisoskus ja -julgus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Tehtu analüüs ja järelduste tegemine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Loovuse rakendamine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… õpime midagi uut</a:t>
            </a:r>
          </a:p>
        </p:txBody>
      </p:sp>
      <p:grpSp>
        <p:nvGrpSpPr>
          <p:cNvPr id="13" name="Rühm 12">
            <a:extLst>
              <a:ext uri="{FF2B5EF4-FFF2-40B4-BE49-F238E27FC236}">
                <a16:creationId xmlns:a16="http://schemas.microsoft.com/office/drawing/2014/main" id="{191AAA14-F028-4AA0-AB7B-4802314B7BA1}"/>
              </a:ext>
            </a:extLst>
          </p:cNvPr>
          <p:cNvGrpSpPr/>
          <p:nvPr/>
        </p:nvGrpSpPr>
        <p:grpSpPr>
          <a:xfrm>
            <a:off x="35242" y="901625"/>
            <a:ext cx="1715133" cy="1195783"/>
            <a:chOff x="107384" y="2243627"/>
            <a:chExt cx="1715133" cy="1195783"/>
          </a:xfrm>
        </p:grpSpPr>
        <p:sp>
          <p:nvSpPr>
            <p:cNvPr id="10" name="Jutumull: ümarnurk-ristkülik 9">
              <a:extLst>
                <a:ext uri="{FF2B5EF4-FFF2-40B4-BE49-F238E27FC236}">
                  <a16:creationId xmlns:a16="http://schemas.microsoft.com/office/drawing/2014/main" id="{3114B8FD-DEF5-4768-8521-0CCB300E2284}"/>
                </a:ext>
              </a:extLst>
            </p:cNvPr>
            <p:cNvSpPr/>
            <p:nvPr/>
          </p:nvSpPr>
          <p:spPr>
            <a:xfrm>
              <a:off x="107384" y="2543886"/>
              <a:ext cx="1715133" cy="895524"/>
            </a:xfrm>
            <a:prstGeom prst="wedgeRoundRectCallout">
              <a:avLst>
                <a:gd name="adj1" fmla="val 35051"/>
                <a:gd name="adj2" fmla="val 64635"/>
                <a:gd name="adj3" fmla="val 16667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t-EE" sz="1100" b="1" dirty="0">
                  <a:latin typeface="Axure Handwriting" panose="020B0402020200020204" pitchFamily="34" charset="0"/>
                </a:rPr>
                <a:t>LOOVTÖÖ</a:t>
              </a:r>
              <a:r>
                <a:rPr lang="et-EE" sz="1100" dirty="0">
                  <a:latin typeface="Axure Handwriting" panose="020B0402020200020204" pitchFamily="34" charset="0"/>
                </a:rPr>
                <a:t> 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uurimus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projekt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kunstitöö</a:t>
              </a:r>
              <a:endParaRPr lang="fi-FI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või</a:t>
              </a:r>
              <a:r>
                <a:rPr lang="fi-FI" sz="1100" dirty="0">
                  <a:latin typeface="Axure Handwriting" panose="020B0402020200020204" pitchFamily="34" charset="0"/>
                </a:rPr>
                <a:t> muu </a:t>
              </a:r>
              <a:r>
                <a:rPr lang="fi-FI" sz="1100" dirty="0" err="1">
                  <a:latin typeface="Axure Handwriting" panose="020B0402020200020204" pitchFamily="34" charset="0"/>
                </a:rPr>
                <a:t>taoline</a:t>
              </a:r>
              <a:endParaRPr lang="et-EE" sz="1100" dirty="0">
                <a:latin typeface="Axure Handwriting" panose="020B0402020200020204" pitchFamily="34" charset="0"/>
              </a:endParaRP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14476BFE-E906-4515-852F-B997E7948D22}"/>
                </a:ext>
              </a:extLst>
            </p:cNvPr>
            <p:cNvSpPr txBox="1"/>
            <p:nvPr/>
          </p:nvSpPr>
          <p:spPr>
            <a:xfrm>
              <a:off x="107384" y="2243627"/>
              <a:ext cx="6719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dirty="0">
                  <a:latin typeface="Axure Handwriting" panose="020B0402020200020204" pitchFamily="34" charset="0"/>
                </a:rPr>
                <a:t>Mis?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17C1DF3-4F75-4A9B-B6D5-B725862313DA}"/>
              </a:ext>
            </a:extLst>
          </p:cNvPr>
          <p:cNvSpPr txBox="1"/>
          <p:nvPr/>
        </p:nvSpPr>
        <p:spPr>
          <a:xfrm>
            <a:off x="2066989" y="939203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Miks?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F64633-0F0D-4D24-8B99-93814F78892B}"/>
              </a:ext>
            </a:extLst>
          </p:cNvPr>
          <p:cNvSpPr txBox="1"/>
          <p:nvPr/>
        </p:nvSpPr>
        <p:spPr>
          <a:xfrm>
            <a:off x="55041" y="2224811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Kes?</a:t>
            </a:r>
          </a:p>
        </p:txBody>
      </p:sp>
      <p:grpSp>
        <p:nvGrpSpPr>
          <p:cNvPr id="11" name="Rühm 10">
            <a:extLst>
              <a:ext uri="{FF2B5EF4-FFF2-40B4-BE49-F238E27FC236}">
                <a16:creationId xmlns:a16="http://schemas.microsoft.com/office/drawing/2014/main" id="{266A0C8A-6105-4532-B3ED-252E9BA016A4}"/>
              </a:ext>
            </a:extLst>
          </p:cNvPr>
          <p:cNvGrpSpPr/>
          <p:nvPr/>
        </p:nvGrpSpPr>
        <p:grpSpPr>
          <a:xfrm>
            <a:off x="831016" y="2300339"/>
            <a:ext cx="578740" cy="383154"/>
            <a:chOff x="1343973" y="4366146"/>
            <a:chExt cx="782387" cy="520404"/>
          </a:xfrm>
        </p:grpSpPr>
        <p:grpSp>
          <p:nvGrpSpPr>
            <p:cNvPr id="71" name="Rühm 70">
              <a:extLst>
                <a:ext uri="{FF2B5EF4-FFF2-40B4-BE49-F238E27FC236}">
                  <a16:creationId xmlns:a16="http://schemas.microsoft.com/office/drawing/2014/main" id="{D66FA6F0-B63E-4F75-A3D2-5D4E70484862}"/>
                </a:ext>
              </a:extLst>
            </p:cNvPr>
            <p:cNvGrpSpPr/>
            <p:nvPr/>
          </p:nvGrpSpPr>
          <p:grpSpPr>
            <a:xfrm>
              <a:off x="1343973" y="4366146"/>
              <a:ext cx="252253" cy="520404"/>
              <a:chOff x="282619" y="5543545"/>
              <a:chExt cx="301536" cy="669372"/>
            </a:xfrm>
          </p:grpSpPr>
          <p:sp>
            <p:nvSpPr>
              <p:cNvPr id="72" name="Ovaal 71">
                <a:extLst>
                  <a:ext uri="{FF2B5EF4-FFF2-40B4-BE49-F238E27FC236}">
                    <a16:creationId xmlns:a16="http://schemas.microsoft.com/office/drawing/2014/main" id="{65131F35-A3BF-4594-B9D0-6980994FC488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-7395" y="70039"/>
                      <a:pt x="45517" y="7904"/>
                      <a:pt x="109538" y="0"/>
                    </a:cubicBezTo>
                    <a:cubicBezTo>
                      <a:pt x="157350" y="10101"/>
                      <a:pt x="236499" y="69713"/>
                      <a:pt x="219076" y="150020"/>
                    </a:cubicBezTo>
                    <a:cubicBezTo>
                      <a:pt x="209533" y="228757"/>
                      <a:pt x="181259" y="305370"/>
                      <a:pt x="109538" y="300040"/>
                    </a:cubicBezTo>
                    <a:cubicBezTo>
                      <a:pt x="60493" y="301187"/>
                      <a:pt x="9356" y="225880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11317" y="61273"/>
                      <a:pt x="48892" y="-6353"/>
                      <a:pt x="109538" y="0"/>
                    </a:cubicBezTo>
                    <a:cubicBezTo>
                      <a:pt x="172373" y="10939"/>
                      <a:pt x="216506" y="84476"/>
                      <a:pt x="219076" y="150020"/>
                    </a:cubicBezTo>
                    <a:cubicBezTo>
                      <a:pt x="213465" y="231825"/>
                      <a:pt x="162863" y="296014"/>
                      <a:pt x="109538" y="300040"/>
                    </a:cubicBezTo>
                    <a:cubicBezTo>
                      <a:pt x="51684" y="304938"/>
                      <a:pt x="2146" y="225857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3917585345">
                      <a:prstGeom prst="ellipse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3" name="Vooskeemikujund &quot;viivitus&quot; 72">
                <a:extLst>
                  <a:ext uri="{FF2B5EF4-FFF2-40B4-BE49-F238E27FC236}">
                    <a16:creationId xmlns:a16="http://schemas.microsoft.com/office/drawing/2014/main" id="{E8178B56-AB39-4D3B-AAEB-B6B4240D2A84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90043" y="-2544"/>
                      <a:pt x="134717" y="-4430"/>
                      <a:pt x="184666" y="0"/>
                    </a:cubicBezTo>
                    <a:cubicBezTo>
                      <a:pt x="283230" y="19896"/>
                      <a:pt x="363336" y="71511"/>
                      <a:pt x="369332" y="150768"/>
                    </a:cubicBezTo>
                    <a:cubicBezTo>
                      <a:pt x="373371" y="235499"/>
                      <a:pt x="286885" y="320864"/>
                      <a:pt x="184666" y="301536"/>
                    </a:cubicBezTo>
                    <a:cubicBezTo>
                      <a:pt x="140940" y="294122"/>
                      <a:pt x="54564" y="310322"/>
                      <a:pt x="0" y="301536"/>
                    </a:cubicBezTo>
                    <a:cubicBezTo>
                      <a:pt x="6238" y="161657"/>
                      <a:pt x="5909" y="93906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85645" y="5500"/>
                      <a:pt x="121803" y="-4468"/>
                      <a:pt x="184666" y="0"/>
                    </a:cubicBezTo>
                    <a:cubicBezTo>
                      <a:pt x="278620" y="4876"/>
                      <a:pt x="386273" y="74967"/>
                      <a:pt x="369332" y="150768"/>
                    </a:cubicBezTo>
                    <a:cubicBezTo>
                      <a:pt x="392126" y="226096"/>
                      <a:pt x="286270" y="311449"/>
                      <a:pt x="184666" y="301536"/>
                    </a:cubicBezTo>
                    <a:cubicBezTo>
                      <a:pt x="122398" y="306645"/>
                      <a:pt x="53644" y="309199"/>
                      <a:pt x="0" y="301536"/>
                    </a:cubicBezTo>
                    <a:cubicBezTo>
                      <a:pt x="-13945" y="202028"/>
                      <a:pt x="-14977" y="100635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1035231457">
                      <a:prstGeom prst="flowChartDelay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grpSp>
          <p:nvGrpSpPr>
            <p:cNvPr id="74" name="Rühm 73">
              <a:extLst>
                <a:ext uri="{FF2B5EF4-FFF2-40B4-BE49-F238E27FC236}">
                  <a16:creationId xmlns:a16="http://schemas.microsoft.com/office/drawing/2014/main" id="{26FE367C-E0A9-4C4D-B5D1-8FC12E66E53C}"/>
                </a:ext>
              </a:extLst>
            </p:cNvPr>
            <p:cNvGrpSpPr/>
            <p:nvPr/>
          </p:nvGrpSpPr>
          <p:grpSpPr>
            <a:xfrm>
              <a:off x="1604756" y="4366146"/>
              <a:ext cx="252253" cy="520404"/>
              <a:chOff x="282619" y="5543545"/>
              <a:chExt cx="301536" cy="669372"/>
            </a:xfrm>
          </p:grpSpPr>
          <p:sp>
            <p:nvSpPr>
              <p:cNvPr id="75" name="Ovaal 74">
                <a:extLst>
                  <a:ext uri="{FF2B5EF4-FFF2-40B4-BE49-F238E27FC236}">
                    <a16:creationId xmlns:a16="http://schemas.microsoft.com/office/drawing/2014/main" id="{C28BAE79-C6DB-4295-B241-7D98AB1FD8A9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2098" y="66904"/>
                      <a:pt x="49508" y="-1468"/>
                      <a:pt x="109538" y="0"/>
                    </a:cubicBezTo>
                    <a:cubicBezTo>
                      <a:pt x="174231" y="-2887"/>
                      <a:pt x="230419" y="70081"/>
                      <a:pt x="219076" y="150020"/>
                    </a:cubicBezTo>
                    <a:cubicBezTo>
                      <a:pt x="228259" y="228578"/>
                      <a:pt x="165637" y="306934"/>
                      <a:pt x="109538" y="300040"/>
                    </a:cubicBezTo>
                    <a:cubicBezTo>
                      <a:pt x="43935" y="290548"/>
                      <a:pt x="-9771" y="237774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3417" y="61987"/>
                      <a:pt x="52785" y="993"/>
                      <a:pt x="109538" y="0"/>
                    </a:cubicBezTo>
                    <a:cubicBezTo>
                      <a:pt x="163642" y="7724"/>
                      <a:pt x="223905" y="57083"/>
                      <a:pt x="219076" y="150020"/>
                    </a:cubicBezTo>
                    <a:cubicBezTo>
                      <a:pt x="217553" y="231494"/>
                      <a:pt x="175221" y="301618"/>
                      <a:pt x="109538" y="300040"/>
                    </a:cubicBezTo>
                    <a:cubicBezTo>
                      <a:pt x="45350" y="299127"/>
                      <a:pt x="16055" y="230144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3915929437">
                      <a:prstGeom prst="ellipse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6" name="Vooskeemikujund &quot;viivitus&quot; 75">
                <a:extLst>
                  <a:ext uri="{FF2B5EF4-FFF2-40B4-BE49-F238E27FC236}">
                    <a16:creationId xmlns:a16="http://schemas.microsoft.com/office/drawing/2014/main" id="{1806D3A3-9E08-4AFA-8C19-5485B1920639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71027" y="16008"/>
                      <a:pt x="162275" y="-14314"/>
                      <a:pt x="184666" y="0"/>
                    </a:cubicBezTo>
                    <a:cubicBezTo>
                      <a:pt x="294154" y="12708"/>
                      <a:pt x="369814" y="70810"/>
                      <a:pt x="369332" y="150768"/>
                    </a:cubicBezTo>
                    <a:cubicBezTo>
                      <a:pt x="377297" y="249846"/>
                      <a:pt x="299965" y="295160"/>
                      <a:pt x="184666" y="301536"/>
                    </a:cubicBezTo>
                    <a:cubicBezTo>
                      <a:pt x="144287" y="315538"/>
                      <a:pt x="80353" y="313872"/>
                      <a:pt x="0" y="301536"/>
                    </a:cubicBezTo>
                    <a:cubicBezTo>
                      <a:pt x="-9330" y="261369"/>
                      <a:pt x="19416" y="74316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25395" y="3675"/>
                      <a:pt x="136488" y="-12787"/>
                      <a:pt x="184666" y="0"/>
                    </a:cubicBezTo>
                    <a:cubicBezTo>
                      <a:pt x="295766" y="7503"/>
                      <a:pt x="365283" y="67832"/>
                      <a:pt x="369332" y="150768"/>
                    </a:cubicBezTo>
                    <a:cubicBezTo>
                      <a:pt x="355548" y="234758"/>
                      <a:pt x="272669" y="313588"/>
                      <a:pt x="184666" y="301536"/>
                    </a:cubicBezTo>
                    <a:cubicBezTo>
                      <a:pt x="148057" y="305117"/>
                      <a:pt x="70688" y="315265"/>
                      <a:pt x="0" y="301536"/>
                    </a:cubicBezTo>
                    <a:cubicBezTo>
                      <a:pt x="19784" y="270823"/>
                      <a:pt x="-14819" y="62627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979891324">
                      <a:prstGeom prst="flowChartDelay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grpSp>
          <p:nvGrpSpPr>
            <p:cNvPr id="77" name="Rühm 76">
              <a:extLst>
                <a:ext uri="{FF2B5EF4-FFF2-40B4-BE49-F238E27FC236}">
                  <a16:creationId xmlns:a16="http://schemas.microsoft.com/office/drawing/2014/main" id="{B4F5DA2A-4932-4628-8E75-A99427227E0F}"/>
                </a:ext>
              </a:extLst>
            </p:cNvPr>
            <p:cNvGrpSpPr/>
            <p:nvPr/>
          </p:nvGrpSpPr>
          <p:grpSpPr>
            <a:xfrm>
              <a:off x="1874107" y="4366146"/>
              <a:ext cx="252253" cy="520404"/>
              <a:chOff x="282619" y="5543545"/>
              <a:chExt cx="301536" cy="669372"/>
            </a:xfrm>
          </p:grpSpPr>
          <p:sp>
            <p:nvSpPr>
              <p:cNvPr id="78" name="Ovaal 77">
                <a:extLst>
                  <a:ext uri="{FF2B5EF4-FFF2-40B4-BE49-F238E27FC236}">
                    <a16:creationId xmlns:a16="http://schemas.microsoft.com/office/drawing/2014/main" id="{B8BF9C71-A600-4F8D-9C46-971F694C16B7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-2334" y="60759"/>
                      <a:pt x="49439" y="1623"/>
                      <a:pt x="109538" y="0"/>
                    </a:cubicBezTo>
                    <a:cubicBezTo>
                      <a:pt x="164219" y="931"/>
                      <a:pt x="218030" y="69006"/>
                      <a:pt x="219076" y="150020"/>
                    </a:cubicBezTo>
                    <a:cubicBezTo>
                      <a:pt x="217492" y="236554"/>
                      <a:pt x="172629" y="301498"/>
                      <a:pt x="109538" y="300040"/>
                    </a:cubicBezTo>
                    <a:cubicBezTo>
                      <a:pt x="42928" y="301431"/>
                      <a:pt x="12394" y="233863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1379" y="67485"/>
                      <a:pt x="40927" y="10587"/>
                      <a:pt x="109538" y="0"/>
                    </a:cubicBezTo>
                    <a:cubicBezTo>
                      <a:pt x="181769" y="-14847"/>
                      <a:pt x="239541" y="68776"/>
                      <a:pt x="219076" y="150020"/>
                    </a:cubicBezTo>
                    <a:cubicBezTo>
                      <a:pt x="221209" y="230519"/>
                      <a:pt x="161963" y="311281"/>
                      <a:pt x="109538" y="300040"/>
                    </a:cubicBezTo>
                    <a:cubicBezTo>
                      <a:pt x="52000" y="298918"/>
                      <a:pt x="-6459" y="225233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2228546805">
                      <a:prstGeom prst="ellipse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9" name="Vooskeemikujund &quot;viivitus&quot; 78">
                <a:extLst>
                  <a:ext uri="{FF2B5EF4-FFF2-40B4-BE49-F238E27FC236}">
                    <a16:creationId xmlns:a16="http://schemas.microsoft.com/office/drawing/2014/main" id="{05016422-2246-43BB-9B9D-F104381BCF26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43496" y="-5644"/>
                      <a:pt x="126406" y="-7624"/>
                      <a:pt x="184666" y="0"/>
                    </a:cubicBezTo>
                    <a:cubicBezTo>
                      <a:pt x="274206" y="10449"/>
                      <a:pt x="366483" y="67031"/>
                      <a:pt x="369332" y="150768"/>
                    </a:cubicBezTo>
                    <a:cubicBezTo>
                      <a:pt x="362000" y="242406"/>
                      <a:pt x="282295" y="291341"/>
                      <a:pt x="184666" y="301536"/>
                    </a:cubicBezTo>
                    <a:cubicBezTo>
                      <a:pt x="97288" y="302226"/>
                      <a:pt x="71703" y="293711"/>
                      <a:pt x="0" y="301536"/>
                    </a:cubicBezTo>
                    <a:cubicBezTo>
                      <a:pt x="-2372" y="213709"/>
                      <a:pt x="14452" y="120397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63797" y="4334"/>
                      <a:pt x="145459" y="6756"/>
                      <a:pt x="184666" y="0"/>
                    </a:cubicBezTo>
                    <a:cubicBezTo>
                      <a:pt x="279346" y="2784"/>
                      <a:pt x="384591" y="70643"/>
                      <a:pt x="369332" y="150768"/>
                    </a:cubicBezTo>
                    <a:cubicBezTo>
                      <a:pt x="347307" y="244804"/>
                      <a:pt x="266166" y="296652"/>
                      <a:pt x="184666" y="301536"/>
                    </a:cubicBezTo>
                    <a:cubicBezTo>
                      <a:pt x="110099" y="294817"/>
                      <a:pt x="55599" y="308807"/>
                      <a:pt x="0" y="301536"/>
                    </a:cubicBezTo>
                    <a:cubicBezTo>
                      <a:pt x="9396" y="237078"/>
                      <a:pt x="-5802" y="126410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1712796701">
                      <a:prstGeom prst="flowChartDelay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CF2A6B86-A7EE-4721-A507-835C9A0B3CC2}"/>
              </a:ext>
            </a:extLst>
          </p:cNvPr>
          <p:cNvSpPr txBox="1"/>
          <p:nvPr/>
        </p:nvSpPr>
        <p:spPr>
          <a:xfrm>
            <a:off x="32104" y="2693524"/>
            <a:ext cx="1920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200" dirty="0">
                <a:latin typeface="Axure Handwriting" panose="020B0402020200020204" pitchFamily="34" charset="0"/>
              </a:rPr>
              <a:t>8. KLASSIDE ÕPILASED</a:t>
            </a:r>
          </a:p>
        </p:txBody>
      </p:sp>
      <p:grpSp>
        <p:nvGrpSpPr>
          <p:cNvPr id="17" name="Rühm 16">
            <a:extLst>
              <a:ext uri="{FF2B5EF4-FFF2-40B4-BE49-F238E27FC236}">
                <a16:creationId xmlns:a16="http://schemas.microsoft.com/office/drawing/2014/main" id="{19C3097A-6203-4BE1-881C-4DAED1D037DC}"/>
              </a:ext>
            </a:extLst>
          </p:cNvPr>
          <p:cNvGrpSpPr/>
          <p:nvPr/>
        </p:nvGrpSpPr>
        <p:grpSpPr>
          <a:xfrm>
            <a:off x="225310" y="30238"/>
            <a:ext cx="1767334" cy="743019"/>
            <a:chOff x="292344" y="1151767"/>
            <a:chExt cx="1767334" cy="743019"/>
          </a:xfrm>
        </p:grpSpPr>
        <p:sp>
          <p:nvSpPr>
            <p:cNvPr id="97" name="Võrdkülgne kolmnurk 96">
              <a:extLst>
                <a:ext uri="{FF2B5EF4-FFF2-40B4-BE49-F238E27FC236}">
                  <a16:creationId xmlns:a16="http://schemas.microsoft.com/office/drawing/2014/main" id="{049D88B9-DDA7-4A53-BBE7-56D9A9766BB1}"/>
                </a:ext>
              </a:extLst>
            </p:cNvPr>
            <p:cNvSpPr/>
            <p:nvPr/>
          </p:nvSpPr>
          <p:spPr>
            <a:xfrm>
              <a:off x="292344" y="1224655"/>
              <a:ext cx="1767334" cy="30484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grpSp>
          <p:nvGrpSpPr>
            <p:cNvPr id="16" name="Rühm 15">
              <a:extLst>
                <a:ext uri="{FF2B5EF4-FFF2-40B4-BE49-F238E27FC236}">
                  <a16:creationId xmlns:a16="http://schemas.microsoft.com/office/drawing/2014/main" id="{22388E40-D0E2-4280-B112-A0AE9209C002}"/>
                </a:ext>
              </a:extLst>
            </p:cNvPr>
            <p:cNvGrpSpPr/>
            <p:nvPr/>
          </p:nvGrpSpPr>
          <p:grpSpPr>
            <a:xfrm>
              <a:off x="292344" y="1151767"/>
              <a:ext cx="1746006" cy="743019"/>
              <a:chOff x="292344" y="1151767"/>
              <a:chExt cx="1746006" cy="743019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F598BDD-F2FF-4E11-99E6-3C1AE7721777}"/>
                  </a:ext>
                </a:extLst>
              </p:cNvPr>
              <p:cNvSpPr txBox="1"/>
              <p:nvPr/>
            </p:nvSpPr>
            <p:spPr>
              <a:xfrm>
                <a:off x="292344" y="1433121"/>
                <a:ext cx="1746006" cy="461665"/>
              </a:xfrm>
              <a:custGeom>
                <a:avLst/>
                <a:gdLst>
                  <a:gd name="connsiteX0" fmla="*/ 0 w 1746006"/>
                  <a:gd name="connsiteY0" fmla="*/ 0 h 461665"/>
                  <a:gd name="connsiteX1" fmla="*/ 547082 w 1746006"/>
                  <a:gd name="connsiteY1" fmla="*/ 0 h 461665"/>
                  <a:gd name="connsiteX2" fmla="*/ 1094164 w 1746006"/>
                  <a:gd name="connsiteY2" fmla="*/ 0 h 461665"/>
                  <a:gd name="connsiteX3" fmla="*/ 1746006 w 1746006"/>
                  <a:gd name="connsiteY3" fmla="*/ 0 h 461665"/>
                  <a:gd name="connsiteX4" fmla="*/ 1746006 w 1746006"/>
                  <a:gd name="connsiteY4" fmla="*/ 461665 h 461665"/>
                  <a:gd name="connsiteX5" fmla="*/ 1146544 w 1746006"/>
                  <a:gd name="connsiteY5" fmla="*/ 461665 h 461665"/>
                  <a:gd name="connsiteX6" fmla="*/ 547082 w 1746006"/>
                  <a:gd name="connsiteY6" fmla="*/ 461665 h 461665"/>
                  <a:gd name="connsiteX7" fmla="*/ 0 w 1746006"/>
                  <a:gd name="connsiteY7" fmla="*/ 461665 h 461665"/>
                  <a:gd name="connsiteX8" fmla="*/ 0 w 1746006"/>
                  <a:gd name="connsiteY8" fmla="*/ 0 h 461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46006" h="461665" fill="none" extrusionOk="0">
                    <a:moveTo>
                      <a:pt x="0" y="0"/>
                    </a:moveTo>
                    <a:cubicBezTo>
                      <a:pt x="244476" y="-23758"/>
                      <a:pt x="324873" y="-5101"/>
                      <a:pt x="547082" y="0"/>
                    </a:cubicBezTo>
                    <a:cubicBezTo>
                      <a:pt x="769291" y="5101"/>
                      <a:pt x="982316" y="-1150"/>
                      <a:pt x="1094164" y="0"/>
                    </a:cubicBezTo>
                    <a:cubicBezTo>
                      <a:pt x="1206012" y="1150"/>
                      <a:pt x="1531019" y="-26192"/>
                      <a:pt x="1746006" y="0"/>
                    </a:cubicBezTo>
                    <a:cubicBezTo>
                      <a:pt x="1759911" y="119617"/>
                      <a:pt x="1736107" y="301980"/>
                      <a:pt x="1746006" y="461665"/>
                    </a:cubicBezTo>
                    <a:cubicBezTo>
                      <a:pt x="1523347" y="450303"/>
                      <a:pt x="1329315" y="447484"/>
                      <a:pt x="1146544" y="461665"/>
                    </a:cubicBezTo>
                    <a:cubicBezTo>
                      <a:pt x="963773" y="475846"/>
                      <a:pt x="680581" y="480080"/>
                      <a:pt x="547082" y="461665"/>
                    </a:cubicBezTo>
                    <a:cubicBezTo>
                      <a:pt x="413583" y="443250"/>
                      <a:pt x="140821" y="448140"/>
                      <a:pt x="0" y="461665"/>
                    </a:cubicBezTo>
                    <a:cubicBezTo>
                      <a:pt x="-12485" y="322479"/>
                      <a:pt x="15535" y="230197"/>
                      <a:pt x="0" y="0"/>
                    </a:cubicBezTo>
                    <a:close/>
                  </a:path>
                  <a:path w="1746006" h="461665" stroke="0" extrusionOk="0">
                    <a:moveTo>
                      <a:pt x="0" y="0"/>
                    </a:moveTo>
                    <a:cubicBezTo>
                      <a:pt x="154966" y="6892"/>
                      <a:pt x="348970" y="14826"/>
                      <a:pt x="599462" y="0"/>
                    </a:cubicBezTo>
                    <a:cubicBezTo>
                      <a:pt x="849954" y="-14826"/>
                      <a:pt x="965453" y="-19866"/>
                      <a:pt x="1198924" y="0"/>
                    </a:cubicBezTo>
                    <a:cubicBezTo>
                      <a:pt x="1432395" y="19866"/>
                      <a:pt x="1607270" y="7281"/>
                      <a:pt x="1746006" y="0"/>
                    </a:cubicBezTo>
                    <a:cubicBezTo>
                      <a:pt x="1747914" y="153943"/>
                      <a:pt x="1765447" y="364432"/>
                      <a:pt x="1746006" y="461665"/>
                    </a:cubicBezTo>
                    <a:cubicBezTo>
                      <a:pt x="1524481" y="465686"/>
                      <a:pt x="1356803" y="466249"/>
                      <a:pt x="1146544" y="461665"/>
                    </a:cubicBezTo>
                    <a:cubicBezTo>
                      <a:pt x="936285" y="457081"/>
                      <a:pt x="710919" y="454999"/>
                      <a:pt x="582002" y="461665"/>
                    </a:cubicBezTo>
                    <a:cubicBezTo>
                      <a:pt x="453085" y="468331"/>
                      <a:pt x="242581" y="462129"/>
                      <a:pt x="0" y="461665"/>
                    </a:cubicBezTo>
                    <a:cubicBezTo>
                      <a:pt x="-4295" y="288312"/>
                      <a:pt x="221" y="99376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885490621">
                      <a:prstGeom prst="rect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t-EE" sz="1200" dirty="0">
                    <a:latin typeface="Axure Handwriting" panose="020B0402020200020204" pitchFamily="34" charset="0"/>
                  </a:rPr>
                  <a:t>PÕHIKOOLI RIIKLIK ÕPPEKAVA</a:t>
                </a:r>
              </a:p>
            </p:txBody>
          </p:sp>
          <p:sp>
            <p:nvSpPr>
              <p:cNvPr id="98" name="Ovaal 97">
                <a:extLst>
                  <a:ext uri="{FF2B5EF4-FFF2-40B4-BE49-F238E27FC236}">
                    <a16:creationId xmlns:a16="http://schemas.microsoft.com/office/drawing/2014/main" id="{FDF33D5B-0E88-4192-9171-431C160D9220}"/>
                  </a:ext>
                </a:extLst>
              </p:cNvPr>
              <p:cNvSpPr/>
              <p:nvPr/>
            </p:nvSpPr>
            <p:spPr>
              <a:xfrm>
                <a:off x="1131752" y="1151767"/>
                <a:ext cx="161186" cy="184666"/>
              </a:xfrm>
              <a:prstGeom prst="ellipse">
                <a:avLst/>
              </a:prstGeom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grpSp>
        <p:nvGrpSpPr>
          <p:cNvPr id="18" name="Rühm 17">
            <a:extLst>
              <a:ext uri="{FF2B5EF4-FFF2-40B4-BE49-F238E27FC236}">
                <a16:creationId xmlns:a16="http://schemas.microsoft.com/office/drawing/2014/main" id="{5C207ED9-6525-4018-91B7-A5BF79F0DB08}"/>
              </a:ext>
            </a:extLst>
          </p:cNvPr>
          <p:cNvGrpSpPr/>
          <p:nvPr/>
        </p:nvGrpSpPr>
        <p:grpSpPr>
          <a:xfrm>
            <a:off x="1776739" y="20819"/>
            <a:ext cx="1506560" cy="974374"/>
            <a:chOff x="1852978" y="1152586"/>
            <a:chExt cx="1506560" cy="974374"/>
          </a:xfrm>
        </p:grpSpPr>
        <p:sp>
          <p:nvSpPr>
            <p:cNvPr id="93" name="Võrdkülgne kolmnurk 92">
              <a:extLst>
                <a:ext uri="{FF2B5EF4-FFF2-40B4-BE49-F238E27FC236}">
                  <a16:creationId xmlns:a16="http://schemas.microsoft.com/office/drawing/2014/main" id="{B8505E8C-1A99-4FCC-849F-E542291EDD0C}"/>
                </a:ext>
              </a:extLst>
            </p:cNvPr>
            <p:cNvSpPr/>
            <p:nvPr/>
          </p:nvSpPr>
          <p:spPr>
            <a:xfrm>
              <a:off x="1885950" y="1212299"/>
              <a:ext cx="1411715" cy="38469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3DC491F-E6D5-4E99-8953-A98A420262BF}"/>
                </a:ext>
              </a:extLst>
            </p:cNvPr>
            <p:cNvSpPr txBox="1"/>
            <p:nvPr/>
          </p:nvSpPr>
          <p:spPr>
            <a:xfrm>
              <a:off x="1852978" y="1480629"/>
              <a:ext cx="1506560" cy="646331"/>
            </a:xfrm>
            <a:custGeom>
              <a:avLst/>
              <a:gdLst>
                <a:gd name="connsiteX0" fmla="*/ 0 w 1506560"/>
                <a:gd name="connsiteY0" fmla="*/ 0 h 646331"/>
                <a:gd name="connsiteX1" fmla="*/ 472055 w 1506560"/>
                <a:gd name="connsiteY1" fmla="*/ 0 h 646331"/>
                <a:gd name="connsiteX2" fmla="*/ 929045 w 1506560"/>
                <a:gd name="connsiteY2" fmla="*/ 0 h 646331"/>
                <a:gd name="connsiteX3" fmla="*/ 1506560 w 1506560"/>
                <a:gd name="connsiteY3" fmla="*/ 0 h 646331"/>
                <a:gd name="connsiteX4" fmla="*/ 1506560 w 1506560"/>
                <a:gd name="connsiteY4" fmla="*/ 646331 h 646331"/>
                <a:gd name="connsiteX5" fmla="*/ 974242 w 1506560"/>
                <a:gd name="connsiteY5" fmla="*/ 646331 h 646331"/>
                <a:gd name="connsiteX6" fmla="*/ 441924 w 1506560"/>
                <a:gd name="connsiteY6" fmla="*/ 646331 h 646331"/>
                <a:gd name="connsiteX7" fmla="*/ 0 w 1506560"/>
                <a:gd name="connsiteY7" fmla="*/ 646331 h 646331"/>
                <a:gd name="connsiteX8" fmla="*/ 0 w 1506560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6560" h="646331" fill="none" extrusionOk="0">
                  <a:moveTo>
                    <a:pt x="0" y="0"/>
                  </a:moveTo>
                  <a:cubicBezTo>
                    <a:pt x="155287" y="-3594"/>
                    <a:pt x="263206" y="-8341"/>
                    <a:pt x="472055" y="0"/>
                  </a:cubicBezTo>
                  <a:cubicBezTo>
                    <a:pt x="680905" y="8341"/>
                    <a:pt x="712346" y="21082"/>
                    <a:pt x="929045" y="0"/>
                  </a:cubicBezTo>
                  <a:cubicBezTo>
                    <a:pt x="1145744" y="-21082"/>
                    <a:pt x="1302426" y="-2082"/>
                    <a:pt x="1506560" y="0"/>
                  </a:cubicBezTo>
                  <a:cubicBezTo>
                    <a:pt x="1509846" y="245214"/>
                    <a:pt x="1511839" y="463610"/>
                    <a:pt x="1506560" y="646331"/>
                  </a:cubicBezTo>
                  <a:cubicBezTo>
                    <a:pt x="1274763" y="650527"/>
                    <a:pt x="1178289" y="661019"/>
                    <a:pt x="974242" y="646331"/>
                  </a:cubicBezTo>
                  <a:cubicBezTo>
                    <a:pt x="770195" y="631643"/>
                    <a:pt x="589605" y="650316"/>
                    <a:pt x="441924" y="646331"/>
                  </a:cubicBezTo>
                  <a:cubicBezTo>
                    <a:pt x="294243" y="642346"/>
                    <a:pt x="165796" y="625718"/>
                    <a:pt x="0" y="646331"/>
                  </a:cubicBezTo>
                  <a:cubicBezTo>
                    <a:pt x="3321" y="411559"/>
                    <a:pt x="-8550" y="154046"/>
                    <a:pt x="0" y="0"/>
                  </a:cubicBezTo>
                  <a:close/>
                </a:path>
                <a:path w="1506560" h="646331" stroke="0" extrusionOk="0">
                  <a:moveTo>
                    <a:pt x="0" y="0"/>
                  </a:moveTo>
                  <a:cubicBezTo>
                    <a:pt x="177530" y="9144"/>
                    <a:pt x="369818" y="6746"/>
                    <a:pt x="532318" y="0"/>
                  </a:cubicBezTo>
                  <a:cubicBezTo>
                    <a:pt x="694818" y="-6746"/>
                    <a:pt x="853952" y="7586"/>
                    <a:pt x="1034505" y="0"/>
                  </a:cubicBezTo>
                  <a:cubicBezTo>
                    <a:pt x="1215058" y="-7586"/>
                    <a:pt x="1287891" y="3917"/>
                    <a:pt x="1506560" y="0"/>
                  </a:cubicBezTo>
                  <a:cubicBezTo>
                    <a:pt x="1502277" y="162431"/>
                    <a:pt x="1512433" y="349804"/>
                    <a:pt x="1506560" y="646331"/>
                  </a:cubicBezTo>
                  <a:cubicBezTo>
                    <a:pt x="1299807" y="654975"/>
                    <a:pt x="1117979" y="652171"/>
                    <a:pt x="989308" y="646331"/>
                  </a:cubicBezTo>
                  <a:cubicBezTo>
                    <a:pt x="860637" y="640491"/>
                    <a:pt x="664505" y="649009"/>
                    <a:pt x="472055" y="646331"/>
                  </a:cubicBezTo>
                  <a:cubicBezTo>
                    <a:pt x="279605" y="643653"/>
                    <a:pt x="142754" y="662374"/>
                    <a:pt x="0" y="646331"/>
                  </a:cubicBezTo>
                  <a:cubicBezTo>
                    <a:pt x="-7439" y="409355"/>
                    <a:pt x="-8088" y="19461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399442095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 ÕPPEKAVA </a:t>
              </a:r>
            </a:p>
          </p:txBody>
        </p:sp>
        <p:sp>
          <p:nvSpPr>
            <p:cNvPr id="92" name="Ovaal 91">
              <a:extLst>
                <a:ext uri="{FF2B5EF4-FFF2-40B4-BE49-F238E27FC236}">
                  <a16:creationId xmlns:a16="http://schemas.microsoft.com/office/drawing/2014/main" id="{320C2E1F-A4D8-4A3C-8BF7-30D5942A11F9}"/>
                </a:ext>
              </a:extLst>
            </p:cNvPr>
            <p:cNvSpPr/>
            <p:nvPr/>
          </p:nvSpPr>
          <p:spPr>
            <a:xfrm>
              <a:off x="2501949" y="1152586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</p:grpSp>
      <p:grpSp>
        <p:nvGrpSpPr>
          <p:cNvPr id="28" name="Rühm 27">
            <a:extLst>
              <a:ext uri="{FF2B5EF4-FFF2-40B4-BE49-F238E27FC236}">
                <a16:creationId xmlns:a16="http://schemas.microsoft.com/office/drawing/2014/main" id="{9A9B1E81-3506-426B-8A86-4AD01152939D}"/>
              </a:ext>
            </a:extLst>
          </p:cNvPr>
          <p:cNvGrpSpPr/>
          <p:nvPr/>
        </p:nvGrpSpPr>
        <p:grpSpPr>
          <a:xfrm>
            <a:off x="2892464" y="108056"/>
            <a:ext cx="2079383" cy="975311"/>
            <a:chOff x="3024332" y="1250449"/>
            <a:chExt cx="2079383" cy="975311"/>
          </a:xfrm>
        </p:grpSpPr>
        <p:sp>
          <p:nvSpPr>
            <p:cNvPr id="100" name="Võrdkülgne kolmnurk 99">
              <a:extLst>
                <a:ext uri="{FF2B5EF4-FFF2-40B4-BE49-F238E27FC236}">
                  <a16:creationId xmlns:a16="http://schemas.microsoft.com/office/drawing/2014/main" id="{1F2C6942-65A5-405E-ADAE-91194B6FB3DE}"/>
                </a:ext>
              </a:extLst>
            </p:cNvPr>
            <p:cNvSpPr/>
            <p:nvPr/>
          </p:nvSpPr>
          <p:spPr>
            <a:xfrm>
              <a:off x="3024334" y="1410892"/>
              <a:ext cx="2079381" cy="184666"/>
            </a:xfrm>
            <a:prstGeom prst="triangle">
              <a:avLst>
                <a:gd name="adj" fmla="val 50000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01" name="Ovaal 100">
              <a:extLst>
                <a:ext uri="{FF2B5EF4-FFF2-40B4-BE49-F238E27FC236}">
                  <a16:creationId xmlns:a16="http://schemas.microsoft.com/office/drawing/2014/main" id="{509DFBC8-3AAA-49DE-B97E-F0CE6F3F5AEA}"/>
                </a:ext>
              </a:extLst>
            </p:cNvPr>
            <p:cNvSpPr/>
            <p:nvPr/>
          </p:nvSpPr>
          <p:spPr>
            <a:xfrm>
              <a:off x="3986678" y="1250449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0ECAC44-E8C0-4AAE-B107-9AA9D4134086}"/>
                </a:ext>
              </a:extLst>
            </p:cNvPr>
            <p:cNvSpPr txBox="1"/>
            <p:nvPr/>
          </p:nvSpPr>
          <p:spPr>
            <a:xfrm>
              <a:off x="3024332" y="1579429"/>
              <a:ext cx="2079381" cy="646331"/>
            </a:xfrm>
            <a:custGeom>
              <a:avLst/>
              <a:gdLst>
                <a:gd name="connsiteX0" fmla="*/ 0 w 2079381"/>
                <a:gd name="connsiteY0" fmla="*/ 0 h 646331"/>
                <a:gd name="connsiteX1" fmla="*/ 734715 w 2079381"/>
                <a:gd name="connsiteY1" fmla="*/ 0 h 646331"/>
                <a:gd name="connsiteX2" fmla="*/ 1386254 w 2079381"/>
                <a:gd name="connsiteY2" fmla="*/ 0 h 646331"/>
                <a:gd name="connsiteX3" fmla="*/ 2079381 w 2079381"/>
                <a:gd name="connsiteY3" fmla="*/ 0 h 646331"/>
                <a:gd name="connsiteX4" fmla="*/ 2079381 w 2079381"/>
                <a:gd name="connsiteY4" fmla="*/ 646331 h 646331"/>
                <a:gd name="connsiteX5" fmla="*/ 1365460 w 2079381"/>
                <a:gd name="connsiteY5" fmla="*/ 646331 h 646331"/>
                <a:gd name="connsiteX6" fmla="*/ 713921 w 2079381"/>
                <a:gd name="connsiteY6" fmla="*/ 646331 h 646331"/>
                <a:gd name="connsiteX7" fmla="*/ 0 w 2079381"/>
                <a:gd name="connsiteY7" fmla="*/ 646331 h 646331"/>
                <a:gd name="connsiteX8" fmla="*/ 0 w 2079381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9381" h="646331" fill="none" extrusionOk="0">
                  <a:moveTo>
                    <a:pt x="0" y="0"/>
                  </a:moveTo>
                  <a:cubicBezTo>
                    <a:pt x="355212" y="8306"/>
                    <a:pt x="585177" y="7903"/>
                    <a:pt x="734715" y="0"/>
                  </a:cubicBezTo>
                  <a:cubicBezTo>
                    <a:pt x="884253" y="-7903"/>
                    <a:pt x="1229711" y="-11722"/>
                    <a:pt x="1386254" y="0"/>
                  </a:cubicBezTo>
                  <a:cubicBezTo>
                    <a:pt x="1542797" y="11722"/>
                    <a:pt x="1897845" y="-18900"/>
                    <a:pt x="2079381" y="0"/>
                  </a:cubicBezTo>
                  <a:cubicBezTo>
                    <a:pt x="2055088" y="162549"/>
                    <a:pt x="2066517" y="421427"/>
                    <a:pt x="2079381" y="646331"/>
                  </a:cubicBezTo>
                  <a:cubicBezTo>
                    <a:pt x="1732092" y="679159"/>
                    <a:pt x="1556123" y="673581"/>
                    <a:pt x="1365460" y="646331"/>
                  </a:cubicBezTo>
                  <a:cubicBezTo>
                    <a:pt x="1174797" y="619081"/>
                    <a:pt x="953021" y="672056"/>
                    <a:pt x="713921" y="646331"/>
                  </a:cubicBezTo>
                  <a:cubicBezTo>
                    <a:pt x="474821" y="620606"/>
                    <a:pt x="325709" y="650499"/>
                    <a:pt x="0" y="646331"/>
                  </a:cubicBezTo>
                  <a:cubicBezTo>
                    <a:pt x="8849" y="351869"/>
                    <a:pt x="-722" y="238833"/>
                    <a:pt x="0" y="0"/>
                  </a:cubicBezTo>
                  <a:close/>
                </a:path>
                <a:path w="2079381" h="646331" stroke="0" extrusionOk="0">
                  <a:moveTo>
                    <a:pt x="0" y="0"/>
                  </a:moveTo>
                  <a:cubicBezTo>
                    <a:pt x="233787" y="-32581"/>
                    <a:pt x="337020" y="-3291"/>
                    <a:pt x="672333" y="0"/>
                  </a:cubicBezTo>
                  <a:cubicBezTo>
                    <a:pt x="1007646" y="3291"/>
                    <a:pt x="1087529" y="-4906"/>
                    <a:pt x="1303079" y="0"/>
                  </a:cubicBezTo>
                  <a:cubicBezTo>
                    <a:pt x="1518629" y="4906"/>
                    <a:pt x="1710036" y="-16222"/>
                    <a:pt x="2079381" y="0"/>
                  </a:cubicBezTo>
                  <a:cubicBezTo>
                    <a:pt x="2058163" y="247755"/>
                    <a:pt x="2090153" y="357162"/>
                    <a:pt x="2079381" y="646331"/>
                  </a:cubicBezTo>
                  <a:cubicBezTo>
                    <a:pt x="1929388" y="652884"/>
                    <a:pt x="1584377" y="646190"/>
                    <a:pt x="1344666" y="646331"/>
                  </a:cubicBezTo>
                  <a:cubicBezTo>
                    <a:pt x="1104955" y="646472"/>
                    <a:pt x="871396" y="614227"/>
                    <a:pt x="609952" y="646331"/>
                  </a:cubicBezTo>
                  <a:cubicBezTo>
                    <a:pt x="348508" y="678435"/>
                    <a:pt x="137578" y="641932"/>
                    <a:pt x="0" y="646331"/>
                  </a:cubicBezTo>
                  <a:cubicBezTo>
                    <a:pt x="-22594" y="392149"/>
                    <a:pt x="-1166" y="27335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1573457534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III kooliastme loovtöö korraldamise põhimõtted</a:t>
              </a:r>
            </a:p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Keskkoolis</a:t>
              </a:r>
            </a:p>
          </p:txBody>
        </p:sp>
      </p:grpSp>
      <p:sp>
        <p:nvSpPr>
          <p:cNvPr id="171" name="Ovaal 170">
            <a:extLst>
              <a:ext uri="{FF2B5EF4-FFF2-40B4-BE49-F238E27FC236}">
                <a16:creationId xmlns:a16="http://schemas.microsoft.com/office/drawing/2014/main" id="{BA176956-8739-4273-8157-72FD2861ACFD}"/>
              </a:ext>
            </a:extLst>
          </p:cNvPr>
          <p:cNvSpPr/>
          <p:nvPr/>
        </p:nvSpPr>
        <p:spPr>
          <a:xfrm>
            <a:off x="9845458" y="1323125"/>
            <a:ext cx="2255737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grpSp>
        <p:nvGrpSpPr>
          <p:cNvPr id="35" name="Rühm 34">
            <a:extLst>
              <a:ext uri="{FF2B5EF4-FFF2-40B4-BE49-F238E27FC236}">
                <a16:creationId xmlns:a16="http://schemas.microsoft.com/office/drawing/2014/main" id="{85E5FE09-0E89-4DC6-92B4-D723126AF293}"/>
              </a:ext>
            </a:extLst>
          </p:cNvPr>
          <p:cNvGrpSpPr/>
          <p:nvPr/>
        </p:nvGrpSpPr>
        <p:grpSpPr>
          <a:xfrm>
            <a:off x="9949278" y="798870"/>
            <a:ext cx="1985250" cy="768994"/>
            <a:chOff x="8507990" y="348862"/>
            <a:chExt cx="2079382" cy="768994"/>
          </a:xfrm>
        </p:grpSpPr>
        <p:grpSp>
          <p:nvGrpSpPr>
            <p:cNvPr id="80" name="Rühm 79">
              <a:extLst>
                <a:ext uri="{FF2B5EF4-FFF2-40B4-BE49-F238E27FC236}">
                  <a16:creationId xmlns:a16="http://schemas.microsoft.com/office/drawing/2014/main" id="{C2BE79CC-56FD-4B54-8472-3F42DFFC5209}"/>
                </a:ext>
              </a:extLst>
            </p:cNvPr>
            <p:cNvGrpSpPr/>
            <p:nvPr/>
          </p:nvGrpSpPr>
          <p:grpSpPr>
            <a:xfrm>
              <a:off x="8507990" y="348862"/>
              <a:ext cx="2079382" cy="768994"/>
              <a:chOff x="8181975" y="419100"/>
              <a:chExt cx="3067050" cy="1135772"/>
            </a:xfrm>
            <a:solidFill>
              <a:srgbClr val="FFFF00"/>
            </a:solidFill>
            <a:effectLst>
              <a:glow rad="419100">
                <a:schemeClr val="accent4">
                  <a:satMod val="175000"/>
                  <a:alpha val="40000"/>
                </a:schemeClr>
              </a:glow>
            </a:effectLst>
          </p:grpSpPr>
          <p:sp>
            <p:nvSpPr>
              <p:cNvPr id="54" name="Ristkülik 53">
                <a:extLst>
                  <a:ext uri="{FF2B5EF4-FFF2-40B4-BE49-F238E27FC236}">
                    <a16:creationId xmlns:a16="http://schemas.microsoft.com/office/drawing/2014/main" id="{C3537E85-046B-45AA-8849-928A10F64C4E}"/>
                  </a:ext>
                </a:extLst>
              </p:cNvPr>
              <p:cNvSpPr/>
              <p:nvPr/>
            </p:nvSpPr>
            <p:spPr>
              <a:xfrm>
                <a:off x="8181975" y="533400"/>
                <a:ext cx="3067050" cy="718629"/>
              </a:xfrm>
              <a:custGeom>
                <a:avLst/>
                <a:gdLst>
                  <a:gd name="connsiteX0" fmla="*/ 0 w 3067050"/>
                  <a:gd name="connsiteY0" fmla="*/ 0 h 718629"/>
                  <a:gd name="connsiteX1" fmla="*/ 3067050 w 3067050"/>
                  <a:gd name="connsiteY1" fmla="*/ 0 h 718629"/>
                  <a:gd name="connsiteX2" fmla="*/ 3067050 w 3067050"/>
                  <a:gd name="connsiteY2" fmla="*/ 718629 h 718629"/>
                  <a:gd name="connsiteX3" fmla="*/ 0 w 3067050"/>
                  <a:gd name="connsiteY3" fmla="*/ 718629 h 718629"/>
                  <a:gd name="connsiteX4" fmla="*/ 0 w 3067050"/>
                  <a:gd name="connsiteY4" fmla="*/ 0 h 7186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67050" h="718629" fill="none" extrusionOk="0">
                    <a:moveTo>
                      <a:pt x="0" y="0"/>
                    </a:moveTo>
                    <a:cubicBezTo>
                      <a:pt x="862236" y="-107097"/>
                      <a:pt x="2491030" y="114891"/>
                      <a:pt x="3067050" y="0"/>
                    </a:cubicBezTo>
                    <a:cubicBezTo>
                      <a:pt x="3040265" y="105332"/>
                      <a:pt x="3128989" y="627639"/>
                      <a:pt x="3067050" y="718629"/>
                    </a:cubicBezTo>
                    <a:cubicBezTo>
                      <a:pt x="2153437" y="737082"/>
                      <a:pt x="1521045" y="741219"/>
                      <a:pt x="0" y="718629"/>
                    </a:cubicBezTo>
                    <a:cubicBezTo>
                      <a:pt x="-37831" y="556652"/>
                      <a:pt x="-55212" y="241638"/>
                      <a:pt x="0" y="0"/>
                    </a:cubicBezTo>
                    <a:close/>
                  </a:path>
                  <a:path w="3067050" h="718629" stroke="0" extrusionOk="0">
                    <a:moveTo>
                      <a:pt x="0" y="0"/>
                    </a:moveTo>
                    <a:cubicBezTo>
                      <a:pt x="1130857" y="80376"/>
                      <a:pt x="2195956" y="-106280"/>
                      <a:pt x="3067050" y="0"/>
                    </a:cubicBezTo>
                    <a:cubicBezTo>
                      <a:pt x="3121705" y="329539"/>
                      <a:pt x="3003995" y="371467"/>
                      <a:pt x="3067050" y="718629"/>
                    </a:cubicBezTo>
                    <a:cubicBezTo>
                      <a:pt x="2758452" y="750429"/>
                      <a:pt x="557250" y="757264"/>
                      <a:pt x="0" y="718629"/>
                    </a:cubicBezTo>
                    <a:cubicBezTo>
                      <a:pt x="10018" y="635154"/>
                      <a:pt x="-55049" y="282686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1374697064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69" name="Ristkülik 68">
                <a:extLst>
                  <a:ext uri="{FF2B5EF4-FFF2-40B4-BE49-F238E27FC236}">
                    <a16:creationId xmlns:a16="http://schemas.microsoft.com/office/drawing/2014/main" id="{C10300AD-269C-4BD8-B6C3-E420057E84C3}"/>
                  </a:ext>
                </a:extLst>
              </p:cNvPr>
              <p:cNvSpPr/>
              <p:nvPr/>
            </p:nvSpPr>
            <p:spPr>
              <a:xfrm>
                <a:off x="8181975" y="419100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10030" y="-3116"/>
                      <a:pt x="29687" y="-4597"/>
                      <a:pt x="52357" y="0"/>
                    </a:cubicBezTo>
                    <a:cubicBezTo>
                      <a:pt x="57340" y="346621"/>
                      <a:pt x="2724" y="564217"/>
                      <a:pt x="52357" y="1117933"/>
                    </a:cubicBezTo>
                    <a:cubicBezTo>
                      <a:pt x="43165" y="1115370"/>
                      <a:pt x="16973" y="1114969"/>
                      <a:pt x="0" y="1117933"/>
                    </a:cubicBezTo>
                    <a:cubicBezTo>
                      <a:pt x="23161" y="884623"/>
                      <a:pt x="-36435" y="164293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551" y="-4032"/>
                      <a:pt x="39074" y="-1451"/>
                      <a:pt x="52357" y="0"/>
                    </a:cubicBezTo>
                    <a:cubicBezTo>
                      <a:pt x="-20614" y="533321"/>
                      <a:pt x="147548" y="909647"/>
                      <a:pt x="52357" y="1117933"/>
                    </a:cubicBezTo>
                    <a:cubicBezTo>
                      <a:pt x="37022" y="1121952"/>
                      <a:pt x="25406" y="1121930"/>
                      <a:pt x="0" y="1117933"/>
                    </a:cubicBezTo>
                    <a:cubicBezTo>
                      <a:pt x="11877" y="980195"/>
                      <a:pt x="-78410" y="434718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619034263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82" name="Ristkülik 81">
                <a:extLst>
                  <a:ext uri="{FF2B5EF4-FFF2-40B4-BE49-F238E27FC236}">
                    <a16:creationId xmlns:a16="http://schemas.microsoft.com/office/drawing/2014/main" id="{30ECFA76-B163-4FEF-9251-9D87D8A14C56}"/>
                  </a:ext>
                </a:extLst>
              </p:cNvPr>
              <p:cNvSpPr/>
              <p:nvPr/>
            </p:nvSpPr>
            <p:spPr>
              <a:xfrm>
                <a:off x="11190325" y="436939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21154" y="51"/>
                      <a:pt x="34603" y="4524"/>
                      <a:pt x="52357" y="0"/>
                    </a:cubicBezTo>
                    <a:cubicBezTo>
                      <a:pt x="110739" y="167846"/>
                      <a:pt x="26941" y="828818"/>
                      <a:pt x="52357" y="1117933"/>
                    </a:cubicBezTo>
                    <a:cubicBezTo>
                      <a:pt x="40320" y="1118327"/>
                      <a:pt x="15161" y="1122270"/>
                      <a:pt x="0" y="1117933"/>
                    </a:cubicBezTo>
                    <a:cubicBezTo>
                      <a:pt x="42693" y="844449"/>
                      <a:pt x="94707" y="483009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730" y="4431"/>
                      <a:pt x="33458" y="243"/>
                      <a:pt x="52357" y="0"/>
                    </a:cubicBezTo>
                    <a:cubicBezTo>
                      <a:pt x="62809" y="151767"/>
                      <a:pt x="78993" y="941538"/>
                      <a:pt x="52357" y="1117933"/>
                    </a:cubicBezTo>
                    <a:cubicBezTo>
                      <a:pt x="33172" y="1114131"/>
                      <a:pt x="12591" y="1120258"/>
                      <a:pt x="0" y="1117933"/>
                    </a:cubicBezTo>
                    <a:cubicBezTo>
                      <a:pt x="-53786" y="802572"/>
                      <a:pt x="84409" y="468984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540606347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A89EBF2-A38A-48CA-99E0-8AA9F1B58E94}"/>
                </a:ext>
              </a:extLst>
            </p:cNvPr>
            <p:cNvSpPr txBox="1"/>
            <p:nvPr/>
          </p:nvSpPr>
          <p:spPr>
            <a:xfrm>
              <a:off x="8594535" y="547976"/>
              <a:ext cx="19062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LOOVTÖÖ ESITLEMINE</a:t>
              </a:r>
            </a:p>
          </p:txBody>
        </p:sp>
      </p:grpSp>
      <p:sp>
        <p:nvSpPr>
          <p:cNvPr id="185" name="TextBox 184">
            <a:extLst>
              <a:ext uri="{FF2B5EF4-FFF2-40B4-BE49-F238E27FC236}">
                <a16:creationId xmlns:a16="http://schemas.microsoft.com/office/drawing/2014/main" id="{FE0FCB3C-A6EA-4A32-9300-33980D5E61BC}"/>
              </a:ext>
            </a:extLst>
          </p:cNvPr>
          <p:cNvSpPr txBox="1"/>
          <p:nvPr/>
        </p:nvSpPr>
        <p:spPr>
          <a:xfrm>
            <a:off x="314485" y="4389618"/>
            <a:ext cx="122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OKTOOBER</a:t>
            </a:r>
          </a:p>
        </p:txBody>
      </p:sp>
      <p:grpSp>
        <p:nvGrpSpPr>
          <p:cNvPr id="119" name="Rühm 118">
            <a:extLst>
              <a:ext uri="{FF2B5EF4-FFF2-40B4-BE49-F238E27FC236}">
                <a16:creationId xmlns:a16="http://schemas.microsoft.com/office/drawing/2014/main" id="{F28F6EBF-76D5-49F8-82E8-CC91581A9BF8}"/>
              </a:ext>
            </a:extLst>
          </p:cNvPr>
          <p:cNvGrpSpPr/>
          <p:nvPr/>
        </p:nvGrpSpPr>
        <p:grpSpPr>
          <a:xfrm>
            <a:off x="125303" y="3097926"/>
            <a:ext cx="1536650" cy="789331"/>
            <a:chOff x="2261422" y="5591100"/>
            <a:chExt cx="2031645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39" name="Ristkülik 138">
              <a:extLst>
                <a:ext uri="{FF2B5EF4-FFF2-40B4-BE49-F238E27FC236}">
                  <a16:creationId xmlns:a16="http://schemas.microsoft.com/office/drawing/2014/main" id="{13F9649F-EA3C-4B1A-AED4-A4CF9DF4EB6D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40" name="Ristkülik 139">
              <a:extLst>
                <a:ext uri="{FF2B5EF4-FFF2-40B4-BE49-F238E27FC236}">
                  <a16:creationId xmlns:a16="http://schemas.microsoft.com/office/drawing/2014/main" id="{7A3780CF-4806-4960-9824-B7E6BDEE0DE7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00908D4C-37EC-49AC-ACE2-821CEDB42586}"/>
                </a:ext>
              </a:extLst>
            </p:cNvPr>
            <p:cNvSpPr txBox="1"/>
            <p:nvPr/>
          </p:nvSpPr>
          <p:spPr>
            <a:xfrm>
              <a:off x="2261422" y="5713776"/>
              <a:ext cx="2031645" cy="319251"/>
            </a:xfrm>
            <a:custGeom>
              <a:avLst/>
              <a:gdLst>
                <a:gd name="connsiteX0" fmla="*/ 0 w 2031645"/>
                <a:gd name="connsiteY0" fmla="*/ 0 h 319251"/>
                <a:gd name="connsiteX1" fmla="*/ 2031645 w 2031645"/>
                <a:gd name="connsiteY1" fmla="*/ 0 h 319251"/>
                <a:gd name="connsiteX2" fmla="*/ 2031645 w 2031645"/>
                <a:gd name="connsiteY2" fmla="*/ 319251 h 319251"/>
                <a:gd name="connsiteX3" fmla="*/ 0 w 2031645"/>
                <a:gd name="connsiteY3" fmla="*/ 319251 h 319251"/>
                <a:gd name="connsiteX4" fmla="*/ 0 w 2031645"/>
                <a:gd name="connsiteY4" fmla="*/ 0 h 319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1645" h="319251" fill="none" extrusionOk="0">
                  <a:moveTo>
                    <a:pt x="0" y="0"/>
                  </a:moveTo>
                  <a:cubicBezTo>
                    <a:pt x="555720" y="-86046"/>
                    <a:pt x="1413679" y="58771"/>
                    <a:pt x="2031645" y="0"/>
                  </a:cubicBezTo>
                  <a:cubicBezTo>
                    <a:pt x="2013761" y="150063"/>
                    <a:pt x="2057537" y="211418"/>
                    <a:pt x="2031645" y="319251"/>
                  </a:cubicBezTo>
                  <a:cubicBezTo>
                    <a:pt x="1323660" y="357820"/>
                    <a:pt x="222541" y="229879"/>
                    <a:pt x="0" y="319251"/>
                  </a:cubicBezTo>
                  <a:cubicBezTo>
                    <a:pt x="-28582" y="170479"/>
                    <a:pt x="11843" y="157483"/>
                    <a:pt x="0" y="0"/>
                  </a:cubicBezTo>
                  <a:close/>
                </a:path>
                <a:path w="2031645" h="319251" stroke="0" extrusionOk="0">
                  <a:moveTo>
                    <a:pt x="0" y="0"/>
                  </a:moveTo>
                  <a:cubicBezTo>
                    <a:pt x="580161" y="-108589"/>
                    <a:pt x="1193376" y="35042"/>
                    <a:pt x="2031645" y="0"/>
                  </a:cubicBezTo>
                  <a:cubicBezTo>
                    <a:pt x="2004847" y="105889"/>
                    <a:pt x="2034166" y="180749"/>
                    <a:pt x="2031645" y="319251"/>
                  </a:cubicBezTo>
                  <a:cubicBezTo>
                    <a:pt x="1769853" y="396179"/>
                    <a:pt x="817229" y="299220"/>
                    <a:pt x="0" y="319251"/>
                  </a:cubicBezTo>
                  <a:cubicBezTo>
                    <a:pt x="10630" y="175929"/>
                    <a:pt x="17430" y="52711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LOOVTÖÖ ALGUS</a:t>
              </a:r>
            </a:p>
          </p:txBody>
        </p:sp>
      </p:grpSp>
      <p:sp>
        <p:nvSpPr>
          <p:cNvPr id="51" name="Ovaal 50">
            <a:extLst>
              <a:ext uri="{FF2B5EF4-FFF2-40B4-BE49-F238E27FC236}">
                <a16:creationId xmlns:a16="http://schemas.microsoft.com/office/drawing/2014/main" id="{A32AE1DA-CBEC-4E18-BDED-AB80B9BEC001}"/>
              </a:ext>
            </a:extLst>
          </p:cNvPr>
          <p:cNvSpPr/>
          <p:nvPr/>
        </p:nvSpPr>
        <p:spPr>
          <a:xfrm>
            <a:off x="32104" y="3566751"/>
            <a:ext cx="170524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15231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98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ol: kõver ülesnool 2">
            <a:extLst>
              <a:ext uri="{FF2B5EF4-FFF2-40B4-BE49-F238E27FC236}">
                <a16:creationId xmlns:a16="http://schemas.microsoft.com/office/drawing/2014/main" id="{624E59E7-1346-49F9-9BCE-826CCD7B5A7A}"/>
              </a:ext>
            </a:extLst>
          </p:cNvPr>
          <p:cNvSpPr/>
          <p:nvPr/>
        </p:nvSpPr>
        <p:spPr>
          <a:xfrm>
            <a:off x="218454" y="1859884"/>
            <a:ext cx="11813706" cy="4755090"/>
          </a:xfrm>
          <a:custGeom>
            <a:avLst/>
            <a:gdLst>
              <a:gd name="connsiteX0" fmla="*/ 10690568 w 11919757"/>
              <a:gd name="connsiteY0" fmla="*/ 0 h 4986164"/>
              <a:gd name="connsiteX1" fmla="*/ 11759918 w 11919757"/>
              <a:gd name="connsiteY1" fmla="*/ 1246541 h 4986164"/>
              <a:gd name="connsiteX2" fmla="*/ 11153999 w 11919757"/>
              <a:gd name="connsiteY2" fmla="*/ 1246541 h 4986164"/>
              <a:gd name="connsiteX3" fmla="*/ 5656919 w 11919757"/>
              <a:gd name="connsiteY3" fmla="*/ 4947793 h 4986164"/>
              <a:gd name="connsiteX4" fmla="*/ 9907458 w 11919757"/>
              <a:gd name="connsiteY4" fmla="*/ 1246541 h 4986164"/>
              <a:gd name="connsiteX5" fmla="*/ 9301539 w 11919757"/>
              <a:gd name="connsiteY5" fmla="*/ 1246541 h 4986164"/>
              <a:gd name="connsiteX6" fmla="*/ 10690568 w 11919757"/>
              <a:gd name="connsiteY6" fmla="*/ 0 h 4986164"/>
              <a:gd name="connsiteX0" fmla="*/ 5033649 w 11919757"/>
              <a:gd name="connsiteY0" fmla="*/ 4986164 h 4986164"/>
              <a:gd name="connsiteX1" fmla="*/ 0 w 11919757"/>
              <a:gd name="connsiteY1" fmla="*/ 0 h 4986164"/>
              <a:gd name="connsiteX2" fmla="*/ 1246541 w 11919757"/>
              <a:gd name="connsiteY2" fmla="*/ 0 h 4986164"/>
              <a:gd name="connsiteX3" fmla="*/ 6280190 w 11919757"/>
              <a:gd name="connsiteY3" fmla="*/ 4986164 h 4986164"/>
              <a:gd name="connsiteX4" fmla="*/ 5033649 w 11919757"/>
              <a:gd name="connsiteY4" fmla="*/ 4986164 h 4986164"/>
              <a:gd name="connsiteX0" fmla="*/ 5656919 w 11919757"/>
              <a:gd name="connsiteY0" fmla="*/ 4947793 h 4986164"/>
              <a:gd name="connsiteX1" fmla="*/ 9907458 w 11919757"/>
              <a:gd name="connsiteY1" fmla="*/ 1246541 h 4986164"/>
              <a:gd name="connsiteX2" fmla="*/ 9301539 w 11919757"/>
              <a:gd name="connsiteY2" fmla="*/ 1246541 h 4986164"/>
              <a:gd name="connsiteX3" fmla="*/ 10690568 w 11919757"/>
              <a:gd name="connsiteY3" fmla="*/ 0 h 4986164"/>
              <a:gd name="connsiteX4" fmla="*/ 11759918 w 11919757"/>
              <a:gd name="connsiteY4" fmla="*/ 1246541 h 4986164"/>
              <a:gd name="connsiteX5" fmla="*/ 11153999 w 11919757"/>
              <a:gd name="connsiteY5" fmla="*/ 1246541 h 4986164"/>
              <a:gd name="connsiteX6" fmla="*/ 6280189 w 11919757"/>
              <a:gd name="connsiteY6" fmla="*/ 4986164 h 4986164"/>
              <a:gd name="connsiteX7" fmla="*/ 5033649 w 11919757"/>
              <a:gd name="connsiteY7" fmla="*/ 4986164 h 4986164"/>
              <a:gd name="connsiteX8" fmla="*/ 0 w 11919757"/>
              <a:gd name="connsiteY8" fmla="*/ 0 h 4986164"/>
              <a:gd name="connsiteX9" fmla="*/ 1246541 w 11919757"/>
              <a:gd name="connsiteY9" fmla="*/ 0 h 4986164"/>
              <a:gd name="connsiteX10" fmla="*/ 6280190 w 11919757"/>
              <a:gd name="connsiteY10" fmla="*/ 4986164 h 4986164"/>
              <a:gd name="connsiteX0" fmla="*/ 10690568 w 11759918"/>
              <a:gd name="connsiteY0" fmla="*/ 0 h 4986521"/>
              <a:gd name="connsiteX1" fmla="*/ 11759918 w 11759918"/>
              <a:gd name="connsiteY1" fmla="*/ 1246541 h 4986521"/>
              <a:gd name="connsiteX2" fmla="*/ 11153999 w 11759918"/>
              <a:gd name="connsiteY2" fmla="*/ 1246541 h 4986521"/>
              <a:gd name="connsiteX3" fmla="*/ 5656919 w 11759918"/>
              <a:gd name="connsiteY3" fmla="*/ 4947793 h 4986521"/>
              <a:gd name="connsiteX4" fmla="*/ 9907458 w 11759918"/>
              <a:gd name="connsiteY4" fmla="*/ 1246541 h 4986521"/>
              <a:gd name="connsiteX5" fmla="*/ 9301539 w 11759918"/>
              <a:gd name="connsiteY5" fmla="*/ 1246541 h 4986521"/>
              <a:gd name="connsiteX6" fmla="*/ 10690568 w 11759918"/>
              <a:gd name="connsiteY6" fmla="*/ 0 h 4986521"/>
              <a:gd name="connsiteX0" fmla="*/ 5033649 w 11759918"/>
              <a:gd name="connsiteY0" fmla="*/ 4986164 h 4986521"/>
              <a:gd name="connsiteX1" fmla="*/ 0 w 11759918"/>
              <a:gd name="connsiteY1" fmla="*/ 0 h 4986521"/>
              <a:gd name="connsiteX2" fmla="*/ 1246541 w 11759918"/>
              <a:gd name="connsiteY2" fmla="*/ 0 h 4986521"/>
              <a:gd name="connsiteX3" fmla="*/ 6280190 w 11759918"/>
              <a:gd name="connsiteY3" fmla="*/ 4986164 h 4986521"/>
              <a:gd name="connsiteX4" fmla="*/ 5033649 w 11759918"/>
              <a:gd name="connsiteY4" fmla="*/ 4986164 h 4986521"/>
              <a:gd name="connsiteX0" fmla="*/ 5656919 w 11759918"/>
              <a:gd name="connsiteY0" fmla="*/ 4947793 h 4986521"/>
              <a:gd name="connsiteX1" fmla="*/ 9907458 w 11759918"/>
              <a:gd name="connsiteY1" fmla="*/ 1246541 h 4986521"/>
              <a:gd name="connsiteX2" fmla="*/ 9301539 w 11759918"/>
              <a:gd name="connsiteY2" fmla="*/ 1246541 h 4986521"/>
              <a:gd name="connsiteX3" fmla="*/ 10690568 w 11759918"/>
              <a:gd name="connsiteY3" fmla="*/ 0 h 4986521"/>
              <a:gd name="connsiteX4" fmla="*/ 11759918 w 11759918"/>
              <a:gd name="connsiteY4" fmla="*/ 1246541 h 4986521"/>
              <a:gd name="connsiteX5" fmla="*/ 11153999 w 11759918"/>
              <a:gd name="connsiteY5" fmla="*/ 1246541 h 4986521"/>
              <a:gd name="connsiteX6" fmla="*/ 6280189 w 11759918"/>
              <a:gd name="connsiteY6" fmla="*/ 4986164 h 4986521"/>
              <a:gd name="connsiteX7" fmla="*/ 5033649 w 11759918"/>
              <a:gd name="connsiteY7" fmla="*/ 4986164 h 4986521"/>
              <a:gd name="connsiteX8" fmla="*/ 0 w 11759918"/>
              <a:gd name="connsiteY8" fmla="*/ 0 h 4986521"/>
              <a:gd name="connsiteX9" fmla="*/ 1354118 w 11759918"/>
              <a:gd name="connsiteY9" fmla="*/ 2133600 h 4986521"/>
              <a:gd name="connsiteX10" fmla="*/ 6280190 w 11759918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291364 w 11804741"/>
              <a:gd name="connsiteY2" fmla="*/ 0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35391 w 11804741"/>
              <a:gd name="connsiteY0" fmla="*/ 0 h 4986521"/>
              <a:gd name="connsiteX1" fmla="*/ 11804741 w 11804741"/>
              <a:gd name="connsiteY1" fmla="*/ 1246541 h 4986521"/>
              <a:gd name="connsiteX2" fmla="*/ 11198822 w 11804741"/>
              <a:gd name="connsiteY2" fmla="*/ 1246541 h 4986521"/>
              <a:gd name="connsiteX3" fmla="*/ 5701742 w 11804741"/>
              <a:gd name="connsiteY3" fmla="*/ 4947793 h 4986521"/>
              <a:gd name="connsiteX4" fmla="*/ 9952281 w 11804741"/>
              <a:gd name="connsiteY4" fmla="*/ 1246541 h 4986521"/>
              <a:gd name="connsiteX5" fmla="*/ 9346362 w 11804741"/>
              <a:gd name="connsiteY5" fmla="*/ 1246541 h 4986521"/>
              <a:gd name="connsiteX6" fmla="*/ 10735391 w 11804741"/>
              <a:gd name="connsiteY6" fmla="*/ 0 h 4986521"/>
              <a:gd name="connsiteX0" fmla="*/ 5078472 w 11804741"/>
              <a:gd name="connsiteY0" fmla="*/ 4986164 h 4986521"/>
              <a:gd name="connsiteX1" fmla="*/ 44823 w 11804741"/>
              <a:gd name="connsiteY1" fmla="*/ 0 h 4986521"/>
              <a:gd name="connsiteX2" fmla="*/ 1434799 w 11804741"/>
              <a:gd name="connsiteY2" fmla="*/ 2124635 h 4986521"/>
              <a:gd name="connsiteX3" fmla="*/ 6325013 w 11804741"/>
              <a:gd name="connsiteY3" fmla="*/ 4986164 h 4986521"/>
              <a:gd name="connsiteX4" fmla="*/ 5078472 w 11804741"/>
              <a:gd name="connsiteY4" fmla="*/ 4986164 h 4986521"/>
              <a:gd name="connsiteX0" fmla="*/ 5701742 w 11804741"/>
              <a:gd name="connsiteY0" fmla="*/ 4947793 h 4986521"/>
              <a:gd name="connsiteX1" fmla="*/ 9952281 w 11804741"/>
              <a:gd name="connsiteY1" fmla="*/ 1246541 h 4986521"/>
              <a:gd name="connsiteX2" fmla="*/ 9346362 w 11804741"/>
              <a:gd name="connsiteY2" fmla="*/ 1246541 h 4986521"/>
              <a:gd name="connsiteX3" fmla="*/ 10735391 w 11804741"/>
              <a:gd name="connsiteY3" fmla="*/ 0 h 4986521"/>
              <a:gd name="connsiteX4" fmla="*/ 11804741 w 11804741"/>
              <a:gd name="connsiteY4" fmla="*/ 1246541 h 4986521"/>
              <a:gd name="connsiteX5" fmla="*/ 11198822 w 11804741"/>
              <a:gd name="connsiteY5" fmla="*/ 1246541 h 4986521"/>
              <a:gd name="connsiteX6" fmla="*/ 6325012 w 11804741"/>
              <a:gd name="connsiteY6" fmla="*/ 4986164 h 4986521"/>
              <a:gd name="connsiteX7" fmla="*/ 5078472 w 11804741"/>
              <a:gd name="connsiteY7" fmla="*/ 4986164 h 4986521"/>
              <a:gd name="connsiteX8" fmla="*/ 0 w 11804741"/>
              <a:gd name="connsiteY8" fmla="*/ 2196353 h 4986521"/>
              <a:gd name="connsiteX9" fmla="*/ 1398941 w 11804741"/>
              <a:gd name="connsiteY9" fmla="*/ 2133600 h 4986521"/>
              <a:gd name="connsiteX10" fmla="*/ 6325013 w 11804741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96353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4986521"/>
              <a:gd name="connsiteX1" fmla="*/ 11813706 w 11813706"/>
              <a:gd name="connsiteY1" fmla="*/ 1246541 h 4986521"/>
              <a:gd name="connsiteX2" fmla="*/ 11207787 w 11813706"/>
              <a:gd name="connsiteY2" fmla="*/ 1246541 h 4986521"/>
              <a:gd name="connsiteX3" fmla="*/ 5710707 w 11813706"/>
              <a:gd name="connsiteY3" fmla="*/ 4947793 h 4986521"/>
              <a:gd name="connsiteX4" fmla="*/ 9961246 w 11813706"/>
              <a:gd name="connsiteY4" fmla="*/ 1246541 h 4986521"/>
              <a:gd name="connsiteX5" fmla="*/ 9355327 w 11813706"/>
              <a:gd name="connsiteY5" fmla="*/ 1246541 h 4986521"/>
              <a:gd name="connsiteX6" fmla="*/ 10744356 w 11813706"/>
              <a:gd name="connsiteY6" fmla="*/ 0 h 4986521"/>
              <a:gd name="connsiteX0" fmla="*/ 5087437 w 11813706"/>
              <a:gd name="connsiteY0" fmla="*/ 4986164 h 4986521"/>
              <a:gd name="connsiteX1" fmla="*/ 0 w 11813706"/>
              <a:gd name="connsiteY1" fmla="*/ 2151529 h 4986521"/>
              <a:gd name="connsiteX2" fmla="*/ 1443764 w 11813706"/>
              <a:gd name="connsiteY2" fmla="*/ 2124635 h 4986521"/>
              <a:gd name="connsiteX3" fmla="*/ 6333978 w 11813706"/>
              <a:gd name="connsiteY3" fmla="*/ 4986164 h 4986521"/>
              <a:gd name="connsiteX4" fmla="*/ 5087437 w 11813706"/>
              <a:gd name="connsiteY4" fmla="*/ 4986164 h 4986521"/>
              <a:gd name="connsiteX0" fmla="*/ 5710707 w 11813706"/>
              <a:gd name="connsiteY0" fmla="*/ 4947793 h 4986521"/>
              <a:gd name="connsiteX1" fmla="*/ 9961246 w 11813706"/>
              <a:gd name="connsiteY1" fmla="*/ 1246541 h 4986521"/>
              <a:gd name="connsiteX2" fmla="*/ 9355327 w 11813706"/>
              <a:gd name="connsiteY2" fmla="*/ 1246541 h 4986521"/>
              <a:gd name="connsiteX3" fmla="*/ 10744356 w 11813706"/>
              <a:gd name="connsiteY3" fmla="*/ 0 h 4986521"/>
              <a:gd name="connsiteX4" fmla="*/ 11813706 w 11813706"/>
              <a:gd name="connsiteY4" fmla="*/ 1246541 h 4986521"/>
              <a:gd name="connsiteX5" fmla="*/ 11207787 w 11813706"/>
              <a:gd name="connsiteY5" fmla="*/ 1246541 h 4986521"/>
              <a:gd name="connsiteX6" fmla="*/ 6333977 w 11813706"/>
              <a:gd name="connsiteY6" fmla="*/ 4986164 h 4986521"/>
              <a:gd name="connsiteX7" fmla="*/ 5087437 w 11813706"/>
              <a:gd name="connsiteY7" fmla="*/ 4986164 h 4986521"/>
              <a:gd name="connsiteX8" fmla="*/ 8965 w 11813706"/>
              <a:gd name="connsiteY8" fmla="*/ 2160494 h 4986521"/>
              <a:gd name="connsiteX9" fmla="*/ 1407906 w 11813706"/>
              <a:gd name="connsiteY9" fmla="*/ 2133600 h 4986521"/>
              <a:gd name="connsiteX10" fmla="*/ 6333978 w 11813706"/>
              <a:gd name="connsiteY10" fmla="*/ 4986164 h 4986521"/>
              <a:gd name="connsiteX0" fmla="*/ 10744356 w 11813706"/>
              <a:gd name="connsiteY0" fmla="*/ 0 h 5001581"/>
              <a:gd name="connsiteX1" fmla="*/ 11813706 w 11813706"/>
              <a:gd name="connsiteY1" fmla="*/ 1246541 h 5001581"/>
              <a:gd name="connsiteX2" fmla="*/ 11207787 w 11813706"/>
              <a:gd name="connsiteY2" fmla="*/ 1246541 h 5001581"/>
              <a:gd name="connsiteX3" fmla="*/ 5710707 w 11813706"/>
              <a:gd name="connsiteY3" fmla="*/ 4947793 h 5001581"/>
              <a:gd name="connsiteX4" fmla="*/ 9961246 w 11813706"/>
              <a:gd name="connsiteY4" fmla="*/ 1246541 h 5001581"/>
              <a:gd name="connsiteX5" fmla="*/ 9355327 w 11813706"/>
              <a:gd name="connsiteY5" fmla="*/ 1246541 h 5001581"/>
              <a:gd name="connsiteX6" fmla="*/ 10744356 w 11813706"/>
              <a:gd name="connsiteY6" fmla="*/ 0 h 5001581"/>
              <a:gd name="connsiteX0" fmla="*/ 5087437 w 11813706"/>
              <a:gd name="connsiteY0" fmla="*/ 4986164 h 5001581"/>
              <a:gd name="connsiteX1" fmla="*/ 0 w 11813706"/>
              <a:gd name="connsiteY1" fmla="*/ 2151529 h 5001581"/>
              <a:gd name="connsiteX2" fmla="*/ 1443764 w 11813706"/>
              <a:gd name="connsiteY2" fmla="*/ 2124635 h 5001581"/>
              <a:gd name="connsiteX3" fmla="*/ 6333978 w 11813706"/>
              <a:gd name="connsiteY3" fmla="*/ 4986164 h 5001581"/>
              <a:gd name="connsiteX4" fmla="*/ 5087437 w 11813706"/>
              <a:gd name="connsiteY4" fmla="*/ 4986164 h 5001581"/>
              <a:gd name="connsiteX0" fmla="*/ 5092143 w 11813706"/>
              <a:gd name="connsiteY0" fmla="*/ 5001581 h 5001581"/>
              <a:gd name="connsiteX1" fmla="*/ 9961246 w 11813706"/>
              <a:gd name="connsiteY1" fmla="*/ 1246541 h 5001581"/>
              <a:gd name="connsiteX2" fmla="*/ 9355327 w 11813706"/>
              <a:gd name="connsiteY2" fmla="*/ 1246541 h 5001581"/>
              <a:gd name="connsiteX3" fmla="*/ 10744356 w 11813706"/>
              <a:gd name="connsiteY3" fmla="*/ 0 h 5001581"/>
              <a:gd name="connsiteX4" fmla="*/ 11813706 w 11813706"/>
              <a:gd name="connsiteY4" fmla="*/ 1246541 h 5001581"/>
              <a:gd name="connsiteX5" fmla="*/ 11207787 w 11813706"/>
              <a:gd name="connsiteY5" fmla="*/ 1246541 h 5001581"/>
              <a:gd name="connsiteX6" fmla="*/ 6333977 w 11813706"/>
              <a:gd name="connsiteY6" fmla="*/ 4986164 h 5001581"/>
              <a:gd name="connsiteX7" fmla="*/ 5087437 w 11813706"/>
              <a:gd name="connsiteY7" fmla="*/ 4986164 h 5001581"/>
              <a:gd name="connsiteX8" fmla="*/ 8965 w 11813706"/>
              <a:gd name="connsiteY8" fmla="*/ 2160494 h 5001581"/>
              <a:gd name="connsiteX9" fmla="*/ 1407906 w 11813706"/>
              <a:gd name="connsiteY9" fmla="*/ 2133600 h 5001581"/>
              <a:gd name="connsiteX10" fmla="*/ 6333978 w 11813706"/>
              <a:gd name="connsiteY10" fmla="*/ 4986164 h 5001581"/>
              <a:gd name="connsiteX0" fmla="*/ 10744356 w 11813706"/>
              <a:gd name="connsiteY0" fmla="*/ 0 h 5030470"/>
              <a:gd name="connsiteX1" fmla="*/ 11813706 w 11813706"/>
              <a:gd name="connsiteY1" fmla="*/ 1246541 h 5030470"/>
              <a:gd name="connsiteX2" fmla="*/ 11207787 w 11813706"/>
              <a:gd name="connsiteY2" fmla="*/ 1246541 h 5030470"/>
              <a:gd name="connsiteX3" fmla="*/ 5101107 w 11813706"/>
              <a:gd name="connsiteY3" fmla="*/ 4992616 h 5030470"/>
              <a:gd name="connsiteX4" fmla="*/ 9961246 w 11813706"/>
              <a:gd name="connsiteY4" fmla="*/ 1246541 h 5030470"/>
              <a:gd name="connsiteX5" fmla="*/ 9355327 w 11813706"/>
              <a:gd name="connsiteY5" fmla="*/ 1246541 h 5030470"/>
              <a:gd name="connsiteX6" fmla="*/ 10744356 w 11813706"/>
              <a:gd name="connsiteY6" fmla="*/ 0 h 5030470"/>
              <a:gd name="connsiteX0" fmla="*/ 5087437 w 11813706"/>
              <a:gd name="connsiteY0" fmla="*/ 4986164 h 5030470"/>
              <a:gd name="connsiteX1" fmla="*/ 0 w 11813706"/>
              <a:gd name="connsiteY1" fmla="*/ 2151529 h 5030470"/>
              <a:gd name="connsiteX2" fmla="*/ 1443764 w 11813706"/>
              <a:gd name="connsiteY2" fmla="*/ 2124635 h 5030470"/>
              <a:gd name="connsiteX3" fmla="*/ 6333978 w 11813706"/>
              <a:gd name="connsiteY3" fmla="*/ 4986164 h 5030470"/>
              <a:gd name="connsiteX4" fmla="*/ 5087437 w 11813706"/>
              <a:gd name="connsiteY4" fmla="*/ 4986164 h 5030470"/>
              <a:gd name="connsiteX0" fmla="*/ 5092143 w 11813706"/>
              <a:gd name="connsiteY0" fmla="*/ 5001581 h 5030470"/>
              <a:gd name="connsiteX1" fmla="*/ 9961246 w 11813706"/>
              <a:gd name="connsiteY1" fmla="*/ 1246541 h 5030470"/>
              <a:gd name="connsiteX2" fmla="*/ 9355327 w 11813706"/>
              <a:gd name="connsiteY2" fmla="*/ 1246541 h 5030470"/>
              <a:gd name="connsiteX3" fmla="*/ 10744356 w 11813706"/>
              <a:gd name="connsiteY3" fmla="*/ 0 h 5030470"/>
              <a:gd name="connsiteX4" fmla="*/ 11813706 w 11813706"/>
              <a:gd name="connsiteY4" fmla="*/ 1246541 h 5030470"/>
              <a:gd name="connsiteX5" fmla="*/ 11207787 w 11813706"/>
              <a:gd name="connsiteY5" fmla="*/ 1246541 h 5030470"/>
              <a:gd name="connsiteX6" fmla="*/ 6333977 w 11813706"/>
              <a:gd name="connsiteY6" fmla="*/ 4986164 h 5030470"/>
              <a:gd name="connsiteX7" fmla="*/ 5087437 w 11813706"/>
              <a:gd name="connsiteY7" fmla="*/ 4986164 h 5030470"/>
              <a:gd name="connsiteX8" fmla="*/ 8965 w 11813706"/>
              <a:gd name="connsiteY8" fmla="*/ 2160494 h 5030470"/>
              <a:gd name="connsiteX9" fmla="*/ 1407906 w 11813706"/>
              <a:gd name="connsiteY9" fmla="*/ 2133600 h 5030470"/>
              <a:gd name="connsiteX10" fmla="*/ 6333978 w 11813706"/>
              <a:gd name="connsiteY10" fmla="*/ 4986164 h 5030470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333978 w 11813706"/>
              <a:gd name="connsiteY10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9507 w 11813706"/>
              <a:gd name="connsiteY10" fmla="*/ 496823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10" fmla="*/ 6190543 w 11813706"/>
              <a:gd name="connsiteY10" fmla="*/ 4977199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0744356 w 11813706"/>
              <a:gd name="connsiteY3" fmla="*/ 0 h 5026818"/>
              <a:gd name="connsiteX4" fmla="*/ 11813706 w 11813706"/>
              <a:gd name="connsiteY4" fmla="*/ 1246541 h 5026818"/>
              <a:gd name="connsiteX5" fmla="*/ 11207787 w 11813706"/>
              <a:gd name="connsiteY5" fmla="*/ 1246541 h 5026818"/>
              <a:gd name="connsiteX6" fmla="*/ 6333977 w 11813706"/>
              <a:gd name="connsiteY6" fmla="*/ 4986164 h 5026818"/>
              <a:gd name="connsiteX7" fmla="*/ 5087437 w 11813706"/>
              <a:gd name="connsiteY7" fmla="*/ 4986164 h 5026818"/>
              <a:gd name="connsiteX8" fmla="*/ 8965 w 11813706"/>
              <a:gd name="connsiteY8" fmla="*/ 2160494 h 5026818"/>
              <a:gd name="connsiteX9" fmla="*/ 1407906 w 11813706"/>
              <a:gd name="connsiteY9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8" fmla="*/ 1407906 w 11813706"/>
              <a:gd name="connsiteY8" fmla="*/ 2133600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7" fmla="*/ 8965 w 11813706"/>
              <a:gd name="connsiteY7" fmla="*/ 216049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6" fmla="*/ 5087437 w 11813706"/>
              <a:gd name="connsiteY6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5" fmla="*/ 6333977 w 11813706"/>
              <a:gd name="connsiteY5" fmla="*/ 4986164 h 5026818"/>
              <a:gd name="connsiteX0" fmla="*/ 10744356 w 11813706"/>
              <a:gd name="connsiteY0" fmla="*/ 0 h 5026818"/>
              <a:gd name="connsiteX1" fmla="*/ 11813706 w 11813706"/>
              <a:gd name="connsiteY1" fmla="*/ 1246541 h 5026818"/>
              <a:gd name="connsiteX2" fmla="*/ 11207787 w 11813706"/>
              <a:gd name="connsiteY2" fmla="*/ 1246541 h 5026818"/>
              <a:gd name="connsiteX3" fmla="*/ 5101107 w 11813706"/>
              <a:gd name="connsiteY3" fmla="*/ 4992616 h 5026818"/>
              <a:gd name="connsiteX4" fmla="*/ 9961246 w 11813706"/>
              <a:gd name="connsiteY4" fmla="*/ 1246541 h 5026818"/>
              <a:gd name="connsiteX5" fmla="*/ 9355327 w 11813706"/>
              <a:gd name="connsiteY5" fmla="*/ 1246541 h 5026818"/>
              <a:gd name="connsiteX6" fmla="*/ 10744356 w 11813706"/>
              <a:gd name="connsiteY6" fmla="*/ 0 h 5026818"/>
              <a:gd name="connsiteX0" fmla="*/ 5087437 w 11813706"/>
              <a:gd name="connsiteY0" fmla="*/ 4986164 h 5026818"/>
              <a:gd name="connsiteX1" fmla="*/ 0 w 11813706"/>
              <a:gd name="connsiteY1" fmla="*/ 2151529 h 5026818"/>
              <a:gd name="connsiteX2" fmla="*/ 1443764 w 11813706"/>
              <a:gd name="connsiteY2" fmla="*/ 2124635 h 5026818"/>
              <a:gd name="connsiteX3" fmla="*/ 6333978 w 11813706"/>
              <a:gd name="connsiteY3" fmla="*/ 4986164 h 5026818"/>
              <a:gd name="connsiteX4" fmla="*/ 5087437 w 11813706"/>
              <a:gd name="connsiteY4" fmla="*/ 4986164 h 5026818"/>
              <a:gd name="connsiteX0" fmla="*/ 5092143 w 11813706"/>
              <a:gd name="connsiteY0" fmla="*/ 5001581 h 5026818"/>
              <a:gd name="connsiteX1" fmla="*/ 9961246 w 11813706"/>
              <a:gd name="connsiteY1" fmla="*/ 1246541 h 5026818"/>
              <a:gd name="connsiteX2" fmla="*/ 9355327 w 11813706"/>
              <a:gd name="connsiteY2" fmla="*/ 1246541 h 5026818"/>
              <a:gd name="connsiteX3" fmla="*/ 11813706 w 11813706"/>
              <a:gd name="connsiteY3" fmla="*/ 1246541 h 5026818"/>
              <a:gd name="connsiteX4" fmla="*/ 11207787 w 11813706"/>
              <a:gd name="connsiteY4" fmla="*/ 1246541 h 5026818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207787 w 11813706"/>
              <a:gd name="connsiteY4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4" fmla="*/ 11763598 w 11813706"/>
              <a:gd name="connsiteY4" fmla="*/ 1103106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5092143 w 11813706"/>
              <a:gd name="connsiteY0" fmla="*/ 4759534 h 4784771"/>
              <a:gd name="connsiteX1" fmla="*/ 9961246 w 11813706"/>
              <a:gd name="connsiteY1" fmla="*/ 1004494 h 4784771"/>
              <a:gd name="connsiteX2" fmla="*/ 9355327 w 11813706"/>
              <a:gd name="connsiteY2" fmla="*/ 1004494 h 4784771"/>
              <a:gd name="connsiteX3" fmla="*/ 11813706 w 11813706"/>
              <a:gd name="connsiteY3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87437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87437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84771"/>
              <a:gd name="connsiteX1" fmla="*/ 11813706 w 11813706"/>
              <a:gd name="connsiteY1" fmla="*/ 1004494 h 4784771"/>
              <a:gd name="connsiteX2" fmla="*/ 11207787 w 11813706"/>
              <a:gd name="connsiteY2" fmla="*/ 1004494 h 4784771"/>
              <a:gd name="connsiteX3" fmla="*/ 5101107 w 11813706"/>
              <a:gd name="connsiteY3" fmla="*/ 4750569 h 4784771"/>
              <a:gd name="connsiteX4" fmla="*/ 9961246 w 11813706"/>
              <a:gd name="connsiteY4" fmla="*/ 1004494 h 4784771"/>
              <a:gd name="connsiteX5" fmla="*/ 9355327 w 11813706"/>
              <a:gd name="connsiteY5" fmla="*/ 1004494 h 4784771"/>
              <a:gd name="connsiteX6" fmla="*/ 10627815 w 11813706"/>
              <a:gd name="connsiteY6" fmla="*/ 0 h 4784771"/>
              <a:gd name="connsiteX0" fmla="*/ 5051578 w 11813706"/>
              <a:gd name="connsiteY0" fmla="*/ 4744117 h 4784771"/>
              <a:gd name="connsiteX1" fmla="*/ 0 w 11813706"/>
              <a:gd name="connsiteY1" fmla="*/ 1909482 h 4784771"/>
              <a:gd name="connsiteX2" fmla="*/ 1443764 w 11813706"/>
              <a:gd name="connsiteY2" fmla="*/ 1882588 h 4784771"/>
              <a:gd name="connsiteX3" fmla="*/ 6333978 w 11813706"/>
              <a:gd name="connsiteY3" fmla="*/ 4744117 h 4784771"/>
              <a:gd name="connsiteX4" fmla="*/ 5051578 w 11813706"/>
              <a:gd name="connsiteY4" fmla="*/ 4744117 h 4784771"/>
              <a:gd name="connsiteX0" fmla="*/ 9961246 w 11813706"/>
              <a:gd name="connsiteY0" fmla="*/ 1004494 h 4784771"/>
              <a:gd name="connsiteX1" fmla="*/ 9355327 w 11813706"/>
              <a:gd name="connsiteY1" fmla="*/ 1004494 h 4784771"/>
              <a:gd name="connsiteX2" fmla="*/ 11813706 w 11813706"/>
              <a:gd name="connsiteY2" fmla="*/ 1004494 h 4784771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44117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333978 w 11813706"/>
              <a:gd name="connsiteY3" fmla="*/ 4708258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  <a:gd name="connsiteX0" fmla="*/ 10627815 w 11813706"/>
              <a:gd name="connsiteY0" fmla="*/ 0 h 4755090"/>
              <a:gd name="connsiteX1" fmla="*/ 11813706 w 11813706"/>
              <a:gd name="connsiteY1" fmla="*/ 1004494 h 4755090"/>
              <a:gd name="connsiteX2" fmla="*/ 11207787 w 11813706"/>
              <a:gd name="connsiteY2" fmla="*/ 1004494 h 4755090"/>
              <a:gd name="connsiteX3" fmla="*/ 5101107 w 11813706"/>
              <a:gd name="connsiteY3" fmla="*/ 4750569 h 4755090"/>
              <a:gd name="connsiteX4" fmla="*/ 9961246 w 11813706"/>
              <a:gd name="connsiteY4" fmla="*/ 1004494 h 4755090"/>
              <a:gd name="connsiteX5" fmla="*/ 9355327 w 11813706"/>
              <a:gd name="connsiteY5" fmla="*/ 1004494 h 4755090"/>
              <a:gd name="connsiteX6" fmla="*/ 10627815 w 11813706"/>
              <a:gd name="connsiteY6" fmla="*/ 0 h 4755090"/>
              <a:gd name="connsiteX0" fmla="*/ 5051578 w 11813706"/>
              <a:gd name="connsiteY0" fmla="*/ 4744117 h 4755090"/>
              <a:gd name="connsiteX1" fmla="*/ 0 w 11813706"/>
              <a:gd name="connsiteY1" fmla="*/ 1909482 h 4755090"/>
              <a:gd name="connsiteX2" fmla="*/ 1443764 w 11813706"/>
              <a:gd name="connsiteY2" fmla="*/ 1882588 h 4755090"/>
              <a:gd name="connsiteX3" fmla="*/ 6154684 w 11813706"/>
              <a:gd name="connsiteY3" fmla="*/ 4690329 h 4755090"/>
              <a:gd name="connsiteX4" fmla="*/ 5051578 w 11813706"/>
              <a:gd name="connsiteY4" fmla="*/ 4744117 h 4755090"/>
              <a:gd name="connsiteX0" fmla="*/ 9961246 w 11813706"/>
              <a:gd name="connsiteY0" fmla="*/ 1004494 h 4755090"/>
              <a:gd name="connsiteX1" fmla="*/ 9355327 w 11813706"/>
              <a:gd name="connsiteY1" fmla="*/ 1004494 h 4755090"/>
              <a:gd name="connsiteX2" fmla="*/ 11813706 w 11813706"/>
              <a:gd name="connsiteY2" fmla="*/ 1004494 h 475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13706" h="4755090" stroke="0" extrusionOk="0">
                <a:moveTo>
                  <a:pt x="10627815" y="0"/>
                </a:moveTo>
                <a:lnTo>
                  <a:pt x="11813706" y="1004494"/>
                </a:lnTo>
                <a:lnTo>
                  <a:pt x="11207787" y="1004494"/>
                </a:lnTo>
                <a:cubicBezTo>
                  <a:pt x="10575147" y="3431586"/>
                  <a:pt x="7522548" y="4845797"/>
                  <a:pt x="5101107" y="4750569"/>
                </a:cubicBezTo>
                <a:cubicBezTo>
                  <a:pt x="7150267" y="4497285"/>
                  <a:pt x="9444983" y="2985109"/>
                  <a:pt x="9961246" y="1004494"/>
                </a:cubicBezTo>
                <a:lnTo>
                  <a:pt x="9355327" y="1004494"/>
                </a:lnTo>
                <a:lnTo>
                  <a:pt x="10627815" y="0"/>
                </a:lnTo>
                <a:close/>
              </a:path>
              <a:path w="11813706" h="4755090" fill="darkenLess" stroke="0" extrusionOk="0">
                <a:moveTo>
                  <a:pt x="5051578" y="4744117"/>
                </a:moveTo>
                <a:cubicBezTo>
                  <a:pt x="2352252" y="4788940"/>
                  <a:pt x="0" y="4663264"/>
                  <a:pt x="0" y="1909482"/>
                </a:cubicBezTo>
                <a:lnTo>
                  <a:pt x="1443764" y="1882588"/>
                </a:lnTo>
                <a:cubicBezTo>
                  <a:pt x="1443764" y="4636370"/>
                  <a:pt x="3374676" y="4690329"/>
                  <a:pt x="6154684" y="4690329"/>
                </a:cubicBezTo>
                <a:cubicBezTo>
                  <a:pt x="5727217" y="4690329"/>
                  <a:pt x="5550762" y="4681364"/>
                  <a:pt x="5051578" y="4744117"/>
                </a:cubicBezTo>
                <a:close/>
              </a:path>
              <a:path w="11813706" h="4755090" fill="none" extrusionOk="0">
                <a:moveTo>
                  <a:pt x="9961246" y="1004494"/>
                </a:moveTo>
                <a:lnTo>
                  <a:pt x="9355327" y="1004494"/>
                </a:lnTo>
                <a:lnTo>
                  <a:pt x="11813706" y="1004494"/>
                </a:lnTo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>
              <a:solidFill>
                <a:schemeClr val="tx1"/>
              </a:solidFill>
            </a:endParaRPr>
          </a:p>
        </p:txBody>
      </p:sp>
      <p:sp>
        <p:nvSpPr>
          <p:cNvPr id="121" name="Ristkülik 120">
            <a:extLst>
              <a:ext uri="{FF2B5EF4-FFF2-40B4-BE49-F238E27FC236}">
                <a16:creationId xmlns:a16="http://schemas.microsoft.com/office/drawing/2014/main" id="{A449048D-7F96-49CE-BA63-0016656A94C2}"/>
              </a:ext>
            </a:extLst>
          </p:cNvPr>
          <p:cNvSpPr/>
          <p:nvPr/>
        </p:nvSpPr>
        <p:spPr>
          <a:xfrm>
            <a:off x="-86791" y="1273873"/>
            <a:ext cx="12467141" cy="5712879"/>
          </a:xfrm>
          <a:custGeom>
            <a:avLst/>
            <a:gdLst>
              <a:gd name="connsiteX0" fmla="*/ 0 w 12467141"/>
              <a:gd name="connsiteY0" fmla="*/ 0 h 5712879"/>
              <a:gd name="connsiteX1" fmla="*/ 443276 w 12467141"/>
              <a:gd name="connsiteY1" fmla="*/ 0 h 5712879"/>
              <a:gd name="connsiteX2" fmla="*/ 1011224 w 12467141"/>
              <a:gd name="connsiteY2" fmla="*/ 0 h 5712879"/>
              <a:gd name="connsiteX3" fmla="*/ 1828514 w 12467141"/>
              <a:gd name="connsiteY3" fmla="*/ 0 h 5712879"/>
              <a:gd name="connsiteX4" fmla="*/ 2770476 w 12467141"/>
              <a:gd name="connsiteY4" fmla="*/ 0 h 5712879"/>
              <a:gd name="connsiteX5" fmla="*/ 3213752 w 12467141"/>
              <a:gd name="connsiteY5" fmla="*/ 0 h 5712879"/>
              <a:gd name="connsiteX6" fmla="*/ 3532357 w 12467141"/>
              <a:gd name="connsiteY6" fmla="*/ 0 h 5712879"/>
              <a:gd name="connsiteX7" fmla="*/ 4474318 w 12467141"/>
              <a:gd name="connsiteY7" fmla="*/ 0 h 5712879"/>
              <a:gd name="connsiteX8" fmla="*/ 4792923 w 12467141"/>
              <a:gd name="connsiteY8" fmla="*/ 0 h 5712879"/>
              <a:gd name="connsiteX9" fmla="*/ 5610213 w 12467141"/>
              <a:gd name="connsiteY9" fmla="*/ 0 h 5712879"/>
              <a:gd name="connsiteX10" fmla="*/ 5928818 w 12467141"/>
              <a:gd name="connsiteY10" fmla="*/ 0 h 5712879"/>
              <a:gd name="connsiteX11" fmla="*/ 6621437 w 12467141"/>
              <a:gd name="connsiteY11" fmla="*/ 0 h 5712879"/>
              <a:gd name="connsiteX12" fmla="*/ 7314056 w 12467141"/>
              <a:gd name="connsiteY12" fmla="*/ 0 h 5712879"/>
              <a:gd name="connsiteX13" fmla="*/ 8006675 w 12467141"/>
              <a:gd name="connsiteY13" fmla="*/ 0 h 5712879"/>
              <a:gd name="connsiteX14" fmla="*/ 8948637 w 12467141"/>
              <a:gd name="connsiteY14" fmla="*/ 0 h 5712879"/>
              <a:gd name="connsiteX15" fmla="*/ 9890599 w 12467141"/>
              <a:gd name="connsiteY15" fmla="*/ 0 h 5712879"/>
              <a:gd name="connsiteX16" fmla="*/ 10583217 w 12467141"/>
              <a:gd name="connsiteY16" fmla="*/ 0 h 5712879"/>
              <a:gd name="connsiteX17" fmla="*/ 11151165 w 12467141"/>
              <a:gd name="connsiteY17" fmla="*/ 0 h 5712879"/>
              <a:gd name="connsiteX18" fmla="*/ 11719113 w 12467141"/>
              <a:gd name="connsiteY18" fmla="*/ 0 h 5712879"/>
              <a:gd name="connsiteX19" fmla="*/ 12467141 w 12467141"/>
              <a:gd name="connsiteY19" fmla="*/ 0 h 5712879"/>
              <a:gd name="connsiteX20" fmla="*/ 12467141 w 12467141"/>
              <a:gd name="connsiteY20" fmla="*/ 749022 h 5712879"/>
              <a:gd name="connsiteX21" fmla="*/ 12467141 w 12467141"/>
              <a:gd name="connsiteY21" fmla="*/ 1440915 h 5712879"/>
              <a:gd name="connsiteX22" fmla="*/ 12467141 w 12467141"/>
              <a:gd name="connsiteY22" fmla="*/ 1961422 h 5712879"/>
              <a:gd name="connsiteX23" fmla="*/ 12467141 w 12467141"/>
              <a:gd name="connsiteY23" fmla="*/ 2539057 h 5712879"/>
              <a:gd name="connsiteX24" fmla="*/ 12467141 w 12467141"/>
              <a:gd name="connsiteY24" fmla="*/ 3059564 h 5712879"/>
              <a:gd name="connsiteX25" fmla="*/ 12467141 w 12467141"/>
              <a:gd name="connsiteY25" fmla="*/ 3522942 h 5712879"/>
              <a:gd name="connsiteX26" fmla="*/ 12467141 w 12467141"/>
              <a:gd name="connsiteY26" fmla="*/ 4214835 h 5712879"/>
              <a:gd name="connsiteX27" fmla="*/ 12467141 w 12467141"/>
              <a:gd name="connsiteY27" fmla="*/ 4792471 h 5712879"/>
              <a:gd name="connsiteX28" fmla="*/ 12467141 w 12467141"/>
              <a:gd name="connsiteY28" fmla="*/ 5712879 h 5712879"/>
              <a:gd name="connsiteX29" fmla="*/ 11899193 w 12467141"/>
              <a:gd name="connsiteY29" fmla="*/ 5712879 h 5712879"/>
              <a:gd name="connsiteX30" fmla="*/ 11580589 w 12467141"/>
              <a:gd name="connsiteY30" fmla="*/ 5712879 h 5712879"/>
              <a:gd name="connsiteX31" fmla="*/ 11261984 w 12467141"/>
              <a:gd name="connsiteY31" fmla="*/ 5712879 h 5712879"/>
              <a:gd name="connsiteX32" fmla="*/ 10694037 w 12467141"/>
              <a:gd name="connsiteY32" fmla="*/ 5712879 h 5712879"/>
              <a:gd name="connsiteX33" fmla="*/ 10250760 w 12467141"/>
              <a:gd name="connsiteY33" fmla="*/ 5712879 h 5712879"/>
              <a:gd name="connsiteX34" fmla="*/ 9682813 w 12467141"/>
              <a:gd name="connsiteY34" fmla="*/ 5712879 h 5712879"/>
              <a:gd name="connsiteX35" fmla="*/ 8740851 w 12467141"/>
              <a:gd name="connsiteY35" fmla="*/ 5712879 h 5712879"/>
              <a:gd name="connsiteX36" fmla="*/ 8048232 w 12467141"/>
              <a:gd name="connsiteY36" fmla="*/ 5712879 h 5712879"/>
              <a:gd name="connsiteX37" fmla="*/ 7480285 w 12467141"/>
              <a:gd name="connsiteY37" fmla="*/ 5712879 h 5712879"/>
              <a:gd name="connsiteX38" fmla="*/ 6787666 w 12467141"/>
              <a:gd name="connsiteY38" fmla="*/ 5712879 h 5712879"/>
              <a:gd name="connsiteX39" fmla="*/ 5970375 w 12467141"/>
              <a:gd name="connsiteY39" fmla="*/ 5712879 h 5712879"/>
              <a:gd name="connsiteX40" fmla="*/ 5028414 w 12467141"/>
              <a:gd name="connsiteY40" fmla="*/ 5712879 h 5712879"/>
              <a:gd name="connsiteX41" fmla="*/ 4585137 w 12467141"/>
              <a:gd name="connsiteY41" fmla="*/ 5712879 h 5712879"/>
              <a:gd name="connsiteX42" fmla="*/ 4017190 w 12467141"/>
              <a:gd name="connsiteY42" fmla="*/ 5712879 h 5712879"/>
              <a:gd name="connsiteX43" fmla="*/ 3075228 w 12467141"/>
              <a:gd name="connsiteY43" fmla="*/ 5712879 h 5712879"/>
              <a:gd name="connsiteX44" fmla="*/ 2133266 w 12467141"/>
              <a:gd name="connsiteY44" fmla="*/ 5712879 h 5712879"/>
              <a:gd name="connsiteX45" fmla="*/ 1814662 w 12467141"/>
              <a:gd name="connsiteY45" fmla="*/ 5712879 h 5712879"/>
              <a:gd name="connsiteX46" fmla="*/ 1122043 w 12467141"/>
              <a:gd name="connsiteY46" fmla="*/ 5712879 h 5712879"/>
              <a:gd name="connsiteX47" fmla="*/ 0 w 12467141"/>
              <a:gd name="connsiteY47" fmla="*/ 5712879 h 5712879"/>
              <a:gd name="connsiteX48" fmla="*/ 0 w 12467141"/>
              <a:gd name="connsiteY48" fmla="*/ 5078115 h 5712879"/>
              <a:gd name="connsiteX49" fmla="*/ 0 w 12467141"/>
              <a:gd name="connsiteY49" fmla="*/ 4329093 h 5712879"/>
              <a:gd name="connsiteX50" fmla="*/ 0 w 12467141"/>
              <a:gd name="connsiteY50" fmla="*/ 3580071 h 5712879"/>
              <a:gd name="connsiteX51" fmla="*/ 0 w 12467141"/>
              <a:gd name="connsiteY51" fmla="*/ 3059564 h 5712879"/>
              <a:gd name="connsiteX52" fmla="*/ 0 w 12467141"/>
              <a:gd name="connsiteY52" fmla="*/ 2310542 h 5712879"/>
              <a:gd name="connsiteX53" fmla="*/ 0 w 12467141"/>
              <a:gd name="connsiteY53" fmla="*/ 1561520 h 5712879"/>
              <a:gd name="connsiteX54" fmla="*/ 0 w 12467141"/>
              <a:gd name="connsiteY54" fmla="*/ 812498 h 5712879"/>
              <a:gd name="connsiteX55" fmla="*/ 0 w 12467141"/>
              <a:gd name="connsiteY55" fmla="*/ 0 h 5712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467141" h="5712879" fill="none" extrusionOk="0">
                <a:moveTo>
                  <a:pt x="0" y="0"/>
                </a:moveTo>
                <a:cubicBezTo>
                  <a:pt x="153780" y="12435"/>
                  <a:pt x="339318" y="-1607"/>
                  <a:pt x="443276" y="0"/>
                </a:cubicBezTo>
                <a:cubicBezTo>
                  <a:pt x="547234" y="1607"/>
                  <a:pt x="775270" y="-3161"/>
                  <a:pt x="1011224" y="0"/>
                </a:cubicBezTo>
                <a:cubicBezTo>
                  <a:pt x="1247178" y="3161"/>
                  <a:pt x="1577588" y="33387"/>
                  <a:pt x="1828514" y="0"/>
                </a:cubicBezTo>
                <a:cubicBezTo>
                  <a:pt x="2079440" y="-33387"/>
                  <a:pt x="2439963" y="44315"/>
                  <a:pt x="2770476" y="0"/>
                </a:cubicBezTo>
                <a:cubicBezTo>
                  <a:pt x="3100989" y="-44315"/>
                  <a:pt x="3090277" y="4806"/>
                  <a:pt x="3213752" y="0"/>
                </a:cubicBezTo>
                <a:cubicBezTo>
                  <a:pt x="3337227" y="-4806"/>
                  <a:pt x="3408405" y="-12180"/>
                  <a:pt x="3532357" y="0"/>
                </a:cubicBezTo>
                <a:cubicBezTo>
                  <a:pt x="3656310" y="12180"/>
                  <a:pt x="4222534" y="7611"/>
                  <a:pt x="4474318" y="0"/>
                </a:cubicBezTo>
                <a:cubicBezTo>
                  <a:pt x="4726102" y="-7611"/>
                  <a:pt x="4705364" y="-1576"/>
                  <a:pt x="4792923" y="0"/>
                </a:cubicBezTo>
                <a:cubicBezTo>
                  <a:pt x="4880483" y="1576"/>
                  <a:pt x="5314034" y="-11474"/>
                  <a:pt x="5610213" y="0"/>
                </a:cubicBezTo>
                <a:cubicBezTo>
                  <a:pt x="5906392" y="11474"/>
                  <a:pt x="5791016" y="-4831"/>
                  <a:pt x="5928818" y="0"/>
                </a:cubicBezTo>
                <a:cubicBezTo>
                  <a:pt x="6066621" y="4831"/>
                  <a:pt x="6443027" y="-18450"/>
                  <a:pt x="6621437" y="0"/>
                </a:cubicBezTo>
                <a:cubicBezTo>
                  <a:pt x="6799847" y="18450"/>
                  <a:pt x="7057230" y="-21612"/>
                  <a:pt x="7314056" y="0"/>
                </a:cubicBezTo>
                <a:cubicBezTo>
                  <a:pt x="7570882" y="21612"/>
                  <a:pt x="7761040" y="-16715"/>
                  <a:pt x="8006675" y="0"/>
                </a:cubicBezTo>
                <a:cubicBezTo>
                  <a:pt x="8252310" y="16715"/>
                  <a:pt x="8666320" y="-45864"/>
                  <a:pt x="8948637" y="0"/>
                </a:cubicBezTo>
                <a:cubicBezTo>
                  <a:pt x="9230954" y="45864"/>
                  <a:pt x="9488565" y="42635"/>
                  <a:pt x="9890599" y="0"/>
                </a:cubicBezTo>
                <a:cubicBezTo>
                  <a:pt x="10292633" y="-42635"/>
                  <a:pt x="10291957" y="14117"/>
                  <a:pt x="10583217" y="0"/>
                </a:cubicBezTo>
                <a:cubicBezTo>
                  <a:pt x="10874477" y="-14117"/>
                  <a:pt x="10968348" y="-16131"/>
                  <a:pt x="11151165" y="0"/>
                </a:cubicBezTo>
                <a:cubicBezTo>
                  <a:pt x="11333982" y="16131"/>
                  <a:pt x="11557209" y="-8431"/>
                  <a:pt x="11719113" y="0"/>
                </a:cubicBezTo>
                <a:cubicBezTo>
                  <a:pt x="11881017" y="8431"/>
                  <a:pt x="12200218" y="-7226"/>
                  <a:pt x="12467141" y="0"/>
                </a:cubicBezTo>
                <a:cubicBezTo>
                  <a:pt x="12453588" y="156572"/>
                  <a:pt x="12495416" y="464544"/>
                  <a:pt x="12467141" y="749022"/>
                </a:cubicBezTo>
                <a:cubicBezTo>
                  <a:pt x="12438866" y="1033500"/>
                  <a:pt x="12465801" y="1300305"/>
                  <a:pt x="12467141" y="1440915"/>
                </a:cubicBezTo>
                <a:cubicBezTo>
                  <a:pt x="12468481" y="1581525"/>
                  <a:pt x="12486241" y="1760515"/>
                  <a:pt x="12467141" y="1961422"/>
                </a:cubicBezTo>
                <a:cubicBezTo>
                  <a:pt x="12448041" y="2162329"/>
                  <a:pt x="12450643" y="2339421"/>
                  <a:pt x="12467141" y="2539057"/>
                </a:cubicBezTo>
                <a:cubicBezTo>
                  <a:pt x="12483639" y="2738694"/>
                  <a:pt x="12487590" y="2860729"/>
                  <a:pt x="12467141" y="3059564"/>
                </a:cubicBezTo>
                <a:cubicBezTo>
                  <a:pt x="12446692" y="3258399"/>
                  <a:pt x="12469816" y="3296314"/>
                  <a:pt x="12467141" y="3522942"/>
                </a:cubicBezTo>
                <a:cubicBezTo>
                  <a:pt x="12464466" y="3749570"/>
                  <a:pt x="12459778" y="3916490"/>
                  <a:pt x="12467141" y="4214835"/>
                </a:cubicBezTo>
                <a:cubicBezTo>
                  <a:pt x="12474504" y="4513180"/>
                  <a:pt x="12449509" y="4656556"/>
                  <a:pt x="12467141" y="4792471"/>
                </a:cubicBezTo>
                <a:cubicBezTo>
                  <a:pt x="12484773" y="4928386"/>
                  <a:pt x="12499452" y="5288271"/>
                  <a:pt x="12467141" y="5712879"/>
                </a:cubicBezTo>
                <a:cubicBezTo>
                  <a:pt x="12335570" y="5704028"/>
                  <a:pt x="12147852" y="5710606"/>
                  <a:pt x="11899193" y="5712879"/>
                </a:cubicBezTo>
                <a:cubicBezTo>
                  <a:pt x="11650534" y="5715152"/>
                  <a:pt x="11681534" y="5713399"/>
                  <a:pt x="11580589" y="5712879"/>
                </a:cubicBezTo>
                <a:cubicBezTo>
                  <a:pt x="11479644" y="5712359"/>
                  <a:pt x="11366655" y="5727642"/>
                  <a:pt x="11261984" y="5712879"/>
                </a:cubicBezTo>
                <a:cubicBezTo>
                  <a:pt x="11157313" y="5698116"/>
                  <a:pt x="10893234" y="5736963"/>
                  <a:pt x="10694037" y="5712879"/>
                </a:cubicBezTo>
                <a:cubicBezTo>
                  <a:pt x="10494840" y="5688795"/>
                  <a:pt x="10361724" y="5708646"/>
                  <a:pt x="10250760" y="5712879"/>
                </a:cubicBezTo>
                <a:cubicBezTo>
                  <a:pt x="10139796" y="5717112"/>
                  <a:pt x="9900726" y="5695308"/>
                  <a:pt x="9682813" y="5712879"/>
                </a:cubicBezTo>
                <a:cubicBezTo>
                  <a:pt x="9464900" y="5730450"/>
                  <a:pt x="9160700" y="5757365"/>
                  <a:pt x="8740851" y="5712879"/>
                </a:cubicBezTo>
                <a:cubicBezTo>
                  <a:pt x="8321002" y="5668393"/>
                  <a:pt x="8195363" y="5698303"/>
                  <a:pt x="8048232" y="5712879"/>
                </a:cubicBezTo>
                <a:cubicBezTo>
                  <a:pt x="7901101" y="5727455"/>
                  <a:pt x="7626737" y="5690090"/>
                  <a:pt x="7480285" y="5712879"/>
                </a:cubicBezTo>
                <a:cubicBezTo>
                  <a:pt x="7333833" y="5735668"/>
                  <a:pt x="7041367" y="5723112"/>
                  <a:pt x="6787666" y="5712879"/>
                </a:cubicBezTo>
                <a:cubicBezTo>
                  <a:pt x="6533965" y="5702646"/>
                  <a:pt x="6286930" y="5675115"/>
                  <a:pt x="5970375" y="5712879"/>
                </a:cubicBezTo>
                <a:cubicBezTo>
                  <a:pt x="5653820" y="5750643"/>
                  <a:pt x="5232916" y="5732346"/>
                  <a:pt x="5028414" y="5712879"/>
                </a:cubicBezTo>
                <a:cubicBezTo>
                  <a:pt x="4823912" y="5693412"/>
                  <a:pt x="4702636" y="5708581"/>
                  <a:pt x="4585137" y="5712879"/>
                </a:cubicBezTo>
                <a:cubicBezTo>
                  <a:pt x="4467638" y="5717177"/>
                  <a:pt x="4238169" y="5696624"/>
                  <a:pt x="4017190" y="5712879"/>
                </a:cubicBezTo>
                <a:cubicBezTo>
                  <a:pt x="3796211" y="5729134"/>
                  <a:pt x="3530253" y="5719076"/>
                  <a:pt x="3075228" y="5712879"/>
                </a:cubicBezTo>
                <a:cubicBezTo>
                  <a:pt x="2620203" y="5706682"/>
                  <a:pt x="2483982" y="5704328"/>
                  <a:pt x="2133266" y="5712879"/>
                </a:cubicBezTo>
                <a:cubicBezTo>
                  <a:pt x="1782550" y="5721430"/>
                  <a:pt x="1879879" y="5697660"/>
                  <a:pt x="1814662" y="5712879"/>
                </a:cubicBezTo>
                <a:cubicBezTo>
                  <a:pt x="1749445" y="5728098"/>
                  <a:pt x="1361661" y="5700387"/>
                  <a:pt x="1122043" y="5712879"/>
                </a:cubicBezTo>
                <a:cubicBezTo>
                  <a:pt x="882425" y="5725371"/>
                  <a:pt x="292288" y="5683482"/>
                  <a:pt x="0" y="5712879"/>
                </a:cubicBezTo>
                <a:cubicBezTo>
                  <a:pt x="18744" y="5547807"/>
                  <a:pt x="-22007" y="5208653"/>
                  <a:pt x="0" y="5078115"/>
                </a:cubicBezTo>
                <a:cubicBezTo>
                  <a:pt x="22007" y="4947577"/>
                  <a:pt x="-2956" y="4525014"/>
                  <a:pt x="0" y="4329093"/>
                </a:cubicBezTo>
                <a:cubicBezTo>
                  <a:pt x="2956" y="4133172"/>
                  <a:pt x="20049" y="3832943"/>
                  <a:pt x="0" y="3580071"/>
                </a:cubicBezTo>
                <a:cubicBezTo>
                  <a:pt x="-20049" y="3327199"/>
                  <a:pt x="-25807" y="3255224"/>
                  <a:pt x="0" y="3059564"/>
                </a:cubicBezTo>
                <a:cubicBezTo>
                  <a:pt x="25807" y="2863904"/>
                  <a:pt x="-35804" y="2498545"/>
                  <a:pt x="0" y="2310542"/>
                </a:cubicBezTo>
                <a:cubicBezTo>
                  <a:pt x="35804" y="2122539"/>
                  <a:pt x="46" y="1906497"/>
                  <a:pt x="0" y="1561520"/>
                </a:cubicBezTo>
                <a:cubicBezTo>
                  <a:pt x="-46" y="1216543"/>
                  <a:pt x="-21339" y="1117122"/>
                  <a:pt x="0" y="812498"/>
                </a:cubicBezTo>
                <a:cubicBezTo>
                  <a:pt x="21339" y="507874"/>
                  <a:pt x="15697" y="220559"/>
                  <a:pt x="0" y="0"/>
                </a:cubicBezTo>
                <a:close/>
              </a:path>
              <a:path w="12467141" h="5712879" stroke="0" extrusionOk="0">
                <a:moveTo>
                  <a:pt x="0" y="0"/>
                </a:moveTo>
                <a:cubicBezTo>
                  <a:pt x="320008" y="-5661"/>
                  <a:pt x="643867" y="28809"/>
                  <a:pt x="941962" y="0"/>
                </a:cubicBezTo>
                <a:cubicBezTo>
                  <a:pt x="1240057" y="-28809"/>
                  <a:pt x="1265776" y="644"/>
                  <a:pt x="1509909" y="0"/>
                </a:cubicBezTo>
                <a:cubicBezTo>
                  <a:pt x="1754042" y="-644"/>
                  <a:pt x="2054596" y="-12074"/>
                  <a:pt x="2202528" y="0"/>
                </a:cubicBezTo>
                <a:cubicBezTo>
                  <a:pt x="2350460" y="12074"/>
                  <a:pt x="2466549" y="-7747"/>
                  <a:pt x="2645804" y="0"/>
                </a:cubicBezTo>
                <a:cubicBezTo>
                  <a:pt x="2825059" y="7747"/>
                  <a:pt x="3202919" y="-39158"/>
                  <a:pt x="3587766" y="0"/>
                </a:cubicBezTo>
                <a:cubicBezTo>
                  <a:pt x="3972613" y="39158"/>
                  <a:pt x="4155949" y="19642"/>
                  <a:pt x="4405056" y="0"/>
                </a:cubicBezTo>
                <a:cubicBezTo>
                  <a:pt x="4654163" y="-19642"/>
                  <a:pt x="4677816" y="10239"/>
                  <a:pt x="4848333" y="0"/>
                </a:cubicBezTo>
                <a:cubicBezTo>
                  <a:pt x="5018850" y="-10239"/>
                  <a:pt x="5097820" y="19995"/>
                  <a:pt x="5291609" y="0"/>
                </a:cubicBezTo>
                <a:cubicBezTo>
                  <a:pt x="5485398" y="-19995"/>
                  <a:pt x="5695964" y="23659"/>
                  <a:pt x="5984228" y="0"/>
                </a:cubicBezTo>
                <a:cubicBezTo>
                  <a:pt x="6272492" y="-23659"/>
                  <a:pt x="6494050" y="33725"/>
                  <a:pt x="6801518" y="0"/>
                </a:cubicBezTo>
                <a:cubicBezTo>
                  <a:pt x="7108986" y="-33725"/>
                  <a:pt x="7060988" y="-3814"/>
                  <a:pt x="7244794" y="0"/>
                </a:cubicBezTo>
                <a:cubicBezTo>
                  <a:pt x="7428600" y="3814"/>
                  <a:pt x="7549301" y="19524"/>
                  <a:pt x="7688070" y="0"/>
                </a:cubicBezTo>
                <a:cubicBezTo>
                  <a:pt x="7826839" y="-19524"/>
                  <a:pt x="8001348" y="12090"/>
                  <a:pt x="8131346" y="0"/>
                </a:cubicBezTo>
                <a:cubicBezTo>
                  <a:pt x="8261344" y="-12090"/>
                  <a:pt x="8666739" y="26654"/>
                  <a:pt x="9073308" y="0"/>
                </a:cubicBezTo>
                <a:cubicBezTo>
                  <a:pt x="9479877" y="-26654"/>
                  <a:pt x="9428996" y="11343"/>
                  <a:pt x="9765927" y="0"/>
                </a:cubicBezTo>
                <a:cubicBezTo>
                  <a:pt x="10102858" y="-11343"/>
                  <a:pt x="9971287" y="-4672"/>
                  <a:pt x="10084532" y="0"/>
                </a:cubicBezTo>
                <a:cubicBezTo>
                  <a:pt x="10197778" y="4672"/>
                  <a:pt x="10818897" y="-38116"/>
                  <a:pt x="11026494" y="0"/>
                </a:cubicBezTo>
                <a:cubicBezTo>
                  <a:pt x="11234091" y="38116"/>
                  <a:pt x="11332363" y="11291"/>
                  <a:pt x="11469770" y="0"/>
                </a:cubicBezTo>
                <a:cubicBezTo>
                  <a:pt x="11607177" y="-11291"/>
                  <a:pt x="11690892" y="-1091"/>
                  <a:pt x="11788374" y="0"/>
                </a:cubicBezTo>
                <a:cubicBezTo>
                  <a:pt x="11885856" y="1091"/>
                  <a:pt x="12280572" y="-16190"/>
                  <a:pt x="12467141" y="0"/>
                </a:cubicBezTo>
                <a:cubicBezTo>
                  <a:pt x="12483009" y="112702"/>
                  <a:pt x="12486765" y="248923"/>
                  <a:pt x="12467141" y="463378"/>
                </a:cubicBezTo>
                <a:cubicBezTo>
                  <a:pt x="12447517" y="677833"/>
                  <a:pt x="12488340" y="902694"/>
                  <a:pt x="12467141" y="1098142"/>
                </a:cubicBezTo>
                <a:cubicBezTo>
                  <a:pt x="12445942" y="1293590"/>
                  <a:pt x="12481179" y="1542486"/>
                  <a:pt x="12467141" y="1675778"/>
                </a:cubicBezTo>
                <a:cubicBezTo>
                  <a:pt x="12453103" y="1809070"/>
                  <a:pt x="12477472" y="1980191"/>
                  <a:pt x="12467141" y="2196285"/>
                </a:cubicBezTo>
                <a:cubicBezTo>
                  <a:pt x="12456810" y="2412379"/>
                  <a:pt x="12484725" y="2650477"/>
                  <a:pt x="12467141" y="2831049"/>
                </a:cubicBezTo>
                <a:cubicBezTo>
                  <a:pt x="12449557" y="3011621"/>
                  <a:pt x="12486365" y="3361031"/>
                  <a:pt x="12467141" y="3580071"/>
                </a:cubicBezTo>
                <a:cubicBezTo>
                  <a:pt x="12447917" y="3799111"/>
                  <a:pt x="12494064" y="4104524"/>
                  <a:pt x="12467141" y="4271964"/>
                </a:cubicBezTo>
                <a:cubicBezTo>
                  <a:pt x="12440218" y="4439404"/>
                  <a:pt x="12452914" y="4572118"/>
                  <a:pt x="12467141" y="4792471"/>
                </a:cubicBezTo>
                <a:cubicBezTo>
                  <a:pt x="12481368" y="5012824"/>
                  <a:pt x="12497542" y="5423756"/>
                  <a:pt x="12467141" y="5712879"/>
                </a:cubicBezTo>
                <a:cubicBezTo>
                  <a:pt x="12292893" y="5709559"/>
                  <a:pt x="12060498" y="5726239"/>
                  <a:pt x="11899193" y="5712879"/>
                </a:cubicBezTo>
                <a:cubicBezTo>
                  <a:pt x="11737888" y="5699519"/>
                  <a:pt x="11622789" y="5715364"/>
                  <a:pt x="11455917" y="5712879"/>
                </a:cubicBezTo>
                <a:cubicBezTo>
                  <a:pt x="11289045" y="5710394"/>
                  <a:pt x="11023849" y="5726026"/>
                  <a:pt x="10638627" y="5712879"/>
                </a:cubicBezTo>
                <a:cubicBezTo>
                  <a:pt x="10253405" y="5699733"/>
                  <a:pt x="10262178" y="5736129"/>
                  <a:pt x="9946008" y="5712879"/>
                </a:cubicBezTo>
                <a:cubicBezTo>
                  <a:pt x="9629838" y="5689629"/>
                  <a:pt x="9215497" y="5714334"/>
                  <a:pt x="9004046" y="5712879"/>
                </a:cubicBezTo>
                <a:cubicBezTo>
                  <a:pt x="8792595" y="5711424"/>
                  <a:pt x="8642777" y="5707916"/>
                  <a:pt x="8311427" y="5712879"/>
                </a:cubicBezTo>
                <a:cubicBezTo>
                  <a:pt x="7980077" y="5717842"/>
                  <a:pt x="7658917" y="5679574"/>
                  <a:pt x="7369466" y="5712879"/>
                </a:cubicBezTo>
                <a:cubicBezTo>
                  <a:pt x="7080015" y="5746184"/>
                  <a:pt x="7187027" y="5701957"/>
                  <a:pt x="7050861" y="5712879"/>
                </a:cubicBezTo>
                <a:cubicBezTo>
                  <a:pt x="6914695" y="5723801"/>
                  <a:pt x="6843672" y="5718876"/>
                  <a:pt x="6732256" y="5712879"/>
                </a:cubicBezTo>
                <a:cubicBezTo>
                  <a:pt x="6620841" y="5706882"/>
                  <a:pt x="6494237" y="5727771"/>
                  <a:pt x="6413651" y="5712879"/>
                </a:cubicBezTo>
                <a:cubicBezTo>
                  <a:pt x="6333065" y="5697987"/>
                  <a:pt x="5999077" y="5688091"/>
                  <a:pt x="5721032" y="5712879"/>
                </a:cubicBezTo>
                <a:cubicBezTo>
                  <a:pt x="5442987" y="5737667"/>
                  <a:pt x="5339325" y="5724635"/>
                  <a:pt x="5153085" y="5712879"/>
                </a:cubicBezTo>
                <a:cubicBezTo>
                  <a:pt x="4966845" y="5701123"/>
                  <a:pt x="4745235" y="5739661"/>
                  <a:pt x="4460466" y="5712879"/>
                </a:cubicBezTo>
                <a:cubicBezTo>
                  <a:pt x="4175697" y="5686097"/>
                  <a:pt x="4212821" y="5704915"/>
                  <a:pt x="4141861" y="5712879"/>
                </a:cubicBezTo>
                <a:cubicBezTo>
                  <a:pt x="4070901" y="5720843"/>
                  <a:pt x="3727114" y="5690783"/>
                  <a:pt x="3449242" y="5712879"/>
                </a:cubicBezTo>
                <a:cubicBezTo>
                  <a:pt x="3171370" y="5734975"/>
                  <a:pt x="3212531" y="5715344"/>
                  <a:pt x="3130638" y="5712879"/>
                </a:cubicBezTo>
                <a:cubicBezTo>
                  <a:pt x="3048745" y="5710414"/>
                  <a:pt x="2815248" y="5722445"/>
                  <a:pt x="2687362" y="5712879"/>
                </a:cubicBezTo>
                <a:cubicBezTo>
                  <a:pt x="2559476" y="5703313"/>
                  <a:pt x="2521717" y="5701044"/>
                  <a:pt x="2368757" y="5712879"/>
                </a:cubicBezTo>
                <a:cubicBezTo>
                  <a:pt x="2215798" y="5724714"/>
                  <a:pt x="1751815" y="5718198"/>
                  <a:pt x="1426795" y="5712879"/>
                </a:cubicBezTo>
                <a:cubicBezTo>
                  <a:pt x="1101775" y="5707560"/>
                  <a:pt x="1105446" y="5721064"/>
                  <a:pt x="983519" y="5712879"/>
                </a:cubicBezTo>
                <a:cubicBezTo>
                  <a:pt x="861592" y="5704694"/>
                  <a:pt x="467487" y="5665811"/>
                  <a:pt x="0" y="5712879"/>
                </a:cubicBezTo>
                <a:cubicBezTo>
                  <a:pt x="-33111" y="5503628"/>
                  <a:pt x="-12087" y="5361930"/>
                  <a:pt x="0" y="5020986"/>
                </a:cubicBezTo>
                <a:cubicBezTo>
                  <a:pt x="12087" y="4680042"/>
                  <a:pt x="-18143" y="4628731"/>
                  <a:pt x="0" y="4271964"/>
                </a:cubicBezTo>
                <a:cubicBezTo>
                  <a:pt x="18143" y="3915197"/>
                  <a:pt x="-18081" y="4017976"/>
                  <a:pt x="0" y="3808586"/>
                </a:cubicBezTo>
                <a:cubicBezTo>
                  <a:pt x="18081" y="3599196"/>
                  <a:pt x="28773" y="3452594"/>
                  <a:pt x="0" y="3230950"/>
                </a:cubicBezTo>
                <a:cubicBezTo>
                  <a:pt x="-28773" y="3009306"/>
                  <a:pt x="-12550" y="2746551"/>
                  <a:pt x="0" y="2481929"/>
                </a:cubicBezTo>
                <a:cubicBezTo>
                  <a:pt x="12550" y="2217307"/>
                  <a:pt x="-5790" y="2132067"/>
                  <a:pt x="0" y="1904293"/>
                </a:cubicBezTo>
                <a:cubicBezTo>
                  <a:pt x="5790" y="1676519"/>
                  <a:pt x="-16938" y="1506194"/>
                  <a:pt x="0" y="1326657"/>
                </a:cubicBezTo>
                <a:cubicBezTo>
                  <a:pt x="16938" y="1147120"/>
                  <a:pt x="-32924" y="944576"/>
                  <a:pt x="0" y="634764"/>
                </a:cubicBezTo>
                <a:cubicBezTo>
                  <a:pt x="32924" y="324952"/>
                  <a:pt x="-12179" y="180843"/>
                  <a:pt x="0" y="0"/>
                </a:cubicBezTo>
                <a:close/>
              </a:path>
            </a:pathLst>
          </a:custGeom>
          <a:solidFill>
            <a:srgbClr val="0070C0">
              <a:alpha val="50000"/>
            </a:srgb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14042596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/>
          </a:p>
        </p:txBody>
      </p:sp>
      <p:sp>
        <p:nvSpPr>
          <p:cNvPr id="84" name="Ristkülik: ümarnurkne 83">
            <a:extLst>
              <a:ext uri="{FF2B5EF4-FFF2-40B4-BE49-F238E27FC236}">
                <a16:creationId xmlns:a16="http://schemas.microsoft.com/office/drawing/2014/main" id="{F606C205-DCBB-4F60-8EA7-4FD7EFF292EC}"/>
              </a:ext>
            </a:extLst>
          </p:cNvPr>
          <p:cNvSpPr/>
          <p:nvPr/>
        </p:nvSpPr>
        <p:spPr>
          <a:xfrm>
            <a:off x="25052" y="20819"/>
            <a:ext cx="5134802" cy="3308916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5138A76-A4DF-47CC-B05A-8E1EF36A4B62}"/>
              </a:ext>
            </a:extLst>
          </p:cNvPr>
          <p:cNvSpPr txBox="1"/>
          <p:nvPr/>
        </p:nvSpPr>
        <p:spPr>
          <a:xfrm>
            <a:off x="1882549" y="1247346"/>
            <a:ext cx="3010924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t-EE" sz="1200" dirty="0">
                <a:latin typeface="Axure Handwriting" panose="020B0402020200020204" pitchFamily="34" charset="0"/>
              </a:rPr>
              <a:t>Loovtöö sooritamine on vajalik põhikooli lõpetamiseks.</a:t>
            </a:r>
          </a:p>
          <a:p>
            <a:r>
              <a:rPr lang="et-EE" sz="1200" dirty="0">
                <a:latin typeface="Axure Handwriting" panose="020B0402020200020204" pitchFamily="34" charset="0"/>
              </a:rPr>
              <a:t>ÕPIME JA ARENDAME OSKUSI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Ajaplaneerimise oskus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Tähtaegadest kinnipidamise oskus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Eneseväljendusoskus ja -julgus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Esinemisoskus ja -julgus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Tehtu analüüs ja järelduste tegemine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Loovuse rakendamine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1200" dirty="0">
                <a:latin typeface="Axure Handwriting" panose="020B0402020200020204" pitchFamily="34" charset="0"/>
              </a:rPr>
              <a:t>… õpime midagi uut</a:t>
            </a:r>
          </a:p>
        </p:txBody>
      </p:sp>
      <p:grpSp>
        <p:nvGrpSpPr>
          <p:cNvPr id="13" name="Rühm 12">
            <a:extLst>
              <a:ext uri="{FF2B5EF4-FFF2-40B4-BE49-F238E27FC236}">
                <a16:creationId xmlns:a16="http://schemas.microsoft.com/office/drawing/2014/main" id="{191AAA14-F028-4AA0-AB7B-4802314B7BA1}"/>
              </a:ext>
            </a:extLst>
          </p:cNvPr>
          <p:cNvGrpSpPr/>
          <p:nvPr/>
        </p:nvGrpSpPr>
        <p:grpSpPr>
          <a:xfrm>
            <a:off x="35242" y="901625"/>
            <a:ext cx="1715133" cy="1195783"/>
            <a:chOff x="107384" y="2243627"/>
            <a:chExt cx="1715133" cy="1195783"/>
          </a:xfrm>
        </p:grpSpPr>
        <p:sp>
          <p:nvSpPr>
            <p:cNvPr id="10" name="Jutumull: ümarnurk-ristkülik 9">
              <a:extLst>
                <a:ext uri="{FF2B5EF4-FFF2-40B4-BE49-F238E27FC236}">
                  <a16:creationId xmlns:a16="http://schemas.microsoft.com/office/drawing/2014/main" id="{3114B8FD-DEF5-4768-8521-0CCB300E2284}"/>
                </a:ext>
              </a:extLst>
            </p:cNvPr>
            <p:cNvSpPr/>
            <p:nvPr/>
          </p:nvSpPr>
          <p:spPr>
            <a:xfrm>
              <a:off x="107384" y="2543886"/>
              <a:ext cx="1715133" cy="895524"/>
            </a:xfrm>
            <a:prstGeom prst="wedgeRoundRectCallout">
              <a:avLst>
                <a:gd name="adj1" fmla="val 35051"/>
                <a:gd name="adj2" fmla="val 64635"/>
                <a:gd name="adj3" fmla="val 16667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t-EE" sz="1100" b="1" dirty="0">
                  <a:latin typeface="Axure Handwriting" panose="020B0402020200020204" pitchFamily="34" charset="0"/>
                </a:rPr>
                <a:t>LOOVTÖÖ</a:t>
              </a:r>
              <a:r>
                <a:rPr lang="et-EE" sz="1100" dirty="0">
                  <a:latin typeface="Axure Handwriting" panose="020B0402020200020204" pitchFamily="34" charset="0"/>
                </a:rPr>
                <a:t> 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uurimus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projekt</a:t>
              </a:r>
              <a:r>
                <a:rPr lang="fi-FI" sz="1100" dirty="0">
                  <a:latin typeface="Axure Handwriting" panose="020B0402020200020204" pitchFamily="34" charset="0"/>
                </a:rPr>
                <a:t>, </a:t>
              </a:r>
              <a:endParaRPr lang="et-EE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kunstitöö</a:t>
              </a:r>
              <a:endParaRPr lang="fi-FI" sz="1100" dirty="0">
                <a:latin typeface="Axure Handwriting" panose="020B0402020200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i-FI" sz="1100" dirty="0" err="1">
                  <a:latin typeface="Axure Handwriting" panose="020B0402020200020204" pitchFamily="34" charset="0"/>
                </a:rPr>
                <a:t>või</a:t>
              </a:r>
              <a:r>
                <a:rPr lang="fi-FI" sz="1100" dirty="0">
                  <a:latin typeface="Axure Handwriting" panose="020B0402020200020204" pitchFamily="34" charset="0"/>
                </a:rPr>
                <a:t> muu </a:t>
              </a:r>
              <a:r>
                <a:rPr lang="fi-FI" sz="1100" dirty="0" err="1">
                  <a:latin typeface="Axure Handwriting" panose="020B0402020200020204" pitchFamily="34" charset="0"/>
                </a:rPr>
                <a:t>taoline</a:t>
              </a:r>
              <a:endParaRPr lang="et-EE" sz="1100" dirty="0">
                <a:latin typeface="Axure Handwriting" panose="020B0402020200020204" pitchFamily="34" charset="0"/>
              </a:endParaRP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14476BFE-E906-4515-852F-B997E7948D22}"/>
                </a:ext>
              </a:extLst>
            </p:cNvPr>
            <p:cNvSpPr txBox="1"/>
            <p:nvPr/>
          </p:nvSpPr>
          <p:spPr>
            <a:xfrm>
              <a:off x="107384" y="2243627"/>
              <a:ext cx="6719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dirty="0">
                  <a:latin typeface="Axure Handwriting" panose="020B0402020200020204" pitchFamily="34" charset="0"/>
                </a:rPr>
                <a:t>Mis?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17C1DF3-4F75-4A9B-B6D5-B725862313DA}"/>
              </a:ext>
            </a:extLst>
          </p:cNvPr>
          <p:cNvSpPr txBox="1"/>
          <p:nvPr/>
        </p:nvSpPr>
        <p:spPr>
          <a:xfrm>
            <a:off x="2066989" y="939203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Miks?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F64633-0F0D-4D24-8B99-93814F78892B}"/>
              </a:ext>
            </a:extLst>
          </p:cNvPr>
          <p:cNvSpPr txBox="1"/>
          <p:nvPr/>
        </p:nvSpPr>
        <p:spPr>
          <a:xfrm>
            <a:off x="55041" y="2224811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latin typeface="Axure Handwriting" panose="020B0402020200020204" pitchFamily="34" charset="0"/>
              </a:rPr>
              <a:t>Kes?</a:t>
            </a:r>
          </a:p>
        </p:txBody>
      </p:sp>
      <p:grpSp>
        <p:nvGrpSpPr>
          <p:cNvPr id="11" name="Rühm 10">
            <a:extLst>
              <a:ext uri="{FF2B5EF4-FFF2-40B4-BE49-F238E27FC236}">
                <a16:creationId xmlns:a16="http://schemas.microsoft.com/office/drawing/2014/main" id="{266A0C8A-6105-4532-B3ED-252E9BA016A4}"/>
              </a:ext>
            </a:extLst>
          </p:cNvPr>
          <p:cNvGrpSpPr/>
          <p:nvPr/>
        </p:nvGrpSpPr>
        <p:grpSpPr>
          <a:xfrm>
            <a:off x="831016" y="2300339"/>
            <a:ext cx="578740" cy="383154"/>
            <a:chOff x="1343973" y="4366146"/>
            <a:chExt cx="782387" cy="520404"/>
          </a:xfrm>
        </p:grpSpPr>
        <p:grpSp>
          <p:nvGrpSpPr>
            <p:cNvPr id="71" name="Rühm 70">
              <a:extLst>
                <a:ext uri="{FF2B5EF4-FFF2-40B4-BE49-F238E27FC236}">
                  <a16:creationId xmlns:a16="http://schemas.microsoft.com/office/drawing/2014/main" id="{D66FA6F0-B63E-4F75-A3D2-5D4E70484862}"/>
                </a:ext>
              </a:extLst>
            </p:cNvPr>
            <p:cNvGrpSpPr/>
            <p:nvPr/>
          </p:nvGrpSpPr>
          <p:grpSpPr>
            <a:xfrm>
              <a:off x="1343973" y="4366146"/>
              <a:ext cx="252253" cy="520404"/>
              <a:chOff x="282619" y="5543545"/>
              <a:chExt cx="301536" cy="669372"/>
            </a:xfrm>
          </p:grpSpPr>
          <p:sp>
            <p:nvSpPr>
              <p:cNvPr id="72" name="Ovaal 71">
                <a:extLst>
                  <a:ext uri="{FF2B5EF4-FFF2-40B4-BE49-F238E27FC236}">
                    <a16:creationId xmlns:a16="http://schemas.microsoft.com/office/drawing/2014/main" id="{65131F35-A3BF-4594-B9D0-6980994FC488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-7395" y="70039"/>
                      <a:pt x="45517" y="7904"/>
                      <a:pt x="109538" y="0"/>
                    </a:cubicBezTo>
                    <a:cubicBezTo>
                      <a:pt x="157350" y="10101"/>
                      <a:pt x="236499" y="69713"/>
                      <a:pt x="219076" y="150020"/>
                    </a:cubicBezTo>
                    <a:cubicBezTo>
                      <a:pt x="209533" y="228757"/>
                      <a:pt x="181259" y="305370"/>
                      <a:pt x="109538" y="300040"/>
                    </a:cubicBezTo>
                    <a:cubicBezTo>
                      <a:pt x="60493" y="301187"/>
                      <a:pt x="9356" y="225880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11317" y="61273"/>
                      <a:pt x="48892" y="-6353"/>
                      <a:pt x="109538" y="0"/>
                    </a:cubicBezTo>
                    <a:cubicBezTo>
                      <a:pt x="172373" y="10939"/>
                      <a:pt x="216506" y="84476"/>
                      <a:pt x="219076" y="150020"/>
                    </a:cubicBezTo>
                    <a:cubicBezTo>
                      <a:pt x="213465" y="231825"/>
                      <a:pt x="162863" y="296014"/>
                      <a:pt x="109538" y="300040"/>
                    </a:cubicBezTo>
                    <a:cubicBezTo>
                      <a:pt x="51684" y="304938"/>
                      <a:pt x="2146" y="225857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3917585345">
                      <a:prstGeom prst="ellipse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3" name="Vooskeemikujund &quot;viivitus&quot; 72">
                <a:extLst>
                  <a:ext uri="{FF2B5EF4-FFF2-40B4-BE49-F238E27FC236}">
                    <a16:creationId xmlns:a16="http://schemas.microsoft.com/office/drawing/2014/main" id="{E8178B56-AB39-4D3B-AAEB-B6B4240D2A84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90043" y="-2544"/>
                      <a:pt x="134717" y="-4430"/>
                      <a:pt x="184666" y="0"/>
                    </a:cubicBezTo>
                    <a:cubicBezTo>
                      <a:pt x="283230" y="19896"/>
                      <a:pt x="363336" y="71511"/>
                      <a:pt x="369332" y="150768"/>
                    </a:cubicBezTo>
                    <a:cubicBezTo>
                      <a:pt x="373371" y="235499"/>
                      <a:pt x="286885" y="320864"/>
                      <a:pt x="184666" y="301536"/>
                    </a:cubicBezTo>
                    <a:cubicBezTo>
                      <a:pt x="140940" y="294122"/>
                      <a:pt x="54564" y="310322"/>
                      <a:pt x="0" y="301536"/>
                    </a:cubicBezTo>
                    <a:cubicBezTo>
                      <a:pt x="6238" y="161657"/>
                      <a:pt x="5909" y="93906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85645" y="5500"/>
                      <a:pt x="121803" y="-4468"/>
                      <a:pt x="184666" y="0"/>
                    </a:cubicBezTo>
                    <a:cubicBezTo>
                      <a:pt x="278620" y="4876"/>
                      <a:pt x="386273" y="74967"/>
                      <a:pt x="369332" y="150768"/>
                    </a:cubicBezTo>
                    <a:cubicBezTo>
                      <a:pt x="392126" y="226096"/>
                      <a:pt x="286270" y="311449"/>
                      <a:pt x="184666" y="301536"/>
                    </a:cubicBezTo>
                    <a:cubicBezTo>
                      <a:pt x="122398" y="306645"/>
                      <a:pt x="53644" y="309199"/>
                      <a:pt x="0" y="301536"/>
                    </a:cubicBezTo>
                    <a:cubicBezTo>
                      <a:pt x="-13945" y="202028"/>
                      <a:pt x="-14977" y="100635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1035231457">
                      <a:prstGeom prst="flowChartDelay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grpSp>
          <p:nvGrpSpPr>
            <p:cNvPr id="74" name="Rühm 73">
              <a:extLst>
                <a:ext uri="{FF2B5EF4-FFF2-40B4-BE49-F238E27FC236}">
                  <a16:creationId xmlns:a16="http://schemas.microsoft.com/office/drawing/2014/main" id="{26FE367C-E0A9-4C4D-B5D1-8FC12E66E53C}"/>
                </a:ext>
              </a:extLst>
            </p:cNvPr>
            <p:cNvGrpSpPr/>
            <p:nvPr/>
          </p:nvGrpSpPr>
          <p:grpSpPr>
            <a:xfrm>
              <a:off x="1604756" y="4366146"/>
              <a:ext cx="252253" cy="520404"/>
              <a:chOff x="282619" y="5543545"/>
              <a:chExt cx="301536" cy="669372"/>
            </a:xfrm>
          </p:grpSpPr>
          <p:sp>
            <p:nvSpPr>
              <p:cNvPr id="75" name="Ovaal 74">
                <a:extLst>
                  <a:ext uri="{FF2B5EF4-FFF2-40B4-BE49-F238E27FC236}">
                    <a16:creationId xmlns:a16="http://schemas.microsoft.com/office/drawing/2014/main" id="{C28BAE79-C6DB-4295-B241-7D98AB1FD8A9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2098" y="66904"/>
                      <a:pt x="49508" y="-1468"/>
                      <a:pt x="109538" y="0"/>
                    </a:cubicBezTo>
                    <a:cubicBezTo>
                      <a:pt x="174231" y="-2887"/>
                      <a:pt x="230419" y="70081"/>
                      <a:pt x="219076" y="150020"/>
                    </a:cubicBezTo>
                    <a:cubicBezTo>
                      <a:pt x="228259" y="228578"/>
                      <a:pt x="165637" y="306934"/>
                      <a:pt x="109538" y="300040"/>
                    </a:cubicBezTo>
                    <a:cubicBezTo>
                      <a:pt x="43935" y="290548"/>
                      <a:pt x="-9771" y="237774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3417" y="61987"/>
                      <a:pt x="52785" y="993"/>
                      <a:pt x="109538" y="0"/>
                    </a:cubicBezTo>
                    <a:cubicBezTo>
                      <a:pt x="163642" y="7724"/>
                      <a:pt x="223905" y="57083"/>
                      <a:pt x="219076" y="150020"/>
                    </a:cubicBezTo>
                    <a:cubicBezTo>
                      <a:pt x="217553" y="231494"/>
                      <a:pt x="175221" y="301618"/>
                      <a:pt x="109538" y="300040"/>
                    </a:cubicBezTo>
                    <a:cubicBezTo>
                      <a:pt x="45350" y="299127"/>
                      <a:pt x="16055" y="230144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3915929437">
                      <a:prstGeom prst="ellipse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6" name="Vooskeemikujund &quot;viivitus&quot; 75">
                <a:extLst>
                  <a:ext uri="{FF2B5EF4-FFF2-40B4-BE49-F238E27FC236}">
                    <a16:creationId xmlns:a16="http://schemas.microsoft.com/office/drawing/2014/main" id="{1806D3A3-9E08-4AFA-8C19-5485B1920639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71027" y="16008"/>
                      <a:pt x="162275" y="-14314"/>
                      <a:pt x="184666" y="0"/>
                    </a:cubicBezTo>
                    <a:cubicBezTo>
                      <a:pt x="294154" y="12708"/>
                      <a:pt x="369814" y="70810"/>
                      <a:pt x="369332" y="150768"/>
                    </a:cubicBezTo>
                    <a:cubicBezTo>
                      <a:pt x="377297" y="249846"/>
                      <a:pt x="299965" y="295160"/>
                      <a:pt x="184666" y="301536"/>
                    </a:cubicBezTo>
                    <a:cubicBezTo>
                      <a:pt x="144287" y="315538"/>
                      <a:pt x="80353" y="313872"/>
                      <a:pt x="0" y="301536"/>
                    </a:cubicBezTo>
                    <a:cubicBezTo>
                      <a:pt x="-9330" y="261369"/>
                      <a:pt x="19416" y="74316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25395" y="3675"/>
                      <a:pt x="136488" y="-12787"/>
                      <a:pt x="184666" y="0"/>
                    </a:cubicBezTo>
                    <a:cubicBezTo>
                      <a:pt x="295766" y="7503"/>
                      <a:pt x="365283" y="67832"/>
                      <a:pt x="369332" y="150768"/>
                    </a:cubicBezTo>
                    <a:cubicBezTo>
                      <a:pt x="355548" y="234758"/>
                      <a:pt x="272669" y="313588"/>
                      <a:pt x="184666" y="301536"/>
                    </a:cubicBezTo>
                    <a:cubicBezTo>
                      <a:pt x="148057" y="305117"/>
                      <a:pt x="70688" y="315265"/>
                      <a:pt x="0" y="301536"/>
                    </a:cubicBezTo>
                    <a:cubicBezTo>
                      <a:pt x="19784" y="270823"/>
                      <a:pt x="-14819" y="62627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979891324">
                      <a:prstGeom prst="flowChartDelay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grpSp>
          <p:nvGrpSpPr>
            <p:cNvPr id="77" name="Rühm 76">
              <a:extLst>
                <a:ext uri="{FF2B5EF4-FFF2-40B4-BE49-F238E27FC236}">
                  <a16:creationId xmlns:a16="http://schemas.microsoft.com/office/drawing/2014/main" id="{B4F5DA2A-4932-4628-8E75-A99427227E0F}"/>
                </a:ext>
              </a:extLst>
            </p:cNvPr>
            <p:cNvGrpSpPr/>
            <p:nvPr/>
          </p:nvGrpSpPr>
          <p:grpSpPr>
            <a:xfrm>
              <a:off x="1874107" y="4366146"/>
              <a:ext cx="252253" cy="520404"/>
              <a:chOff x="282619" y="5543545"/>
              <a:chExt cx="301536" cy="669372"/>
            </a:xfrm>
          </p:grpSpPr>
          <p:sp>
            <p:nvSpPr>
              <p:cNvPr id="78" name="Ovaal 77">
                <a:extLst>
                  <a:ext uri="{FF2B5EF4-FFF2-40B4-BE49-F238E27FC236}">
                    <a16:creationId xmlns:a16="http://schemas.microsoft.com/office/drawing/2014/main" id="{B8BF9C71-A600-4F8D-9C46-971F694C16B7}"/>
                  </a:ext>
                </a:extLst>
              </p:cNvPr>
              <p:cNvSpPr/>
              <p:nvPr/>
            </p:nvSpPr>
            <p:spPr>
              <a:xfrm>
                <a:off x="323850" y="5543545"/>
                <a:ext cx="219075" cy="300040"/>
              </a:xfrm>
              <a:custGeom>
                <a:avLst/>
                <a:gdLst>
                  <a:gd name="connsiteX0" fmla="*/ 0 w 219075"/>
                  <a:gd name="connsiteY0" fmla="*/ 150020 h 300040"/>
                  <a:gd name="connsiteX1" fmla="*/ 109538 w 219075"/>
                  <a:gd name="connsiteY1" fmla="*/ 0 h 300040"/>
                  <a:gd name="connsiteX2" fmla="*/ 219076 w 219075"/>
                  <a:gd name="connsiteY2" fmla="*/ 150020 h 300040"/>
                  <a:gd name="connsiteX3" fmla="*/ 109538 w 219075"/>
                  <a:gd name="connsiteY3" fmla="*/ 300040 h 300040"/>
                  <a:gd name="connsiteX4" fmla="*/ 0 w 219075"/>
                  <a:gd name="connsiteY4" fmla="*/ 150020 h 300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" h="300040" fill="none" extrusionOk="0">
                    <a:moveTo>
                      <a:pt x="0" y="150020"/>
                    </a:moveTo>
                    <a:cubicBezTo>
                      <a:pt x="-2334" y="60759"/>
                      <a:pt x="49439" y="1623"/>
                      <a:pt x="109538" y="0"/>
                    </a:cubicBezTo>
                    <a:cubicBezTo>
                      <a:pt x="164219" y="931"/>
                      <a:pt x="218030" y="69006"/>
                      <a:pt x="219076" y="150020"/>
                    </a:cubicBezTo>
                    <a:cubicBezTo>
                      <a:pt x="217492" y="236554"/>
                      <a:pt x="172629" y="301498"/>
                      <a:pt x="109538" y="300040"/>
                    </a:cubicBezTo>
                    <a:cubicBezTo>
                      <a:pt x="42928" y="301431"/>
                      <a:pt x="12394" y="233863"/>
                      <a:pt x="0" y="150020"/>
                    </a:cubicBezTo>
                    <a:close/>
                  </a:path>
                  <a:path w="219075" h="300040" stroke="0" extrusionOk="0">
                    <a:moveTo>
                      <a:pt x="0" y="150020"/>
                    </a:moveTo>
                    <a:cubicBezTo>
                      <a:pt x="1379" y="67485"/>
                      <a:pt x="40927" y="10587"/>
                      <a:pt x="109538" y="0"/>
                    </a:cubicBezTo>
                    <a:cubicBezTo>
                      <a:pt x="181769" y="-14847"/>
                      <a:pt x="239541" y="68776"/>
                      <a:pt x="219076" y="150020"/>
                    </a:cubicBezTo>
                    <a:cubicBezTo>
                      <a:pt x="221209" y="230519"/>
                      <a:pt x="161963" y="311281"/>
                      <a:pt x="109538" y="300040"/>
                    </a:cubicBezTo>
                    <a:cubicBezTo>
                      <a:pt x="52000" y="298918"/>
                      <a:pt x="-6459" y="225233"/>
                      <a:pt x="0" y="15002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2228546805">
                      <a:prstGeom prst="ellipse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79" name="Vooskeemikujund &quot;viivitus&quot; 78">
                <a:extLst>
                  <a:ext uri="{FF2B5EF4-FFF2-40B4-BE49-F238E27FC236}">
                    <a16:creationId xmlns:a16="http://schemas.microsoft.com/office/drawing/2014/main" id="{05016422-2246-43BB-9B9D-F104381BCF26}"/>
                  </a:ext>
                </a:extLst>
              </p:cNvPr>
              <p:cNvSpPr/>
              <p:nvPr/>
            </p:nvSpPr>
            <p:spPr>
              <a:xfrm rot="16200000">
                <a:off x="248721" y="5877483"/>
                <a:ext cx="369332" cy="301536"/>
              </a:xfrm>
              <a:custGeom>
                <a:avLst/>
                <a:gdLst>
                  <a:gd name="connsiteX0" fmla="*/ 0 w 369332"/>
                  <a:gd name="connsiteY0" fmla="*/ 0 h 301536"/>
                  <a:gd name="connsiteX1" fmla="*/ 184666 w 369332"/>
                  <a:gd name="connsiteY1" fmla="*/ 0 h 301536"/>
                  <a:gd name="connsiteX2" fmla="*/ 369332 w 369332"/>
                  <a:gd name="connsiteY2" fmla="*/ 150768 h 301536"/>
                  <a:gd name="connsiteX3" fmla="*/ 184666 w 369332"/>
                  <a:gd name="connsiteY3" fmla="*/ 301536 h 301536"/>
                  <a:gd name="connsiteX4" fmla="*/ 0 w 369332"/>
                  <a:gd name="connsiteY4" fmla="*/ 301536 h 301536"/>
                  <a:gd name="connsiteX5" fmla="*/ 0 w 369332"/>
                  <a:gd name="connsiteY5" fmla="*/ 0 h 301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9332" h="301536" fill="none" extrusionOk="0">
                    <a:moveTo>
                      <a:pt x="0" y="0"/>
                    </a:moveTo>
                    <a:cubicBezTo>
                      <a:pt x="43496" y="-5644"/>
                      <a:pt x="126406" y="-7624"/>
                      <a:pt x="184666" y="0"/>
                    </a:cubicBezTo>
                    <a:cubicBezTo>
                      <a:pt x="274206" y="10449"/>
                      <a:pt x="366483" y="67031"/>
                      <a:pt x="369332" y="150768"/>
                    </a:cubicBezTo>
                    <a:cubicBezTo>
                      <a:pt x="362000" y="242406"/>
                      <a:pt x="282295" y="291341"/>
                      <a:pt x="184666" y="301536"/>
                    </a:cubicBezTo>
                    <a:cubicBezTo>
                      <a:pt x="97288" y="302226"/>
                      <a:pt x="71703" y="293711"/>
                      <a:pt x="0" y="301536"/>
                    </a:cubicBezTo>
                    <a:cubicBezTo>
                      <a:pt x="-2372" y="213709"/>
                      <a:pt x="14452" y="120397"/>
                      <a:pt x="0" y="0"/>
                    </a:cubicBezTo>
                    <a:close/>
                  </a:path>
                  <a:path w="369332" h="301536" stroke="0" extrusionOk="0">
                    <a:moveTo>
                      <a:pt x="0" y="0"/>
                    </a:moveTo>
                    <a:cubicBezTo>
                      <a:pt x="63797" y="4334"/>
                      <a:pt x="145459" y="6756"/>
                      <a:pt x="184666" y="0"/>
                    </a:cubicBezTo>
                    <a:cubicBezTo>
                      <a:pt x="279346" y="2784"/>
                      <a:pt x="384591" y="70643"/>
                      <a:pt x="369332" y="150768"/>
                    </a:cubicBezTo>
                    <a:cubicBezTo>
                      <a:pt x="347307" y="244804"/>
                      <a:pt x="266166" y="296652"/>
                      <a:pt x="184666" y="301536"/>
                    </a:cubicBezTo>
                    <a:cubicBezTo>
                      <a:pt x="110099" y="294817"/>
                      <a:pt x="55599" y="308807"/>
                      <a:pt x="0" y="301536"/>
                    </a:cubicBezTo>
                    <a:cubicBezTo>
                      <a:pt x="9396" y="237078"/>
                      <a:pt x="-5802" y="126410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1712796701">
                      <a:prstGeom prst="flowChartDelay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CF2A6B86-A7EE-4721-A507-835C9A0B3CC2}"/>
              </a:ext>
            </a:extLst>
          </p:cNvPr>
          <p:cNvSpPr txBox="1"/>
          <p:nvPr/>
        </p:nvSpPr>
        <p:spPr>
          <a:xfrm>
            <a:off x="32104" y="2693524"/>
            <a:ext cx="1920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200" dirty="0">
                <a:latin typeface="Axure Handwriting" panose="020B0402020200020204" pitchFamily="34" charset="0"/>
              </a:rPr>
              <a:t>8. KLASSIDE ÕPILASED</a:t>
            </a:r>
          </a:p>
        </p:txBody>
      </p:sp>
      <p:grpSp>
        <p:nvGrpSpPr>
          <p:cNvPr id="17" name="Rühm 16">
            <a:extLst>
              <a:ext uri="{FF2B5EF4-FFF2-40B4-BE49-F238E27FC236}">
                <a16:creationId xmlns:a16="http://schemas.microsoft.com/office/drawing/2014/main" id="{19C3097A-6203-4BE1-881C-4DAED1D037DC}"/>
              </a:ext>
            </a:extLst>
          </p:cNvPr>
          <p:cNvGrpSpPr/>
          <p:nvPr/>
        </p:nvGrpSpPr>
        <p:grpSpPr>
          <a:xfrm>
            <a:off x="225310" y="30238"/>
            <a:ext cx="1767334" cy="743019"/>
            <a:chOff x="292344" y="1151767"/>
            <a:chExt cx="1767334" cy="743019"/>
          </a:xfrm>
        </p:grpSpPr>
        <p:sp>
          <p:nvSpPr>
            <p:cNvPr id="97" name="Võrdkülgne kolmnurk 96">
              <a:extLst>
                <a:ext uri="{FF2B5EF4-FFF2-40B4-BE49-F238E27FC236}">
                  <a16:creationId xmlns:a16="http://schemas.microsoft.com/office/drawing/2014/main" id="{049D88B9-DDA7-4A53-BBE7-56D9A9766BB1}"/>
                </a:ext>
              </a:extLst>
            </p:cNvPr>
            <p:cNvSpPr/>
            <p:nvPr/>
          </p:nvSpPr>
          <p:spPr>
            <a:xfrm>
              <a:off x="292344" y="1224655"/>
              <a:ext cx="1767334" cy="30484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grpSp>
          <p:nvGrpSpPr>
            <p:cNvPr id="16" name="Rühm 15">
              <a:extLst>
                <a:ext uri="{FF2B5EF4-FFF2-40B4-BE49-F238E27FC236}">
                  <a16:creationId xmlns:a16="http://schemas.microsoft.com/office/drawing/2014/main" id="{22388E40-D0E2-4280-B112-A0AE9209C002}"/>
                </a:ext>
              </a:extLst>
            </p:cNvPr>
            <p:cNvGrpSpPr/>
            <p:nvPr/>
          </p:nvGrpSpPr>
          <p:grpSpPr>
            <a:xfrm>
              <a:off x="292344" y="1151767"/>
              <a:ext cx="1746006" cy="743019"/>
              <a:chOff x="292344" y="1151767"/>
              <a:chExt cx="1746006" cy="743019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F598BDD-F2FF-4E11-99E6-3C1AE7721777}"/>
                  </a:ext>
                </a:extLst>
              </p:cNvPr>
              <p:cNvSpPr txBox="1"/>
              <p:nvPr/>
            </p:nvSpPr>
            <p:spPr>
              <a:xfrm>
                <a:off x="292344" y="1433121"/>
                <a:ext cx="1746006" cy="461665"/>
              </a:xfrm>
              <a:custGeom>
                <a:avLst/>
                <a:gdLst>
                  <a:gd name="connsiteX0" fmla="*/ 0 w 1746006"/>
                  <a:gd name="connsiteY0" fmla="*/ 0 h 461665"/>
                  <a:gd name="connsiteX1" fmla="*/ 547082 w 1746006"/>
                  <a:gd name="connsiteY1" fmla="*/ 0 h 461665"/>
                  <a:gd name="connsiteX2" fmla="*/ 1094164 w 1746006"/>
                  <a:gd name="connsiteY2" fmla="*/ 0 h 461665"/>
                  <a:gd name="connsiteX3" fmla="*/ 1746006 w 1746006"/>
                  <a:gd name="connsiteY3" fmla="*/ 0 h 461665"/>
                  <a:gd name="connsiteX4" fmla="*/ 1746006 w 1746006"/>
                  <a:gd name="connsiteY4" fmla="*/ 461665 h 461665"/>
                  <a:gd name="connsiteX5" fmla="*/ 1146544 w 1746006"/>
                  <a:gd name="connsiteY5" fmla="*/ 461665 h 461665"/>
                  <a:gd name="connsiteX6" fmla="*/ 547082 w 1746006"/>
                  <a:gd name="connsiteY6" fmla="*/ 461665 h 461665"/>
                  <a:gd name="connsiteX7" fmla="*/ 0 w 1746006"/>
                  <a:gd name="connsiteY7" fmla="*/ 461665 h 461665"/>
                  <a:gd name="connsiteX8" fmla="*/ 0 w 1746006"/>
                  <a:gd name="connsiteY8" fmla="*/ 0 h 461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46006" h="461665" fill="none" extrusionOk="0">
                    <a:moveTo>
                      <a:pt x="0" y="0"/>
                    </a:moveTo>
                    <a:cubicBezTo>
                      <a:pt x="244476" y="-23758"/>
                      <a:pt x="324873" y="-5101"/>
                      <a:pt x="547082" y="0"/>
                    </a:cubicBezTo>
                    <a:cubicBezTo>
                      <a:pt x="769291" y="5101"/>
                      <a:pt x="982316" y="-1150"/>
                      <a:pt x="1094164" y="0"/>
                    </a:cubicBezTo>
                    <a:cubicBezTo>
                      <a:pt x="1206012" y="1150"/>
                      <a:pt x="1531019" y="-26192"/>
                      <a:pt x="1746006" y="0"/>
                    </a:cubicBezTo>
                    <a:cubicBezTo>
                      <a:pt x="1759911" y="119617"/>
                      <a:pt x="1736107" y="301980"/>
                      <a:pt x="1746006" y="461665"/>
                    </a:cubicBezTo>
                    <a:cubicBezTo>
                      <a:pt x="1523347" y="450303"/>
                      <a:pt x="1329315" y="447484"/>
                      <a:pt x="1146544" y="461665"/>
                    </a:cubicBezTo>
                    <a:cubicBezTo>
                      <a:pt x="963773" y="475846"/>
                      <a:pt x="680581" y="480080"/>
                      <a:pt x="547082" y="461665"/>
                    </a:cubicBezTo>
                    <a:cubicBezTo>
                      <a:pt x="413583" y="443250"/>
                      <a:pt x="140821" y="448140"/>
                      <a:pt x="0" y="461665"/>
                    </a:cubicBezTo>
                    <a:cubicBezTo>
                      <a:pt x="-12485" y="322479"/>
                      <a:pt x="15535" y="230197"/>
                      <a:pt x="0" y="0"/>
                    </a:cubicBezTo>
                    <a:close/>
                  </a:path>
                  <a:path w="1746006" h="461665" stroke="0" extrusionOk="0">
                    <a:moveTo>
                      <a:pt x="0" y="0"/>
                    </a:moveTo>
                    <a:cubicBezTo>
                      <a:pt x="154966" y="6892"/>
                      <a:pt x="348970" y="14826"/>
                      <a:pt x="599462" y="0"/>
                    </a:cubicBezTo>
                    <a:cubicBezTo>
                      <a:pt x="849954" y="-14826"/>
                      <a:pt x="965453" y="-19866"/>
                      <a:pt x="1198924" y="0"/>
                    </a:cubicBezTo>
                    <a:cubicBezTo>
                      <a:pt x="1432395" y="19866"/>
                      <a:pt x="1607270" y="7281"/>
                      <a:pt x="1746006" y="0"/>
                    </a:cubicBezTo>
                    <a:cubicBezTo>
                      <a:pt x="1747914" y="153943"/>
                      <a:pt x="1765447" y="364432"/>
                      <a:pt x="1746006" y="461665"/>
                    </a:cubicBezTo>
                    <a:cubicBezTo>
                      <a:pt x="1524481" y="465686"/>
                      <a:pt x="1356803" y="466249"/>
                      <a:pt x="1146544" y="461665"/>
                    </a:cubicBezTo>
                    <a:cubicBezTo>
                      <a:pt x="936285" y="457081"/>
                      <a:pt x="710919" y="454999"/>
                      <a:pt x="582002" y="461665"/>
                    </a:cubicBezTo>
                    <a:cubicBezTo>
                      <a:pt x="453085" y="468331"/>
                      <a:pt x="242581" y="462129"/>
                      <a:pt x="0" y="461665"/>
                    </a:cubicBezTo>
                    <a:cubicBezTo>
                      <a:pt x="-4295" y="288312"/>
                      <a:pt x="221" y="99376"/>
                      <a:pt x="0" y="0"/>
                    </a:cubicBezTo>
                    <a:close/>
                  </a:path>
                </a:pathLst>
              </a:custGeom>
              <a:ln>
                <a:extLst>
                  <a:ext uri="{C807C97D-BFC1-408E-A445-0C87EB9F89A2}">
                    <ask:lineSketchStyleProps xmlns:ask="http://schemas.microsoft.com/office/drawing/2018/sketchyshapes" sd="885490621">
                      <a:prstGeom prst="rect">
                        <a:avLst/>
                      </a:pr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t-EE" sz="1200" dirty="0">
                    <a:latin typeface="Axure Handwriting" panose="020B0402020200020204" pitchFamily="34" charset="0"/>
                  </a:rPr>
                  <a:t>PÕHIKOOLI RIIKLIK ÕPPEKAVA</a:t>
                </a:r>
              </a:p>
            </p:txBody>
          </p:sp>
          <p:sp>
            <p:nvSpPr>
              <p:cNvPr id="98" name="Ovaal 97">
                <a:extLst>
                  <a:ext uri="{FF2B5EF4-FFF2-40B4-BE49-F238E27FC236}">
                    <a16:creationId xmlns:a16="http://schemas.microsoft.com/office/drawing/2014/main" id="{FDF33D5B-0E88-4192-9171-431C160D9220}"/>
                  </a:ext>
                </a:extLst>
              </p:cNvPr>
              <p:cNvSpPr/>
              <p:nvPr/>
            </p:nvSpPr>
            <p:spPr>
              <a:xfrm>
                <a:off x="1131752" y="1151767"/>
                <a:ext cx="161186" cy="184666"/>
              </a:xfrm>
              <a:prstGeom prst="ellipse">
                <a:avLst/>
              </a:prstGeom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</p:grpSp>
      <p:grpSp>
        <p:nvGrpSpPr>
          <p:cNvPr id="18" name="Rühm 17">
            <a:extLst>
              <a:ext uri="{FF2B5EF4-FFF2-40B4-BE49-F238E27FC236}">
                <a16:creationId xmlns:a16="http://schemas.microsoft.com/office/drawing/2014/main" id="{5C207ED9-6525-4018-91B7-A5BF79F0DB08}"/>
              </a:ext>
            </a:extLst>
          </p:cNvPr>
          <p:cNvGrpSpPr/>
          <p:nvPr/>
        </p:nvGrpSpPr>
        <p:grpSpPr>
          <a:xfrm>
            <a:off x="1776739" y="20819"/>
            <a:ext cx="1506560" cy="974374"/>
            <a:chOff x="1852978" y="1152586"/>
            <a:chExt cx="1506560" cy="974374"/>
          </a:xfrm>
        </p:grpSpPr>
        <p:sp>
          <p:nvSpPr>
            <p:cNvPr id="93" name="Võrdkülgne kolmnurk 92">
              <a:extLst>
                <a:ext uri="{FF2B5EF4-FFF2-40B4-BE49-F238E27FC236}">
                  <a16:creationId xmlns:a16="http://schemas.microsoft.com/office/drawing/2014/main" id="{B8505E8C-1A99-4FCC-849F-E542291EDD0C}"/>
                </a:ext>
              </a:extLst>
            </p:cNvPr>
            <p:cNvSpPr/>
            <p:nvPr/>
          </p:nvSpPr>
          <p:spPr>
            <a:xfrm>
              <a:off x="1885950" y="1212299"/>
              <a:ext cx="1411715" cy="384693"/>
            </a:xfrm>
            <a:prstGeom prst="triangl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3DC491F-E6D5-4E99-8953-A98A420262BF}"/>
                </a:ext>
              </a:extLst>
            </p:cNvPr>
            <p:cNvSpPr txBox="1"/>
            <p:nvPr/>
          </p:nvSpPr>
          <p:spPr>
            <a:xfrm>
              <a:off x="1852978" y="1480629"/>
              <a:ext cx="1506560" cy="646331"/>
            </a:xfrm>
            <a:custGeom>
              <a:avLst/>
              <a:gdLst>
                <a:gd name="connsiteX0" fmla="*/ 0 w 1506560"/>
                <a:gd name="connsiteY0" fmla="*/ 0 h 646331"/>
                <a:gd name="connsiteX1" fmla="*/ 472055 w 1506560"/>
                <a:gd name="connsiteY1" fmla="*/ 0 h 646331"/>
                <a:gd name="connsiteX2" fmla="*/ 929045 w 1506560"/>
                <a:gd name="connsiteY2" fmla="*/ 0 h 646331"/>
                <a:gd name="connsiteX3" fmla="*/ 1506560 w 1506560"/>
                <a:gd name="connsiteY3" fmla="*/ 0 h 646331"/>
                <a:gd name="connsiteX4" fmla="*/ 1506560 w 1506560"/>
                <a:gd name="connsiteY4" fmla="*/ 646331 h 646331"/>
                <a:gd name="connsiteX5" fmla="*/ 974242 w 1506560"/>
                <a:gd name="connsiteY5" fmla="*/ 646331 h 646331"/>
                <a:gd name="connsiteX6" fmla="*/ 441924 w 1506560"/>
                <a:gd name="connsiteY6" fmla="*/ 646331 h 646331"/>
                <a:gd name="connsiteX7" fmla="*/ 0 w 1506560"/>
                <a:gd name="connsiteY7" fmla="*/ 646331 h 646331"/>
                <a:gd name="connsiteX8" fmla="*/ 0 w 1506560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6560" h="646331" fill="none" extrusionOk="0">
                  <a:moveTo>
                    <a:pt x="0" y="0"/>
                  </a:moveTo>
                  <a:cubicBezTo>
                    <a:pt x="155287" y="-3594"/>
                    <a:pt x="263206" y="-8341"/>
                    <a:pt x="472055" y="0"/>
                  </a:cubicBezTo>
                  <a:cubicBezTo>
                    <a:pt x="680905" y="8341"/>
                    <a:pt x="712346" y="21082"/>
                    <a:pt x="929045" y="0"/>
                  </a:cubicBezTo>
                  <a:cubicBezTo>
                    <a:pt x="1145744" y="-21082"/>
                    <a:pt x="1302426" y="-2082"/>
                    <a:pt x="1506560" y="0"/>
                  </a:cubicBezTo>
                  <a:cubicBezTo>
                    <a:pt x="1509846" y="245214"/>
                    <a:pt x="1511839" y="463610"/>
                    <a:pt x="1506560" y="646331"/>
                  </a:cubicBezTo>
                  <a:cubicBezTo>
                    <a:pt x="1274763" y="650527"/>
                    <a:pt x="1178289" y="661019"/>
                    <a:pt x="974242" y="646331"/>
                  </a:cubicBezTo>
                  <a:cubicBezTo>
                    <a:pt x="770195" y="631643"/>
                    <a:pt x="589605" y="650316"/>
                    <a:pt x="441924" y="646331"/>
                  </a:cubicBezTo>
                  <a:cubicBezTo>
                    <a:pt x="294243" y="642346"/>
                    <a:pt x="165796" y="625718"/>
                    <a:pt x="0" y="646331"/>
                  </a:cubicBezTo>
                  <a:cubicBezTo>
                    <a:pt x="3321" y="411559"/>
                    <a:pt x="-8550" y="154046"/>
                    <a:pt x="0" y="0"/>
                  </a:cubicBezTo>
                  <a:close/>
                </a:path>
                <a:path w="1506560" h="646331" stroke="0" extrusionOk="0">
                  <a:moveTo>
                    <a:pt x="0" y="0"/>
                  </a:moveTo>
                  <a:cubicBezTo>
                    <a:pt x="177530" y="9144"/>
                    <a:pt x="369818" y="6746"/>
                    <a:pt x="532318" y="0"/>
                  </a:cubicBezTo>
                  <a:cubicBezTo>
                    <a:pt x="694818" y="-6746"/>
                    <a:pt x="853952" y="7586"/>
                    <a:pt x="1034505" y="0"/>
                  </a:cubicBezTo>
                  <a:cubicBezTo>
                    <a:pt x="1215058" y="-7586"/>
                    <a:pt x="1287891" y="3917"/>
                    <a:pt x="1506560" y="0"/>
                  </a:cubicBezTo>
                  <a:cubicBezTo>
                    <a:pt x="1502277" y="162431"/>
                    <a:pt x="1512433" y="349804"/>
                    <a:pt x="1506560" y="646331"/>
                  </a:cubicBezTo>
                  <a:cubicBezTo>
                    <a:pt x="1299807" y="654975"/>
                    <a:pt x="1117979" y="652171"/>
                    <a:pt x="989308" y="646331"/>
                  </a:cubicBezTo>
                  <a:cubicBezTo>
                    <a:pt x="860637" y="640491"/>
                    <a:pt x="664505" y="649009"/>
                    <a:pt x="472055" y="646331"/>
                  </a:cubicBezTo>
                  <a:cubicBezTo>
                    <a:pt x="279605" y="643653"/>
                    <a:pt x="142754" y="662374"/>
                    <a:pt x="0" y="646331"/>
                  </a:cubicBezTo>
                  <a:cubicBezTo>
                    <a:pt x="-7439" y="409355"/>
                    <a:pt x="-8088" y="19461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399442095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 ÕPPEKAVA </a:t>
              </a:r>
            </a:p>
          </p:txBody>
        </p:sp>
        <p:sp>
          <p:nvSpPr>
            <p:cNvPr id="92" name="Ovaal 91">
              <a:extLst>
                <a:ext uri="{FF2B5EF4-FFF2-40B4-BE49-F238E27FC236}">
                  <a16:creationId xmlns:a16="http://schemas.microsoft.com/office/drawing/2014/main" id="{320C2E1F-A4D8-4A3C-8BF7-30D5942A11F9}"/>
                </a:ext>
              </a:extLst>
            </p:cNvPr>
            <p:cNvSpPr/>
            <p:nvPr/>
          </p:nvSpPr>
          <p:spPr>
            <a:xfrm>
              <a:off x="2501949" y="1152586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</p:grpSp>
      <p:grpSp>
        <p:nvGrpSpPr>
          <p:cNvPr id="28" name="Rühm 27">
            <a:extLst>
              <a:ext uri="{FF2B5EF4-FFF2-40B4-BE49-F238E27FC236}">
                <a16:creationId xmlns:a16="http://schemas.microsoft.com/office/drawing/2014/main" id="{9A9B1E81-3506-426B-8A86-4AD01152939D}"/>
              </a:ext>
            </a:extLst>
          </p:cNvPr>
          <p:cNvGrpSpPr/>
          <p:nvPr/>
        </p:nvGrpSpPr>
        <p:grpSpPr>
          <a:xfrm>
            <a:off x="2892464" y="108056"/>
            <a:ext cx="2079383" cy="975311"/>
            <a:chOff x="3024332" y="1250449"/>
            <a:chExt cx="2079383" cy="975311"/>
          </a:xfrm>
        </p:grpSpPr>
        <p:sp>
          <p:nvSpPr>
            <p:cNvPr id="100" name="Võrdkülgne kolmnurk 99">
              <a:extLst>
                <a:ext uri="{FF2B5EF4-FFF2-40B4-BE49-F238E27FC236}">
                  <a16:creationId xmlns:a16="http://schemas.microsoft.com/office/drawing/2014/main" id="{1F2C6942-65A5-405E-ADAE-91194B6FB3DE}"/>
                </a:ext>
              </a:extLst>
            </p:cNvPr>
            <p:cNvSpPr/>
            <p:nvPr/>
          </p:nvSpPr>
          <p:spPr>
            <a:xfrm>
              <a:off x="3024334" y="1410892"/>
              <a:ext cx="2079381" cy="184666"/>
            </a:xfrm>
            <a:prstGeom prst="triangle">
              <a:avLst>
                <a:gd name="adj" fmla="val 50000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01" name="Ovaal 100">
              <a:extLst>
                <a:ext uri="{FF2B5EF4-FFF2-40B4-BE49-F238E27FC236}">
                  <a16:creationId xmlns:a16="http://schemas.microsoft.com/office/drawing/2014/main" id="{509DFBC8-3AAA-49DE-B97E-F0CE6F3F5AEA}"/>
                </a:ext>
              </a:extLst>
            </p:cNvPr>
            <p:cNvSpPr/>
            <p:nvPr/>
          </p:nvSpPr>
          <p:spPr>
            <a:xfrm>
              <a:off x="3986678" y="1250449"/>
              <a:ext cx="161186" cy="184666"/>
            </a:xfrm>
            <a:prstGeom prst="ellipse">
              <a:avLst/>
            </a:prstGeom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0ECAC44-E8C0-4AAE-B107-9AA9D4134086}"/>
                </a:ext>
              </a:extLst>
            </p:cNvPr>
            <p:cNvSpPr txBox="1"/>
            <p:nvPr/>
          </p:nvSpPr>
          <p:spPr>
            <a:xfrm>
              <a:off x="3024332" y="1579429"/>
              <a:ext cx="2079381" cy="646331"/>
            </a:xfrm>
            <a:custGeom>
              <a:avLst/>
              <a:gdLst>
                <a:gd name="connsiteX0" fmla="*/ 0 w 2079381"/>
                <a:gd name="connsiteY0" fmla="*/ 0 h 646331"/>
                <a:gd name="connsiteX1" fmla="*/ 734715 w 2079381"/>
                <a:gd name="connsiteY1" fmla="*/ 0 h 646331"/>
                <a:gd name="connsiteX2" fmla="*/ 1386254 w 2079381"/>
                <a:gd name="connsiteY2" fmla="*/ 0 h 646331"/>
                <a:gd name="connsiteX3" fmla="*/ 2079381 w 2079381"/>
                <a:gd name="connsiteY3" fmla="*/ 0 h 646331"/>
                <a:gd name="connsiteX4" fmla="*/ 2079381 w 2079381"/>
                <a:gd name="connsiteY4" fmla="*/ 646331 h 646331"/>
                <a:gd name="connsiteX5" fmla="*/ 1365460 w 2079381"/>
                <a:gd name="connsiteY5" fmla="*/ 646331 h 646331"/>
                <a:gd name="connsiteX6" fmla="*/ 713921 w 2079381"/>
                <a:gd name="connsiteY6" fmla="*/ 646331 h 646331"/>
                <a:gd name="connsiteX7" fmla="*/ 0 w 2079381"/>
                <a:gd name="connsiteY7" fmla="*/ 646331 h 646331"/>
                <a:gd name="connsiteX8" fmla="*/ 0 w 2079381"/>
                <a:gd name="connsiteY8" fmla="*/ 0 h 6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9381" h="646331" fill="none" extrusionOk="0">
                  <a:moveTo>
                    <a:pt x="0" y="0"/>
                  </a:moveTo>
                  <a:cubicBezTo>
                    <a:pt x="355212" y="8306"/>
                    <a:pt x="585177" y="7903"/>
                    <a:pt x="734715" y="0"/>
                  </a:cubicBezTo>
                  <a:cubicBezTo>
                    <a:pt x="884253" y="-7903"/>
                    <a:pt x="1229711" y="-11722"/>
                    <a:pt x="1386254" y="0"/>
                  </a:cubicBezTo>
                  <a:cubicBezTo>
                    <a:pt x="1542797" y="11722"/>
                    <a:pt x="1897845" y="-18900"/>
                    <a:pt x="2079381" y="0"/>
                  </a:cubicBezTo>
                  <a:cubicBezTo>
                    <a:pt x="2055088" y="162549"/>
                    <a:pt x="2066517" y="421427"/>
                    <a:pt x="2079381" y="646331"/>
                  </a:cubicBezTo>
                  <a:cubicBezTo>
                    <a:pt x="1732092" y="679159"/>
                    <a:pt x="1556123" y="673581"/>
                    <a:pt x="1365460" y="646331"/>
                  </a:cubicBezTo>
                  <a:cubicBezTo>
                    <a:pt x="1174797" y="619081"/>
                    <a:pt x="953021" y="672056"/>
                    <a:pt x="713921" y="646331"/>
                  </a:cubicBezTo>
                  <a:cubicBezTo>
                    <a:pt x="474821" y="620606"/>
                    <a:pt x="325709" y="650499"/>
                    <a:pt x="0" y="646331"/>
                  </a:cubicBezTo>
                  <a:cubicBezTo>
                    <a:pt x="8849" y="351869"/>
                    <a:pt x="-722" y="238833"/>
                    <a:pt x="0" y="0"/>
                  </a:cubicBezTo>
                  <a:close/>
                </a:path>
                <a:path w="2079381" h="646331" stroke="0" extrusionOk="0">
                  <a:moveTo>
                    <a:pt x="0" y="0"/>
                  </a:moveTo>
                  <a:cubicBezTo>
                    <a:pt x="233787" y="-32581"/>
                    <a:pt x="337020" y="-3291"/>
                    <a:pt x="672333" y="0"/>
                  </a:cubicBezTo>
                  <a:cubicBezTo>
                    <a:pt x="1007646" y="3291"/>
                    <a:pt x="1087529" y="-4906"/>
                    <a:pt x="1303079" y="0"/>
                  </a:cubicBezTo>
                  <a:cubicBezTo>
                    <a:pt x="1518629" y="4906"/>
                    <a:pt x="1710036" y="-16222"/>
                    <a:pt x="2079381" y="0"/>
                  </a:cubicBezTo>
                  <a:cubicBezTo>
                    <a:pt x="2058163" y="247755"/>
                    <a:pt x="2090153" y="357162"/>
                    <a:pt x="2079381" y="646331"/>
                  </a:cubicBezTo>
                  <a:cubicBezTo>
                    <a:pt x="1929388" y="652884"/>
                    <a:pt x="1584377" y="646190"/>
                    <a:pt x="1344666" y="646331"/>
                  </a:cubicBezTo>
                  <a:cubicBezTo>
                    <a:pt x="1104955" y="646472"/>
                    <a:pt x="871396" y="614227"/>
                    <a:pt x="609952" y="646331"/>
                  </a:cubicBezTo>
                  <a:cubicBezTo>
                    <a:pt x="348508" y="678435"/>
                    <a:pt x="137578" y="641932"/>
                    <a:pt x="0" y="646331"/>
                  </a:cubicBezTo>
                  <a:cubicBezTo>
                    <a:pt x="-22594" y="392149"/>
                    <a:pt x="-1166" y="273351"/>
                    <a:pt x="0" y="0"/>
                  </a:cubicBezTo>
                  <a:close/>
                </a:path>
              </a:pathLst>
            </a:custGeom>
            <a:ln>
              <a:extLst>
                <a:ext uri="{C807C97D-BFC1-408E-A445-0C87EB9F89A2}">
                  <ask:lineSketchStyleProps xmlns:ask="http://schemas.microsoft.com/office/drawing/2018/sketchyshapes" sd="1573457534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III kooliastme loovtöö korraldamise põhimõtted</a:t>
              </a:r>
            </a:p>
            <a:p>
              <a:r>
                <a:rPr lang="et-EE" sz="1200" dirty="0">
                  <a:latin typeface="Axure Handwriting" panose="020B0402020200020204" pitchFamily="34" charset="0"/>
                </a:rPr>
                <a:t>Tallinna 32. Keskkoolis</a:t>
              </a:r>
            </a:p>
          </p:txBody>
        </p:sp>
      </p:grpSp>
      <p:sp>
        <p:nvSpPr>
          <p:cNvPr id="171" name="Ovaal 170">
            <a:extLst>
              <a:ext uri="{FF2B5EF4-FFF2-40B4-BE49-F238E27FC236}">
                <a16:creationId xmlns:a16="http://schemas.microsoft.com/office/drawing/2014/main" id="{BA176956-8739-4273-8157-72FD2861ACFD}"/>
              </a:ext>
            </a:extLst>
          </p:cNvPr>
          <p:cNvSpPr/>
          <p:nvPr/>
        </p:nvSpPr>
        <p:spPr>
          <a:xfrm>
            <a:off x="9845458" y="1323125"/>
            <a:ext cx="2255737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grpSp>
        <p:nvGrpSpPr>
          <p:cNvPr id="35" name="Rühm 34">
            <a:extLst>
              <a:ext uri="{FF2B5EF4-FFF2-40B4-BE49-F238E27FC236}">
                <a16:creationId xmlns:a16="http://schemas.microsoft.com/office/drawing/2014/main" id="{85E5FE09-0E89-4DC6-92B4-D723126AF293}"/>
              </a:ext>
            </a:extLst>
          </p:cNvPr>
          <p:cNvGrpSpPr/>
          <p:nvPr/>
        </p:nvGrpSpPr>
        <p:grpSpPr>
          <a:xfrm>
            <a:off x="9949278" y="798870"/>
            <a:ext cx="1985250" cy="768994"/>
            <a:chOff x="8507990" y="348862"/>
            <a:chExt cx="2079382" cy="768994"/>
          </a:xfrm>
        </p:grpSpPr>
        <p:grpSp>
          <p:nvGrpSpPr>
            <p:cNvPr id="80" name="Rühm 79">
              <a:extLst>
                <a:ext uri="{FF2B5EF4-FFF2-40B4-BE49-F238E27FC236}">
                  <a16:creationId xmlns:a16="http://schemas.microsoft.com/office/drawing/2014/main" id="{C2BE79CC-56FD-4B54-8472-3F42DFFC5209}"/>
                </a:ext>
              </a:extLst>
            </p:cNvPr>
            <p:cNvGrpSpPr/>
            <p:nvPr/>
          </p:nvGrpSpPr>
          <p:grpSpPr>
            <a:xfrm>
              <a:off x="8507990" y="348862"/>
              <a:ext cx="2079382" cy="768994"/>
              <a:chOff x="8181975" y="419100"/>
              <a:chExt cx="3067050" cy="1135772"/>
            </a:xfrm>
            <a:solidFill>
              <a:srgbClr val="FFFF00"/>
            </a:solidFill>
            <a:effectLst>
              <a:glow rad="419100">
                <a:schemeClr val="accent4">
                  <a:satMod val="175000"/>
                  <a:alpha val="40000"/>
                </a:schemeClr>
              </a:glow>
            </a:effectLst>
          </p:grpSpPr>
          <p:sp>
            <p:nvSpPr>
              <p:cNvPr id="54" name="Ristkülik 53">
                <a:extLst>
                  <a:ext uri="{FF2B5EF4-FFF2-40B4-BE49-F238E27FC236}">
                    <a16:creationId xmlns:a16="http://schemas.microsoft.com/office/drawing/2014/main" id="{C3537E85-046B-45AA-8849-928A10F64C4E}"/>
                  </a:ext>
                </a:extLst>
              </p:cNvPr>
              <p:cNvSpPr/>
              <p:nvPr/>
            </p:nvSpPr>
            <p:spPr>
              <a:xfrm>
                <a:off x="8181975" y="533400"/>
                <a:ext cx="3067050" cy="718629"/>
              </a:xfrm>
              <a:custGeom>
                <a:avLst/>
                <a:gdLst>
                  <a:gd name="connsiteX0" fmla="*/ 0 w 3067050"/>
                  <a:gd name="connsiteY0" fmla="*/ 0 h 718629"/>
                  <a:gd name="connsiteX1" fmla="*/ 3067050 w 3067050"/>
                  <a:gd name="connsiteY1" fmla="*/ 0 h 718629"/>
                  <a:gd name="connsiteX2" fmla="*/ 3067050 w 3067050"/>
                  <a:gd name="connsiteY2" fmla="*/ 718629 h 718629"/>
                  <a:gd name="connsiteX3" fmla="*/ 0 w 3067050"/>
                  <a:gd name="connsiteY3" fmla="*/ 718629 h 718629"/>
                  <a:gd name="connsiteX4" fmla="*/ 0 w 3067050"/>
                  <a:gd name="connsiteY4" fmla="*/ 0 h 7186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67050" h="718629" fill="none" extrusionOk="0">
                    <a:moveTo>
                      <a:pt x="0" y="0"/>
                    </a:moveTo>
                    <a:cubicBezTo>
                      <a:pt x="862236" y="-107097"/>
                      <a:pt x="2491030" y="114891"/>
                      <a:pt x="3067050" y="0"/>
                    </a:cubicBezTo>
                    <a:cubicBezTo>
                      <a:pt x="3040265" y="105332"/>
                      <a:pt x="3128989" y="627639"/>
                      <a:pt x="3067050" y="718629"/>
                    </a:cubicBezTo>
                    <a:cubicBezTo>
                      <a:pt x="2153437" y="737082"/>
                      <a:pt x="1521045" y="741219"/>
                      <a:pt x="0" y="718629"/>
                    </a:cubicBezTo>
                    <a:cubicBezTo>
                      <a:pt x="-37831" y="556652"/>
                      <a:pt x="-55212" y="241638"/>
                      <a:pt x="0" y="0"/>
                    </a:cubicBezTo>
                    <a:close/>
                  </a:path>
                  <a:path w="3067050" h="718629" stroke="0" extrusionOk="0">
                    <a:moveTo>
                      <a:pt x="0" y="0"/>
                    </a:moveTo>
                    <a:cubicBezTo>
                      <a:pt x="1130857" y="80376"/>
                      <a:pt x="2195956" y="-106280"/>
                      <a:pt x="3067050" y="0"/>
                    </a:cubicBezTo>
                    <a:cubicBezTo>
                      <a:pt x="3121705" y="329539"/>
                      <a:pt x="3003995" y="371467"/>
                      <a:pt x="3067050" y="718629"/>
                    </a:cubicBezTo>
                    <a:cubicBezTo>
                      <a:pt x="2758452" y="750429"/>
                      <a:pt x="557250" y="757264"/>
                      <a:pt x="0" y="718629"/>
                    </a:cubicBezTo>
                    <a:cubicBezTo>
                      <a:pt x="10018" y="635154"/>
                      <a:pt x="-55049" y="282686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1374697064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69" name="Ristkülik 68">
                <a:extLst>
                  <a:ext uri="{FF2B5EF4-FFF2-40B4-BE49-F238E27FC236}">
                    <a16:creationId xmlns:a16="http://schemas.microsoft.com/office/drawing/2014/main" id="{C10300AD-269C-4BD8-B6C3-E420057E84C3}"/>
                  </a:ext>
                </a:extLst>
              </p:cNvPr>
              <p:cNvSpPr/>
              <p:nvPr/>
            </p:nvSpPr>
            <p:spPr>
              <a:xfrm>
                <a:off x="8181975" y="419100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10030" y="-3116"/>
                      <a:pt x="29687" y="-4597"/>
                      <a:pt x="52357" y="0"/>
                    </a:cubicBezTo>
                    <a:cubicBezTo>
                      <a:pt x="57340" y="346621"/>
                      <a:pt x="2724" y="564217"/>
                      <a:pt x="52357" y="1117933"/>
                    </a:cubicBezTo>
                    <a:cubicBezTo>
                      <a:pt x="43165" y="1115370"/>
                      <a:pt x="16973" y="1114969"/>
                      <a:pt x="0" y="1117933"/>
                    </a:cubicBezTo>
                    <a:cubicBezTo>
                      <a:pt x="23161" y="884623"/>
                      <a:pt x="-36435" y="164293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551" y="-4032"/>
                      <a:pt x="39074" y="-1451"/>
                      <a:pt x="52357" y="0"/>
                    </a:cubicBezTo>
                    <a:cubicBezTo>
                      <a:pt x="-20614" y="533321"/>
                      <a:pt x="147548" y="909647"/>
                      <a:pt x="52357" y="1117933"/>
                    </a:cubicBezTo>
                    <a:cubicBezTo>
                      <a:pt x="37022" y="1121952"/>
                      <a:pt x="25406" y="1121930"/>
                      <a:pt x="0" y="1117933"/>
                    </a:cubicBezTo>
                    <a:cubicBezTo>
                      <a:pt x="11877" y="980195"/>
                      <a:pt x="-78410" y="434718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619034263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  <p:sp>
            <p:nvSpPr>
              <p:cNvPr id="82" name="Ristkülik 81">
                <a:extLst>
                  <a:ext uri="{FF2B5EF4-FFF2-40B4-BE49-F238E27FC236}">
                    <a16:creationId xmlns:a16="http://schemas.microsoft.com/office/drawing/2014/main" id="{30ECFA76-B163-4FEF-9251-9D87D8A14C56}"/>
                  </a:ext>
                </a:extLst>
              </p:cNvPr>
              <p:cNvSpPr/>
              <p:nvPr/>
            </p:nvSpPr>
            <p:spPr>
              <a:xfrm>
                <a:off x="11190325" y="436939"/>
                <a:ext cx="52357" cy="1117933"/>
              </a:xfrm>
              <a:custGeom>
                <a:avLst/>
                <a:gdLst>
                  <a:gd name="connsiteX0" fmla="*/ 0 w 52357"/>
                  <a:gd name="connsiteY0" fmla="*/ 0 h 1117933"/>
                  <a:gd name="connsiteX1" fmla="*/ 52357 w 52357"/>
                  <a:gd name="connsiteY1" fmla="*/ 0 h 1117933"/>
                  <a:gd name="connsiteX2" fmla="*/ 52357 w 52357"/>
                  <a:gd name="connsiteY2" fmla="*/ 1117933 h 1117933"/>
                  <a:gd name="connsiteX3" fmla="*/ 0 w 52357"/>
                  <a:gd name="connsiteY3" fmla="*/ 1117933 h 1117933"/>
                  <a:gd name="connsiteX4" fmla="*/ 0 w 52357"/>
                  <a:gd name="connsiteY4" fmla="*/ 0 h 111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57" h="1117933" fill="none" extrusionOk="0">
                    <a:moveTo>
                      <a:pt x="0" y="0"/>
                    </a:moveTo>
                    <a:cubicBezTo>
                      <a:pt x="21154" y="51"/>
                      <a:pt x="34603" y="4524"/>
                      <a:pt x="52357" y="0"/>
                    </a:cubicBezTo>
                    <a:cubicBezTo>
                      <a:pt x="110739" y="167846"/>
                      <a:pt x="26941" y="828818"/>
                      <a:pt x="52357" y="1117933"/>
                    </a:cubicBezTo>
                    <a:cubicBezTo>
                      <a:pt x="40320" y="1118327"/>
                      <a:pt x="15161" y="1122270"/>
                      <a:pt x="0" y="1117933"/>
                    </a:cubicBezTo>
                    <a:cubicBezTo>
                      <a:pt x="42693" y="844449"/>
                      <a:pt x="94707" y="483009"/>
                      <a:pt x="0" y="0"/>
                    </a:cubicBezTo>
                    <a:close/>
                  </a:path>
                  <a:path w="52357" h="1117933" stroke="0" extrusionOk="0">
                    <a:moveTo>
                      <a:pt x="0" y="0"/>
                    </a:moveTo>
                    <a:cubicBezTo>
                      <a:pt x="12730" y="4431"/>
                      <a:pt x="33458" y="243"/>
                      <a:pt x="52357" y="0"/>
                    </a:cubicBezTo>
                    <a:cubicBezTo>
                      <a:pt x="62809" y="151767"/>
                      <a:pt x="78993" y="941538"/>
                      <a:pt x="52357" y="1117933"/>
                    </a:cubicBezTo>
                    <a:cubicBezTo>
                      <a:pt x="33172" y="1114131"/>
                      <a:pt x="12591" y="1120258"/>
                      <a:pt x="0" y="1117933"/>
                    </a:cubicBezTo>
                    <a:cubicBezTo>
                      <a:pt x="-53786" y="802572"/>
                      <a:pt x="84409" y="468984"/>
                      <a:pt x="0" y="0"/>
                    </a:cubicBezTo>
                    <a:close/>
                  </a:path>
                </a:pathLst>
              </a:custGeom>
              <a:grpFill/>
              <a:ln>
                <a:extLst>
                  <a:ext uri="{C807C97D-BFC1-408E-A445-0C87EB9F89A2}">
                    <ask:lineSketchStyleProps xmlns:ask="http://schemas.microsoft.com/office/drawing/2018/sketchyshapes" sd="3540606347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/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A89EBF2-A38A-48CA-99E0-8AA9F1B58E94}"/>
                </a:ext>
              </a:extLst>
            </p:cNvPr>
            <p:cNvSpPr txBox="1"/>
            <p:nvPr/>
          </p:nvSpPr>
          <p:spPr>
            <a:xfrm>
              <a:off x="8594535" y="547976"/>
              <a:ext cx="19062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sz="1200" dirty="0">
                  <a:latin typeface="Axure Handwriting" panose="020B0402020200020204" pitchFamily="34" charset="0"/>
                </a:rPr>
                <a:t>LOOVTÖÖ ESITLEMINE</a:t>
              </a:r>
            </a:p>
          </p:txBody>
        </p:sp>
      </p:grpSp>
      <p:sp>
        <p:nvSpPr>
          <p:cNvPr id="185" name="TextBox 184">
            <a:extLst>
              <a:ext uri="{FF2B5EF4-FFF2-40B4-BE49-F238E27FC236}">
                <a16:creationId xmlns:a16="http://schemas.microsoft.com/office/drawing/2014/main" id="{FE0FCB3C-A6EA-4A32-9300-33980D5E61BC}"/>
              </a:ext>
            </a:extLst>
          </p:cNvPr>
          <p:cNvSpPr txBox="1"/>
          <p:nvPr/>
        </p:nvSpPr>
        <p:spPr>
          <a:xfrm>
            <a:off x="314485" y="4389618"/>
            <a:ext cx="1229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rgbClr val="0679AD"/>
                </a:solidFill>
              </a:rPr>
              <a:t>OKTOOBER</a:t>
            </a:r>
          </a:p>
        </p:txBody>
      </p:sp>
      <p:grpSp>
        <p:nvGrpSpPr>
          <p:cNvPr id="119" name="Rühm 118">
            <a:extLst>
              <a:ext uri="{FF2B5EF4-FFF2-40B4-BE49-F238E27FC236}">
                <a16:creationId xmlns:a16="http://schemas.microsoft.com/office/drawing/2014/main" id="{F28F6EBF-76D5-49F8-82E8-CC91581A9BF8}"/>
              </a:ext>
            </a:extLst>
          </p:cNvPr>
          <p:cNvGrpSpPr/>
          <p:nvPr/>
        </p:nvGrpSpPr>
        <p:grpSpPr>
          <a:xfrm>
            <a:off x="125303" y="3097926"/>
            <a:ext cx="1536650" cy="789331"/>
            <a:chOff x="2261422" y="5591100"/>
            <a:chExt cx="2031645" cy="1078746"/>
          </a:xfrm>
          <a:solidFill>
            <a:srgbClr val="FFC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39" name="Ristkülik 138">
              <a:extLst>
                <a:ext uri="{FF2B5EF4-FFF2-40B4-BE49-F238E27FC236}">
                  <a16:creationId xmlns:a16="http://schemas.microsoft.com/office/drawing/2014/main" id="{13F9649F-EA3C-4B1A-AED4-A4CF9DF4EB6D}"/>
                </a:ext>
              </a:extLst>
            </p:cNvPr>
            <p:cNvSpPr/>
            <p:nvPr/>
          </p:nvSpPr>
          <p:spPr>
            <a:xfrm>
              <a:off x="2261422" y="5591100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13950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0086" y="1929"/>
                    <a:pt x="31369" y="803"/>
                    <a:pt x="45719" y="0"/>
                  </a:cubicBezTo>
                  <a:cubicBezTo>
                    <a:pt x="54992" y="143473"/>
                    <a:pt x="63371" y="403030"/>
                    <a:pt x="45719" y="534928"/>
                  </a:cubicBezTo>
                  <a:cubicBezTo>
                    <a:pt x="28067" y="666826"/>
                    <a:pt x="65568" y="842539"/>
                    <a:pt x="45719" y="1048878"/>
                  </a:cubicBezTo>
                  <a:cubicBezTo>
                    <a:pt x="30755" y="1048702"/>
                    <a:pt x="9867" y="1050247"/>
                    <a:pt x="0" y="1048878"/>
                  </a:cubicBezTo>
                  <a:cubicBezTo>
                    <a:pt x="13084" y="936958"/>
                    <a:pt x="4609" y="780015"/>
                    <a:pt x="0" y="513950"/>
                  </a:cubicBezTo>
                  <a:cubicBezTo>
                    <a:pt x="-4609" y="247885"/>
                    <a:pt x="15205" y="23178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15577" y="1606"/>
                    <a:pt x="32593" y="-442"/>
                    <a:pt x="45719" y="0"/>
                  </a:cubicBezTo>
                  <a:cubicBezTo>
                    <a:pt x="50238" y="104829"/>
                    <a:pt x="37776" y="340057"/>
                    <a:pt x="45719" y="492973"/>
                  </a:cubicBezTo>
                  <a:cubicBezTo>
                    <a:pt x="53662" y="645889"/>
                    <a:pt x="29506" y="911728"/>
                    <a:pt x="45719" y="1048878"/>
                  </a:cubicBezTo>
                  <a:cubicBezTo>
                    <a:pt x="24308" y="1047019"/>
                    <a:pt x="18060" y="1050877"/>
                    <a:pt x="0" y="1048878"/>
                  </a:cubicBezTo>
                  <a:cubicBezTo>
                    <a:pt x="7831" y="945301"/>
                    <a:pt x="15130" y="786823"/>
                    <a:pt x="0" y="545417"/>
                  </a:cubicBezTo>
                  <a:cubicBezTo>
                    <a:pt x="-15130" y="304011"/>
                    <a:pt x="22030" y="227272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2728217108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40" name="Ristkülik 139">
              <a:extLst>
                <a:ext uri="{FF2B5EF4-FFF2-40B4-BE49-F238E27FC236}">
                  <a16:creationId xmlns:a16="http://schemas.microsoft.com/office/drawing/2014/main" id="{7A3780CF-4806-4960-9824-B7E6BDEE0DE7}"/>
                </a:ext>
              </a:extLst>
            </p:cNvPr>
            <p:cNvSpPr/>
            <p:nvPr/>
          </p:nvSpPr>
          <p:spPr>
            <a:xfrm>
              <a:off x="4242301" y="5620968"/>
              <a:ext cx="45719" cy="1048878"/>
            </a:xfrm>
            <a:custGeom>
              <a:avLst/>
              <a:gdLst>
                <a:gd name="connsiteX0" fmla="*/ 0 w 45719"/>
                <a:gd name="connsiteY0" fmla="*/ 0 h 1048878"/>
                <a:gd name="connsiteX1" fmla="*/ 45719 w 45719"/>
                <a:gd name="connsiteY1" fmla="*/ 0 h 1048878"/>
                <a:gd name="connsiteX2" fmla="*/ 45719 w 45719"/>
                <a:gd name="connsiteY2" fmla="*/ 534928 h 1048878"/>
                <a:gd name="connsiteX3" fmla="*/ 45719 w 45719"/>
                <a:gd name="connsiteY3" fmla="*/ 1048878 h 1048878"/>
                <a:gd name="connsiteX4" fmla="*/ 0 w 45719"/>
                <a:gd name="connsiteY4" fmla="*/ 1048878 h 1048878"/>
                <a:gd name="connsiteX5" fmla="*/ 0 w 45719"/>
                <a:gd name="connsiteY5" fmla="*/ 503461 h 1048878"/>
                <a:gd name="connsiteX6" fmla="*/ 0 w 45719"/>
                <a:gd name="connsiteY6" fmla="*/ 0 h 1048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719" h="1048878" fill="none" extrusionOk="0">
                  <a:moveTo>
                    <a:pt x="0" y="0"/>
                  </a:moveTo>
                  <a:cubicBezTo>
                    <a:pt x="18263" y="858"/>
                    <a:pt x="25415" y="-1966"/>
                    <a:pt x="45719" y="0"/>
                  </a:cubicBezTo>
                  <a:cubicBezTo>
                    <a:pt x="60597" y="179756"/>
                    <a:pt x="31811" y="329788"/>
                    <a:pt x="45719" y="534928"/>
                  </a:cubicBezTo>
                  <a:cubicBezTo>
                    <a:pt x="59627" y="740068"/>
                    <a:pt x="32304" y="940807"/>
                    <a:pt x="45719" y="1048878"/>
                  </a:cubicBezTo>
                  <a:cubicBezTo>
                    <a:pt x="36366" y="1050508"/>
                    <a:pt x="11507" y="1049086"/>
                    <a:pt x="0" y="1048878"/>
                  </a:cubicBezTo>
                  <a:cubicBezTo>
                    <a:pt x="-2824" y="882269"/>
                    <a:pt x="-18629" y="652004"/>
                    <a:pt x="0" y="503461"/>
                  </a:cubicBezTo>
                  <a:cubicBezTo>
                    <a:pt x="18629" y="354918"/>
                    <a:pt x="-1636" y="176356"/>
                    <a:pt x="0" y="0"/>
                  </a:cubicBezTo>
                  <a:close/>
                </a:path>
                <a:path w="45719" h="1048878" stroke="0" extrusionOk="0">
                  <a:moveTo>
                    <a:pt x="0" y="0"/>
                  </a:moveTo>
                  <a:cubicBezTo>
                    <a:pt x="20804" y="1114"/>
                    <a:pt x="24482" y="2177"/>
                    <a:pt x="45719" y="0"/>
                  </a:cubicBezTo>
                  <a:cubicBezTo>
                    <a:pt x="32591" y="136985"/>
                    <a:pt x="67294" y="294699"/>
                    <a:pt x="45719" y="513950"/>
                  </a:cubicBezTo>
                  <a:cubicBezTo>
                    <a:pt x="24145" y="733201"/>
                    <a:pt x="51731" y="912606"/>
                    <a:pt x="45719" y="1048878"/>
                  </a:cubicBezTo>
                  <a:cubicBezTo>
                    <a:pt x="27771" y="1050930"/>
                    <a:pt x="12141" y="1049033"/>
                    <a:pt x="0" y="1048878"/>
                  </a:cubicBezTo>
                  <a:cubicBezTo>
                    <a:pt x="25492" y="845137"/>
                    <a:pt x="17412" y="677129"/>
                    <a:pt x="0" y="503461"/>
                  </a:cubicBezTo>
                  <a:cubicBezTo>
                    <a:pt x="-17412" y="329793"/>
                    <a:pt x="18372" y="130920"/>
                    <a:pt x="0" y="0"/>
                  </a:cubicBezTo>
                  <a:close/>
                </a:path>
              </a:pathLst>
            </a:custGeom>
            <a:grpFill/>
            <a:ln>
              <a:extLst>
                <a:ext uri="{C807C97D-BFC1-408E-A445-0C87EB9F89A2}">
                  <ask:lineSketchStyleProps xmlns:ask="http://schemas.microsoft.com/office/drawing/2018/sketchyshapes" sd="69311546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t-EE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00908D4C-37EC-49AC-ACE2-821CEDB42586}"/>
                </a:ext>
              </a:extLst>
            </p:cNvPr>
            <p:cNvSpPr txBox="1"/>
            <p:nvPr/>
          </p:nvSpPr>
          <p:spPr>
            <a:xfrm>
              <a:off x="2261422" y="5713776"/>
              <a:ext cx="2031645" cy="319251"/>
            </a:xfrm>
            <a:custGeom>
              <a:avLst/>
              <a:gdLst>
                <a:gd name="connsiteX0" fmla="*/ 0 w 2031645"/>
                <a:gd name="connsiteY0" fmla="*/ 0 h 319251"/>
                <a:gd name="connsiteX1" fmla="*/ 2031645 w 2031645"/>
                <a:gd name="connsiteY1" fmla="*/ 0 h 319251"/>
                <a:gd name="connsiteX2" fmla="*/ 2031645 w 2031645"/>
                <a:gd name="connsiteY2" fmla="*/ 319251 h 319251"/>
                <a:gd name="connsiteX3" fmla="*/ 0 w 2031645"/>
                <a:gd name="connsiteY3" fmla="*/ 319251 h 319251"/>
                <a:gd name="connsiteX4" fmla="*/ 0 w 2031645"/>
                <a:gd name="connsiteY4" fmla="*/ 0 h 319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1645" h="319251" fill="none" extrusionOk="0">
                  <a:moveTo>
                    <a:pt x="0" y="0"/>
                  </a:moveTo>
                  <a:cubicBezTo>
                    <a:pt x="555720" y="-86046"/>
                    <a:pt x="1413679" y="58771"/>
                    <a:pt x="2031645" y="0"/>
                  </a:cubicBezTo>
                  <a:cubicBezTo>
                    <a:pt x="2013761" y="150063"/>
                    <a:pt x="2057537" y="211418"/>
                    <a:pt x="2031645" y="319251"/>
                  </a:cubicBezTo>
                  <a:cubicBezTo>
                    <a:pt x="1323660" y="357820"/>
                    <a:pt x="222541" y="229879"/>
                    <a:pt x="0" y="319251"/>
                  </a:cubicBezTo>
                  <a:cubicBezTo>
                    <a:pt x="-28582" y="170479"/>
                    <a:pt x="11843" y="157483"/>
                    <a:pt x="0" y="0"/>
                  </a:cubicBezTo>
                  <a:close/>
                </a:path>
                <a:path w="2031645" h="319251" stroke="0" extrusionOk="0">
                  <a:moveTo>
                    <a:pt x="0" y="0"/>
                  </a:moveTo>
                  <a:cubicBezTo>
                    <a:pt x="580161" y="-108589"/>
                    <a:pt x="1193376" y="35042"/>
                    <a:pt x="2031645" y="0"/>
                  </a:cubicBezTo>
                  <a:cubicBezTo>
                    <a:pt x="2004847" y="105889"/>
                    <a:pt x="2034166" y="180749"/>
                    <a:pt x="2031645" y="319251"/>
                  </a:cubicBezTo>
                  <a:cubicBezTo>
                    <a:pt x="1769853" y="396179"/>
                    <a:pt x="817229" y="299220"/>
                    <a:pt x="0" y="319251"/>
                  </a:cubicBezTo>
                  <a:cubicBezTo>
                    <a:pt x="10630" y="175929"/>
                    <a:pt x="17430" y="52711"/>
                    <a:pt x="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651473887">
                    <a:prstGeom prst="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>
                  <a:solidFill>
                    <a:schemeClr val="bg1"/>
                  </a:solidFill>
                  <a:latin typeface="Axure Handwriting" panose="020B0402020200020204" pitchFamily="34" charset="0"/>
                </a:rPr>
                <a:t>LOOVTÖÖ ALGUS</a:t>
              </a:r>
            </a:p>
          </p:txBody>
        </p:sp>
      </p:grpSp>
      <p:sp>
        <p:nvSpPr>
          <p:cNvPr id="51" name="Ovaal 50">
            <a:extLst>
              <a:ext uri="{FF2B5EF4-FFF2-40B4-BE49-F238E27FC236}">
                <a16:creationId xmlns:a16="http://schemas.microsoft.com/office/drawing/2014/main" id="{A32AE1DA-CBEC-4E18-BDED-AB80B9BEC001}"/>
              </a:ext>
            </a:extLst>
          </p:cNvPr>
          <p:cNvSpPr/>
          <p:nvPr/>
        </p:nvSpPr>
        <p:spPr>
          <a:xfrm>
            <a:off x="32104" y="3566751"/>
            <a:ext cx="1705246" cy="54416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B7381B02-85E1-4C47-982C-379B4B6C31E3}"/>
              </a:ext>
            </a:extLst>
          </p:cNvPr>
          <p:cNvSpPr txBox="1"/>
          <p:nvPr/>
        </p:nvSpPr>
        <p:spPr>
          <a:xfrm>
            <a:off x="272243" y="3591345"/>
            <a:ext cx="130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>
                <a:solidFill>
                  <a:schemeClr val="accent6">
                    <a:lumMod val="50000"/>
                  </a:schemeClr>
                </a:solidFill>
              </a:rPr>
              <a:t>SEPTEMBER</a:t>
            </a:r>
          </a:p>
        </p:txBody>
      </p:sp>
      <p:grpSp>
        <p:nvGrpSpPr>
          <p:cNvPr id="63" name="Rühm 62">
            <a:extLst>
              <a:ext uri="{FF2B5EF4-FFF2-40B4-BE49-F238E27FC236}">
                <a16:creationId xmlns:a16="http://schemas.microsoft.com/office/drawing/2014/main" id="{1EBF0B71-FED3-4736-B309-F422EE381964}"/>
              </a:ext>
            </a:extLst>
          </p:cNvPr>
          <p:cNvGrpSpPr/>
          <p:nvPr/>
        </p:nvGrpSpPr>
        <p:grpSpPr>
          <a:xfrm>
            <a:off x="-3633" y="5196486"/>
            <a:ext cx="1536883" cy="837720"/>
            <a:chOff x="2909726" y="4528711"/>
            <a:chExt cx="1536883" cy="837720"/>
          </a:xfrm>
        </p:grpSpPr>
        <p:grpSp>
          <p:nvGrpSpPr>
            <p:cNvPr id="64" name="Rühm 63">
              <a:extLst>
                <a:ext uri="{FF2B5EF4-FFF2-40B4-BE49-F238E27FC236}">
                  <a16:creationId xmlns:a16="http://schemas.microsoft.com/office/drawing/2014/main" id="{D2B937D3-F635-483C-B5F6-796D84F144EB}"/>
                </a:ext>
              </a:extLst>
            </p:cNvPr>
            <p:cNvGrpSpPr/>
            <p:nvPr/>
          </p:nvGrpSpPr>
          <p:grpSpPr>
            <a:xfrm>
              <a:off x="2949870" y="4528711"/>
              <a:ext cx="1496739" cy="522320"/>
              <a:chOff x="-19725" y="3994445"/>
              <a:chExt cx="1902273" cy="847938"/>
            </a:xfrm>
          </p:grpSpPr>
          <p:grpSp>
            <p:nvGrpSpPr>
              <p:cNvPr id="66" name="Rühm 65">
                <a:extLst>
                  <a:ext uri="{FF2B5EF4-FFF2-40B4-BE49-F238E27FC236}">
                    <a16:creationId xmlns:a16="http://schemas.microsoft.com/office/drawing/2014/main" id="{F4237CAE-54E4-4347-816B-4E446AFACA88}"/>
                  </a:ext>
                </a:extLst>
              </p:cNvPr>
              <p:cNvGrpSpPr/>
              <p:nvPr/>
            </p:nvGrpSpPr>
            <p:grpSpPr>
              <a:xfrm>
                <a:off x="161390" y="3994445"/>
                <a:ext cx="1721158" cy="675646"/>
                <a:chOff x="-8868" y="3426173"/>
                <a:chExt cx="1721158" cy="675646"/>
              </a:xfrm>
            </p:grpSpPr>
            <p:grpSp>
              <p:nvGrpSpPr>
                <p:cNvPr id="68" name="Rühm 67">
                  <a:extLst>
                    <a:ext uri="{FF2B5EF4-FFF2-40B4-BE49-F238E27FC236}">
                      <a16:creationId xmlns:a16="http://schemas.microsoft.com/office/drawing/2014/main" id="{19ED8F15-CE5B-49E7-9DED-D23A6F373BBF}"/>
                    </a:ext>
                  </a:extLst>
                </p:cNvPr>
                <p:cNvGrpSpPr/>
                <p:nvPr/>
              </p:nvGrpSpPr>
              <p:grpSpPr>
                <a:xfrm>
                  <a:off x="16490" y="3426173"/>
                  <a:ext cx="1288071" cy="675646"/>
                  <a:chOff x="244901" y="5558229"/>
                  <a:chExt cx="1288071" cy="675646"/>
                </a:xfrm>
              </p:grpSpPr>
              <p:grpSp>
                <p:nvGrpSpPr>
                  <p:cNvPr id="83" name="Rühm 82">
                    <a:extLst>
                      <a:ext uri="{FF2B5EF4-FFF2-40B4-BE49-F238E27FC236}">
                        <a16:creationId xmlns:a16="http://schemas.microsoft.com/office/drawing/2014/main" id="{2B3D2C2C-2070-4398-8EEB-82B8B0F9E567}"/>
                      </a:ext>
                    </a:extLst>
                  </p:cNvPr>
                  <p:cNvGrpSpPr/>
                  <p:nvPr/>
                </p:nvGrpSpPr>
                <p:grpSpPr>
                  <a:xfrm>
                    <a:off x="244901" y="5561284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04" name="Ovaal 103">
                      <a:extLst>
                        <a:ext uri="{FF2B5EF4-FFF2-40B4-BE49-F238E27FC236}">
                          <a16:creationId xmlns:a16="http://schemas.microsoft.com/office/drawing/2014/main" id="{42B9D9FB-6264-400E-AB2F-7DB4C5F8A6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6484" y="58824"/>
                            <a:pt x="48310" y="-4968"/>
                            <a:pt x="109538" y="0"/>
                          </a:cubicBezTo>
                          <a:cubicBezTo>
                            <a:pt x="167333" y="-12111"/>
                            <a:pt x="234821" y="62187"/>
                            <a:pt x="219076" y="150020"/>
                          </a:cubicBezTo>
                          <a:cubicBezTo>
                            <a:pt x="221890" y="230724"/>
                            <a:pt x="171003" y="291250"/>
                            <a:pt x="109538" y="300040"/>
                          </a:cubicBezTo>
                          <a:cubicBezTo>
                            <a:pt x="42086" y="297965"/>
                            <a:pt x="-12417" y="223435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-3600" y="63295"/>
                            <a:pt x="51410" y="-12975"/>
                            <a:pt x="109538" y="0"/>
                          </a:cubicBezTo>
                          <a:cubicBezTo>
                            <a:pt x="182617" y="14148"/>
                            <a:pt x="213075" y="57826"/>
                            <a:pt x="219076" y="150020"/>
                          </a:cubicBezTo>
                          <a:cubicBezTo>
                            <a:pt x="220562" y="230984"/>
                            <a:pt x="163990" y="309695"/>
                            <a:pt x="109538" y="300040"/>
                          </a:cubicBezTo>
                          <a:cubicBezTo>
                            <a:pt x="60025" y="296408"/>
                            <a:pt x="2366" y="240119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61367085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5" name="Vooskeemikujund &quot;viivitus&quot; 104">
                      <a:extLst>
                        <a:ext uri="{FF2B5EF4-FFF2-40B4-BE49-F238E27FC236}">
                          <a16:creationId xmlns:a16="http://schemas.microsoft.com/office/drawing/2014/main" id="{1B1BE05D-C2A9-432E-9D83-97E4790E0629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69246" y="3101"/>
                            <a:pt x="119480" y="7157"/>
                            <a:pt x="184666" y="0"/>
                          </a:cubicBezTo>
                          <a:cubicBezTo>
                            <a:pt x="269567" y="6660"/>
                            <a:pt x="376529" y="49832"/>
                            <a:pt x="369332" y="150768"/>
                          </a:cubicBezTo>
                          <a:cubicBezTo>
                            <a:pt x="345099" y="239858"/>
                            <a:pt x="289590" y="288716"/>
                            <a:pt x="184666" y="301536"/>
                          </a:cubicBezTo>
                          <a:cubicBezTo>
                            <a:pt x="104278" y="301167"/>
                            <a:pt x="67606" y="298697"/>
                            <a:pt x="0" y="301536"/>
                          </a:cubicBezTo>
                          <a:cubicBezTo>
                            <a:pt x="13698" y="210216"/>
                            <a:pt x="-3759" y="106851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53427" y="-3890"/>
                            <a:pt x="145688" y="4368"/>
                            <a:pt x="184666" y="0"/>
                          </a:cubicBezTo>
                          <a:cubicBezTo>
                            <a:pt x="300270" y="4419"/>
                            <a:pt x="362568" y="52414"/>
                            <a:pt x="369332" y="150768"/>
                          </a:cubicBezTo>
                          <a:cubicBezTo>
                            <a:pt x="383511" y="230726"/>
                            <a:pt x="303236" y="319786"/>
                            <a:pt x="184666" y="301536"/>
                          </a:cubicBezTo>
                          <a:cubicBezTo>
                            <a:pt x="107679" y="308106"/>
                            <a:pt x="91718" y="304493"/>
                            <a:pt x="0" y="301536"/>
                          </a:cubicBezTo>
                          <a:cubicBezTo>
                            <a:pt x="-12068" y="203860"/>
                            <a:pt x="14454" y="104300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4049099605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85" name="Rühm 84">
                    <a:extLst>
                      <a:ext uri="{FF2B5EF4-FFF2-40B4-BE49-F238E27FC236}">
                        <a16:creationId xmlns:a16="http://schemas.microsoft.com/office/drawing/2014/main" id="{0BD5714E-5FC3-4877-87E9-DCE1D1E70303}"/>
                      </a:ext>
                    </a:extLst>
                  </p:cNvPr>
                  <p:cNvGrpSpPr/>
                  <p:nvPr/>
                </p:nvGrpSpPr>
                <p:grpSpPr>
                  <a:xfrm>
                    <a:off x="492952" y="5562724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102" name="Ovaal 101">
                      <a:extLst>
                        <a:ext uri="{FF2B5EF4-FFF2-40B4-BE49-F238E27FC236}">
                          <a16:creationId xmlns:a16="http://schemas.microsoft.com/office/drawing/2014/main" id="{3356E323-F6CA-4CAE-8BEC-DDF28F6D117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2024" y="67483"/>
                            <a:pt x="45546" y="4306"/>
                            <a:pt x="109538" y="0"/>
                          </a:cubicBezTo>
                          <a:cubicBezTo>
                            <a:pt x="165477" y="-3868"/>
                            <a:pt x="215332" y="56769"/>
                            <a:pt x="219076" y="150020"/>
                          </a:cubicBezTo>
                          <a:cubicBezTo>
                            <a:pt x="225313" y="234208"/>
                            <a:pt x="159522" y="291964"/>
                            <a:pt x="109538" y="300040"/>
                          </a:cubicBezTo>
                          <a:cubicBezTo>
                            <a:pt x="50832" y="313056"/>
                            <a:pt x="6143" y="234406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-3993" y="52992"/>
                            <a:pt x="39601" y="-10199"/>
                            <a:pt x="109538" y="0"/>
                          </a:cubicBezTo>
                          <a:cubicBezTo>
                            <a:pt x="175806" y="-1105"/>
                            <a:pt x="225804" y="68284"/>
                            <a:pt x="219076" y="150020"/>
                          </a:cubicBezTo>
                          <a:cubicBezTo>
                            <a:pt x="206586" y="232562"/>
                            <a:pt x="172633" y="305005"/>
                            <a:pt x="109538" y="300040"/>
                          </a:cubicBezTo>
                          <a:cubicBezTo>
                            <a:pt x="55088" y="282024"/>
                            <a:pt x="-12807" y="218411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76358852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103" name="Vooskeemikujund &quot;viivitus&quot; 102">
                      <a:extLst>
                        <a:ext uri="{FF2B5EF4-FFF2-40B4-BE49-F238E27FC236}">
                          <a16:creationId xmlns:a16="http://schemas.microsoft.com/office/drawing/2014/main" id="{E2D4D4EB-C309-4C20-BB3B-630AD060C673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88813" y="2372"/>
                            <a:pt x="131137" y="-4136"/>
                            <a:pt x="184666" y="0"/>
                          </a:cubicBezTo>
                          <a:cubicBezTo>
                            <a:pt x="276702" y="-7599"/>
                            <a:pt x="359333" y="74841"/>
                            <a:pt x="369332" y="150768"/>
                          </a:cubicBezTo>
                          <a:cubicBezTo>
                            <a:pt x="361374" y="236902"/>
                            <a:pt x="293337" y="281641"/>
                            <a:pt x="184666" y="301536"/>
                          </a:cubicBezTo>
                          <a:cubicBezTo>
                            <a:pt x="144991" y="299229"/>
                            <a:pt x="59856" y="295883"/>
                            <a:pt x="0" y="301536"/>
                          </a:cubicBezTo>
                          <a:cubicBezTo>
                            <a:pt x="-12455" y="174480"/>
                            <a:pt x="1613" y="143682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42817" y="6479"/>
                            <a:pt x="114527" y="-7277"/>
                            <a:pt x="184666" y="0"/>
                          </a:cubicBezTo>
                          <a:cubicBezTo>
                            <a:pt x="292245" y="-5351"/>
                            <a:pt x="363598" y="66555"/>
                            <a:pt x="369332" y="150768"/>
                          </a:cubicBezTo>
                          <a:cubicBezTo>
                            <a:pt x="360684" y="246496"/>
                            <a:pt x="277110" y="279361"/>
                            <a:pt x="184666" y="301536"/>
                          </a:cubicBezTo>
                          <a:cubicBezTo>
                            <a:pt x="141915" y="310182"/>
                            <a:pt x="70695" y="301527"/>
                            <a:pt x="0" y="301536"/>
                          </a:cubicBezTo>
                          <a:cubicBezTo>
                            <a:pt x="-6364" y="185186"/>
                            <a:pt x="-14121" y="71245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165379890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87" name="Rühm 86">
                    <a:extLst>
                      <a:ext uri="{FF2B5EF4-FFF2-40B4-BE49-F238E27FC236}">
                        <a16:creationId xmlns:a16="http://schemas.microsoft.com/office/drawing/2014/main" id="{ABECCFCB-31C1-414B-847D-AB3A6E110A1B}"/>
                      </a:ext>
                    </a:extLst>
                  </p:cNvPr>
                  <p:cNvGrpSpPr/>
                  <p:nvPr/>
                </p:nvGrpSpPr>
                <p:grpSpPr>
                  <a:xfrm>
                    <a:off x="720769" y="5564503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96" name="Ovaal 95">
                      <a:extLst>
                        <a:ext uri="{FF2B5EF4-FFF2-40B4-BE49-F238E27FC236}">
                          <a16:creationId xmlns:a16="http://schemas.microsoft.com/office/drawing/2014/main" id="{48BC81C7-14CE-4590-BEC8-0A2D2F7543A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1530" y="67574"/>
                            <a:pt x="49083" y="-9206"/>
                            <a:pt x="109538" y="0"/>
                          </a:cubicBezTo>
                          <a:cubicBezTo>
                            <a:pt x="164069" y="5672"/>
                            <a:pt x="221176" y="65585"/>
                            <a:pt x="219076" y="150020"/>
                          </a:cubicBezTo>
                          <a:cubicBezTo>
                            <a:pt x="221262" y="245895"/>
                            <a:pt x="165941" y="311496"/>
                            <a:pt x="109538" y="300040"/>
                          </a:cubicBezTo>
                          <a:cubicBezTo>
                            <a:pt x="46515" y="283335"/>
                            <a:pt x="-19865" y="237957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4869" y="55910"/>
                            <a:pt x="48616" y="-7075"/>
                            <a:pt x="109538" y="0"/>
                          </a:cubicBezTo>
                          <a:cubicBezTo>
                            <a:pt x="165992" y="3165"/>
                            <a:pt x="225801" y="75649"/>
                            <a:pt x="219076" y="150020"/>
                          </a:cubicBezTo>
                          <a:cubicBezTo>
                            <a:pt x="219310" y="228102"/>
                            <a:pt x="168631" y="285036"/>
                            <a:pt x="109538" y="300040"/>
                          </a:cubicBezTo>
                          <a:cubicBezTo>
                            <a:pt x="47689" y="289310"/>
                            <a:pt x="-1507" y="238379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26425169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99" name="Vooskeemikujund &quot;viivitus&quot; 98">
                      <a:extLst>
                        <a:ext uri="{FF2B5EF4-FFF2-40B4-BE49-F238E27FC236}">
                          <a16:creationId xmlns:a16="http://schemas.microsoft.com/office/drawing/2014/main" id="{D82393FD-109F-4166-8140-6826D38F9540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76594" y="-5319"/>
                            <a:pt x="137955" y="445"/>
                            <a:pt x="184666" y="0"/>
                          </a:cubicBezTo>
                          <a:cubicBezTo>
                            <a:pt x="304677" y="-3680"/>
                            <a:pt x="359021" y="53699"/>
                            <a:pt x="369332" y="150768"/>
                          </a:cubicBezTo>
                          <a:cubicBezTo>
                            <a:pt x="357331" y="227044"/>
                            <a:pt x="281663" y="303670"/>
                            <a:pt x="184666" y="301536"/>
                          </a:cubicBezTo>
                          <a:cubicBezTo>
                            <a:pt x="146208" y="309466"/>
                            <a:pt x="73711" y="296628"/>
                            <a:pt x="0" y="301536"/>
                          </a:cubicBezTo>
                          <a:cubicBezTo>
                            <a:pt x="578" y="231142"/>
                            <a:pt x="-5419" y="81890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4648" y="-8064"/>
                            <a:pt x="121139" y="4576"/>
                            <a:pt x="184666" y="0"/>
                          </a:cubicBezTo>
                          <a:cubicBezTo>
                            <a:pt x="269569" y="-6621"/>
                            <a:pt x="372624" y="59741"/>
                            <a:pt x="369332" y="150768"/>
                          </a:cubicBezTo>
                          <a:cubicBezTo>
                            <a:pt x="362305" y="234823"/>
                            <a:pt x="288897" y="304965"/>
                            <a:pt x="184666" y="301536"/>
                          </a:cubicBezTo>
                          <a:cubicBezTo>
                            <a:pt x="137737" y="306254"/>
                            <a:pt x="76655" y="309414"/>
                            <a:pt x="0" y="301536"/>
                          </a:cubicBezTo>
                          <a:cubicBezTo>
                            <a:pt x="8718" y="211646"/>
                            <a:pt x="515" y="126386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41025786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88" name="Rühm 87">
                    <a:extLst>
                      <a:ext uri="{FF2B5EF4-FFF2-40B4-BE49-F238E27FC236}">
                        <a16:creationId xmlns:a16="http://schemas.microsoft.com/office/drawing/2014/main" id="{B88E30D9-557E-4FEB-838A-CF27E569936A}"/>
                      </a:ext>
                    </a:extLst>
                  </p:cNvPr>
                  <p:cNvGrpSpPr/>
                  <p:nvPr/>
                </p:nvGrpSpPr>
                <p:grpSpPr>
                  <a:xfrm>
                    <a:off x="972332" y="5558229"/>
                    <a:ext cx="301536" cy="669372"/>
                    <a:chOff x="282619" y="5543545"/>
                    <a:chExt cx="301536" cy="669372"/>
                  </a:xfrm>
                </p:grpSpPr>
                <p:sp>
                  <p:nvSpPr>
                    <p:cNvPr id="94" name="Ovaal 93">
                      <a:extLst>
                        <a:ext uri="{FF2B5EF4-FFF2-40B4-BE49-F238E27FC236}">
                          <a16:creationId xmlns:a16="http://schemas.microsoft.com/office/drawing/2014/main" id="{3E0208D8-76E3-4BB8-831C-32CDD6B1D9E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5"/>
                      <a:ext cx="219075" cy="300040"/>
                    </a:xfrm>
                    <a:custGeom>
                      <a:avLst/>
                      <a:gdLst>
                        <a:gd name="connsiteX0" fmla="*/ 0 w 219075"/>
                        <a:gd name="connsiteY0" fmla="*/ 150020 h 300040"/>
                        <a:gd name="connsiteX1" fmla="*/ 109538 w 219075"/>
                        <a:gd name="connsiteY1" fmla="*/ 0 h 300040"/>
                        <a:gd name="connsiteX2" fmla="*/ 219076 w 219075"/>
                        <a:gd name="connsiteY2" fmla="*/ 150020 h 300040"/>
                        <a:gd name="connsiteX3" fmla="*/ 109538 w 219075"/>
                        <a:gd name="connsiteY3" fmla="*/ 300040 h 300040"/>
                        <a:gd name="connsiteX4" fmla="*/ 0 w 219075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5" h="300040" fill="none" extrusionOk="0">
                          <a:moveTo>
                            <a:pt x="0" y="150020"/>
                          </a:moveTo>
                          <a:cubicBezTo>
                            <a:pt x="1790" y="61373"/>
                            <a:pt x="40273" y="4436"/>
                            <a:pt x="109538" y="0"/>
                          </a:cubicBezTo>
                          <a:cubicBezTo>
                            <a:pt x="177077" y="4671"/>
                            <a:pt x="216447" y="67000"/>
                            <a:pt x="219076" y="150020"/>
                          </a:cubicBezTo>
                          <a:cubicBezTo>
                            <a:pt x="217020" y="224924"/>
                            <a:pt x="156589" y="305137"/>
                            <a:pt x="109538" y="300040"/>
                          </a:cubicBezTo>
                          <a:cubicBezTo>
                            <a:pt x="38798" y="306085"/>
                            <a:pt x="-1039" y="253072"/>
                            <a:pt x="0" y="150020"/>
                          </a:cubicBezTo>
                          <a:close/>
                        </a:path>
                        <a:path w="219075" h="300040" stroke="0" extrusionOk="0">
                          <a:moveTo>
                            <a:pt x="0" y="150020"/>
                          </a:moveTo>
                          <a:cubicBezTo>
                            <a:pt x="1624" y="52671"/>
                            <a:pt x="49728" y="1557"/>
                            <a:pt x="109538" y="0"/>
                          </a:cubicBezTo>
                          <a:cubicBezTo>
                            <a:pt x="171516" y="-3315"/>
                            <a:pt x="215021" y="61532"/>
                            <a:pt x="219076" y="150020"/>
                          </a:cubicBezTo>
                          <a:cubicBezTo>
                            <a:pt x="229961" y="227995"/>
                            <a:pt x="168247" y="294744"/>
                            <a:pt x="109538" y="300040"/>
                          </a:cubicBezTo>
                          <a:cubicBezTo>
                            <a:pt x="61598" y="293668"/>
                            <a:pt x="-3121" y="231680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2874820364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95" name="Vooskeemikujund &quot;viivitus&quot; 94">
                      <a:extLst>
                        <a:ext uri="{FF2B5EF4-FFF2-40B4-BE49-F238E27FC236}">
                          <a16:creationId xmlns:a16="http://schemas.microsoft.com/office/drawing/2014/main" id="{94814A22-31B2-47CD-857B-1CBB39EFD212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68580" y="-5405"/>
                            <a:pt x="124746" y="7612"/>
                            <a:pt x="184666" y="0"/>
                          </a:cubicBezTo>
                          <a:cubicBezTo>
                            <a:pt x="277453" y="-351"/>
                            <a:pt x="354111" y="75349"/>
                            <a:pt x="369332" y="150768"/>
                          </a:cubicBezTo>
                          <a:cubicBezTo>
                            <a:pt x="363668" y="236596"/>
                            <a:pt x="281911" y="298658"/>
                            <a:pt x="184666" y="301536"/>
                          </a:cubicBezTo>
                          <a:cubicBezTo>
                            <a:pt x="101261" y="295456"/>
                            <a:pt x="82078" y="296693"/>
                            <a:pt x="0" y="301536"/>
                          </a:cubicBezTo>
                          <a:cubicBezTo>
                            <a:pt x="-9760" y="218613"/>
                            <a:pt x="15037" y="60602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6496" y="-3362"/>
                            <a:pt x="136938" y="-8998"/>
                            <a:pt x="184666" y="0"/>
                          </a:cubicBezTo>
                          <a:cubicBezTo>
                            <a:pt x="277835" y="-11577"/>
                            <a:pt x="356934" y="56810"/>
                            <a:pt x="369332" y="150768"/>
                          </a:cubicBezTo>
                          <a:cubicBezTo>
                            <a:pt x="385933" y="224656"/>
                            <a:pt x="288997" y="302991"/>
                            <a:pt x="184666" y="301536"/>
                          </a:cubicBezTo>
                          <a:cubicBezTo>
                            <a:pt x="104063" y="304900"/>
                            <a:pt x="55096" y="306582"/>
                            <a:pt x="0" y="301536"/>
                          </a:cubicBezTo>
                          <a:cubicBezTo>
                            <a:pt x="3544" y="214700"/>
                            <a:pt x="-13375" y="113173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3368087458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  <p:grpSp>
                <p:nvGrpSpPr>
                  <p:cNvPr id="89" name="Rühm 88">
                    <a:extLst>
                      <a:ext uri="{FF2B5EF4-FFF2-40B4-BE49-F238E27FC236}">
                        <a16:creationId xmlns:a16="http://schemas.microsoft.com/office/drawing/2014/main" id="{731F2D3A-F255-4D74-A6E0-7F9196D2BA03}"/>
                      </a:ext>
                    </a:extLst>
                  </p:cNvPr>
                  <p:cNvGrpSpPr/>
                  <p:nvPr/>
                </p:nvGrpSpPr>
                <p:grpSpPr>
                  <a:xfrm>
                    <a:off x="1231436" y="5558798"/>
                    <a:ext cx="301536" cy="669373"/>
                    <a:chOff x="282619" y="5543544"/>
                    <a:chExt cx="301536" cy="669373"/>
                  </a:xfrm>
                </p:grpSpPr>
                <p:sp>
                  <p:nvSpPr>
                    <p:cNvPr id="90" name="Ovaal 89">
                      <a:extLst>
                        <a:ext uri="{FF2B5EF4-FFF2-40B4-BE49-F238E27FC236}">
                          <a16:creationId xmlns:a16="http://schemas.microsoft.com/office/drawing/2014/main" id="{F5F9CB2C-AEAF-4141-AC14-36870EBC86F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3850" y="5543544"/>
                      <a:ext cx="219074" cy="300040"/>
                    </a:xfrm>
                    <a:custGeom>
                      <a:avLst/>
                      <a:gdLst>
                        <a:gd name="connsiteX0" fmla="*/ 0 w 219074"/>
                        <a:gd name="connsiteY0" fmla="*/ 150020 h 300040"/>
                        <a:gd name="connsiteX1" fmla="*/ 109537 w 219074"/>
                        <a:gd name="connsiteY1" fmla="*/ 0 h 300040"/>
                        <a:gd name="connsiteX2" fmla="*/ 219074 w 219074"/>
                        <a:gd name="connsiteY2" fmla="*/ 150020 h 300040"/>
                        <a:gd name="connsiteX3" fmla="*/ 109537 w 219074"/>
                        <a:gd name="connsiteY3" fmla="*/ 300040 h 300040"/>
                        <a:gd name="connsiteX4" fmla="*/ 0 w 219074"/>
                        <a:gd name="connsiteY4" fmla="*/ 150020 h 3000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19074" h="300040" fill="none" extrusionOk="0">
                          <a:moveTo>
                            <a:pt x="0" y="150020"/>
                          </a:moveTo>
                          <a:cubicBezTo>
                            <a:pt x="-8410" y="65871"/>
                            <a:pt x="46142" y="-388"/>
                            <a:pt x="109537" y="0"/>
                          </a:cubicBezTo>
                          <a:cubicBezTo>
                            <a:pt x="168965" y="1684"/>
                            <a:pt x="216815" y="65970"/>
                            <a:pt x="219074" y="150020"/>
                          </a:cubicBezTo>
                          <a:cubicBezTo>
                            <a:pt x="221832" y="219010"/>
                            <a:pt x="174250" y="286532"/>
                            <a:pt x="109537" y="300040"/>
                          </a:cubicBezTo>
                          <a:cubicBezTo>
                            <a:pt x="53009" y="297048"/>
                            <a:pt x="-14972" y="225816"/>
                            <a:pt x="0" y="150020"/>
                          </a:cubicBezTo>
                          <a:close/>
                        </a:path>
                        <a:path w="219074" h="300040" stroke="0" extrusionOk="0">
                          <a:moveTo>
                            <a:pt x="0" y="150020"/>
                          </a:moveTo>
                          <a:cubicBezTo>
                            <a:pt x="-4313" y="71352"/>
                            <a:pt x="51854" y="-9241"/>
                            <a:pt x="109537" y="0"/>
                          </a:cubicBezTo>
                          <a:cubicBezTo>
                            <a:pt x="160694" y="-1285"/>
                            <a:pt x="222608" y="71264"/>
                            <a:pt x="219074" y="150020"/>
                          </a:cubicBezTo>
                          <a:cubicBezTo>
                            <a:pt x="219574" y="243360"/>
                            <a:pt x="164699" y="308904"/>
                            <a:pt x="109537" y="300040"/>
                          </a:cubicBezTo>
                          <a:cubicBezTo>
                            <a:pt x="48138" y="307753"/>
                            <a:pt x="-4940" y="227730"/>
                            <a:pt x="0" y="15002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963294900">
                            <a:prstGeom prst="ellipse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  <p:sp>
                  <p:nvSpPr>
                    <p:cNvPr id="91" name="Vooskeemikujund &quot;viivitus&quot; 90">
                      <a:extLst>
                        <a:ext uri="{FF2B5EF4-FFF2-40B4-BE49-F238E27FC236}">
                          <a16:creationId xmlns:a16="http://schemas.microsoft.com/office/drawing/2014/main" id="{9A61C7AB-C3F3-456F-A38E-EA73D663C3A6}"/>
                        </a:ext>
                      </a:extLst>
                    </p:cNvPr>
                    <p:cNvSpPr/>
                    <p:nvPr/>
                  </p:nvSpPr>
                  <p:spPr>
                    <a:xfrm rot="16200000">
                      <a:off x="248721" y="5877483"/>
                      <a:ext cx="369332" cy="301536"/>
                    </a:xfrm>
                    <a:custGeom>
                      <a:avLst/>
                      <a:gdLst>
                        <a:gd name="connsiteX0" fmla="*/ 0 w 369332"/>
                        <a:gd name="connsiteY0" fmla="*/ 0 h 301536"/>
                        <a:gd name="connsiteX1" fmla="*/ 184666 w 369332"/>
                        <a:gd name="connsiteY1" fmla="*/ 0 h 301536"/>
                        <a:gd name="connsiteX2" fmla="*/ 369332 w 369332"/>
                        <a:gd name="connsiteY2" fmla="*/ 150768 h 301536"/>
                        <a:gd name="connsiteX3" fmla="*/ 184666 w 369332"/>
                        <a:gd name="connsiteY3" fmla="*/ 301536 h 301536"/>
                        <a:gd name="connsiteX4" fmla="*/ 0 w 369332"/>
                        <a:gd name="connsiteY4" fmla="*/ 301536 h 301536"/>
                        <a:gd name="connsiteX5" fmla="*/ 0 w 369332"/>
                        <a:gd name="connsiteY5" fmla="*/ 0 h 301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69332" h="301536" fill="none" extrusionOk="0">
                          <a:moveTo>
                            <a:pt x="0" y="0"/>
                          </a:moveTo>
                          <a:cubicBezTo>
                            <a:pt x="91170" y="3156"/>
                            <a:pt x="136735" y="-5939"/>
                            <a:pt x="184666" y="0"/>
                          </a:cubicBezTo>
                          <a:cubicBezTo>
                            <a:pt x="291350" y="-14140"/>
                            <a:pt x="362450" y="76592"/>
                            <a:pt x="369332" y="150768"/>
                          </a:cubicBezTo>
                          <a:cubicBezTo>
                            <a:pt x="367050" y="232567"/>
                            <a:pt x="290701" y="306222"/>
                            <a:pt x="184666" y="301536"/>
                          </a:cubicBezTo>
                          <a:cubicBezTo>
                            <a:pt x="100636" y="294028"/>
                            <a:pt x="71673" y="301212"/>
                            <a:pt x="0" y="301536"/>
                          </a:cubicBezTo>
                          <a:cubicBezTo>
                            <a:pt x="-5529" y="212974"/>
                            <a:pt x="-12417" y="128295"/>
                            <a:pt x="0" y="0"/>
                          </a:cubicBezTo>
                          <a:close/>
                        </a:path>
                        <a:path w="369332" h="301536" stroke="0" extrusionOk="0">
                          <a:moveTo>
                            <a:pt x="0" y="0"/>
                          </a:moveTo>
                          <a:cubicBezTo>
                            <a:pt x="78238" y="-7929"/>
                            <a:pt x="118651" y="-4745"/>
                            <a:pt x="184666" y="0"/>
                          </a:cubicBezTo>
                          <a:cubicBezTo>
                            <a:pt x="300048" y="-11873"/>
                            <a:pt x="369938" y="69428"/>
                            <a:pt x="369332" y="150768"/>
                          </a:cubicBezTo>
                          <a:cubicBezTo>
                            <a:pt x="373280" y="229216"/>
                            <a:pt x="274800" y="286688"/>
                            <a:pt x="184666" y="301536"/>
                          </a:cubicBezTo>
                          <a:cubicBezTo>
                            <a:pt x="108706" y="304978"/>
                            <a:pt x="88222" y="309010"/>
                            <a:pt x="0" y="301536"/>
                          </a:cubicBezTo>
                          <a:cubicBezTo>
                            <a:pt x="-3079" y="192969"/>
                            <a:pt x="-6376" y="88129"/>
                            <a:pt x="0" y="0"/>
                          </a:cubicBezTo>
                          <a:close/>
                        </a:path>
                      </a:pathLst>
                    </a:custGeom>
                    <a:ln>
                      <a:extLst>
                        <a:ext uri="{C807C97D-BFC1-408E-A445-0C87EB9F89A2}">
                          <ask:lineSketchStyleProps xmlns:ask="http://schemas.microsoft.com/office/drawing/2018/sketchyshapes" sd="1418198116">
                            <a:prstGeom prst="flowChartDelay">
                              <a:avLst/>
                            </a:prstGeom>
                            <ask:type>
                              <ask:lineSketchFreehand/>
                            </ask:type>
                          </ask:lineSketchStyleProps>
                        </a:ext>
                      </a:extLst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t-EE"/>
                    </a:p>
                  </p:txBody>
                </p:sp>
              </p:grpSp>
            </p:grpSp>
            <p:sp>
              <p:nvSpPr>
                <p:cNvPr id="70" name="TextBox 69">
                  <a:extLst>
                    <a:ext uri="{FF2B5EF4-FFF2-40B4-BE49-F238E27FC236}">
                      <a16:creationId xmlns:a16="http://schemas.microsoft.com/office/drawing/2014/main" id="{1B9F464F-C81B-4CD5-AC3E-159676B549BE}"/>
                    </a:ext>
                  </a:extLst>
                </p:cNvPr>
                <p:cNvSpPr txBox="1"/>
                <p:nvPr/>
              </p:nvSpPr>
              <p:spPr>
                <a:xfrm>
                  <a:off x="-8868" y="3795788"/>
                  <a:ext cx="172115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et-EE" sz="1000" dirty="0">
                    <a:latin typeface="Axure Handwriting" panose="020B0402020200020204" pitchFamily="34" charset="0"/>
                  </a:endParaRPr>
                </a:p>
              </p:txBody>
            </p:sp>
          </p:grpSp>
          <p:sp>
            <p:nvSpPr>
              <p:cNvPr id="67" name="Ristkülik: ümarnurkne 35">
                <a:extLst>
                  <a:ext uri="{FF2B5EF4-FFF2-40B4-BE49-F238E27FC236}">
                    <a16:creationId xmlns:a16="http://schemas.microsoft.com/office/drawing/2014/main" id="{93AC4D46-BD77-4463-A392-31D8CC9F7008}"/>
                  </a:ext>
                </a:extLst>
              </p:cNvPr>
              <p:cNvSpPr/>
              <p:nvPr/>
            </p:nvSpPr>
            <p:spPr>
              <a:xfrm>
                <a:off x="-19725" y="4385278"/>
                <a:ext cx="1666598" cy="457105"/>
              </a:xfrm>
              <a:custGeom>
                <a:avLst/>
                <a:gdLst>
                  <a:gd name="connsiteX0" fmla="*/ 0 w 1586001"/>
                  <a:gd name="connsiteY0" fmla="*/ 40001 h 240003"/>
                  <a:gd name="connsiteX1" fmla="*/ 40001 w 1586001"/>
                  <a:gd name="connsiteY1" fmla="*/ 0 h 240003"/>
                  <a:gd name="connsiteX2" fmla="*/ 1546000 w 1586001"/>
                  <a:gd name="connsiteY2" fmla="*/ 0 h 240003"/>
                  <a:gd name="connsiteX3" fmla="*/ 1586001 w 1586001"/>
                  <a:gd name="connsiteY3" fmla="*/ 40001 h 240003"/>
                  <a:gd name="connsiteX4" fmla="*/ 1586001 w 1586001"/>
                  <a:gd name="connsiteY4" fmla="*/ 200002 h 240003"/>
                  <a:gd name="connsiteX5" fmla="*/ 1546000 w 1586001"/>
                  <a:gd name="connsiteY5" fmla="*/ 240003 h 240003"/>
                  <a:gd name="connsiteX6" fmla="*/ 40001 w 1586001"/>
                  <a:gd name="connsiteY6" fmla="*/ 240003 h 240003"/>
                  <a:gd name="connsiteX7" fmla="*/ 0 w 1586001"/>
                  <a:gd name="connsiteY7" fmla="*/ 200002 h 240003"/>
                  <a:gd name="connsiteX8" fmla="*/ 0 w 1586001"/>
                  <a:gd name="connsiteY8" fmla="*/ 40001 h 240003"/>
                  <a:gd name="connsiteX0" fmla="*/ 0 w 1757451"/>
                  <a:gd name="connsiteY0" fmla="*/ 126856 h 326858"/>
                  <a:gd name="connsiteX1" fmla="*/ 40001 w 1757451"/>
                  <a:gd name="connsiteY1" fmla="*/ 86855 h 326858"/>
                  <a:gd name="connsiteX2" fmla="*/ 1546000 w 1757451"/>
                  <a:gd name="connsiteY2" fmla="*/ 86855 h 326858"/>
                  <a:gd name="connsiteX3" fmla="*/ 1757451 w 1757451"/>
                  <a:gd name="connsiteY3" fmla="*/ 3031 h 326858"/>
                  <a:gd name="connsiteX4" fmla="*/ 1586001 w 1757451"/>
                  <a:gd name="connsiteY4" fmla="*/ 286857 h 326858"/>
                  <a:gd name="connsiteX5" fmla="*/ 1546000 w 1757451"/>
                  <a:gd name="connsiteY5" fmla="*/ 326858 h 326858"/>
                  <a:gd name="connsiteX6" fmla="*/ 40001 w 1757451"/>
                  <a:gd name="connsiteY6" fmla="*/ 326858 h 326858"/>
                  <a:gd name="connsiteX7" fmla="*/ 0 w 1757451"/>
                  <a:gd name="connsiteY7" fmla="*/ 286857 h 326858"/>
                  <a:gd name="connsiteX8" fmla="*/ 0 w 1757451"/>
                  <a:gd name="connsiteY8" fmla="*/ 126856 h 326858"/>
                  <a:gd name="connsiteX0" fmla="*/ 0 w 1786026"/>
                  <a:gd name="connsiteY0" fmla="*/ 41131 h 326858"/>
                  <a:gd name="connsiteX1" fmla="*/ 68576 w 1786026"/>
                  <a:gd name="connsiteY1" fmla="*/ 86855 h 326858"/>
                  <a:gd name="connsiteX2" fmla="*/ 157457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68576 w 1786026"/>
                  <a:gd name="connsiteY1" fmla="*/ 86855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135251 w 1786026"/>
                  <a:gd name="connsiteY1" fmla="*/ 115430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68576 w 1786026"/>
                  <a:gd name="connsiteY6" fmla="*/ 326858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26858"/>
                  <a:gd name="connsiteX1" fmla="*/ 135251 w 1786026"/>
                  <a:gd name="connsiteY1" fmla="*/ 115430 h 326858"/>
                  <a:gd name="connsiteX2" fmla="*/ 1517425 w 1786026"/>
                  <a:gd name="connsiteY2" fmla="*/ 86855 h 326858"/>
                  <a:gd name="connsiteX3" fmla="*/ 1786026 w 1786026"/>
                  <a:gd name="connsiteY3" fmla="*/ 3031 h 326858"/>
                  <a:gd name="connsiteX4" fmla="*/ 1614576 w 1786026"/>
                  <a:gd name="connsiteY4" fmla="*/ 286857 h 326858"/>
                  <a:gd name="connsiteX5" fmla="*/ 1574575 w 1786026"/>
                  <a:gd name="connsiteY5" fmla="*/ 326858 h 326858"/>
                  <a:gd name="connsiteX6" fmla="*/ 230501 w 1786026"/>
                  <a:gd name="connsiteY6" fmla="*/ 298283 h 326858"/>
                  <a:gd name="connsiteX7" fmla="*/ 28575 w 1786026"/>
                  <a:gd name="connsiteY7" fmla="*/ 286857 h 326858"/>
                  <a:gd name="connsiteX8" fmla="*/ 0 w 1786026"/>
                  <a:gd name="connsiteY8" fmla="*/ 41131 h 326858"/>
                  <a:gd name="connsiteX0" fmla="*/ 0 w 1786026"/>
                  <a:gd name="connsiteY0" fmla="*/ 41131 h 336383"/>
                  <a:gd name="connsiteX1" fmla="*/ 135251 w 1786026"/>
                  <a:gd name="connsiteY1" fmla="*/ 115430 h 336383"/>
                  <a:gd name="connsiteX2" fmla="*/ 1517425 w 1786026"/>
                  <a:gd name="connsiteY2" fmla="*/ 86855 h 336383"/>
                  <a:gd name="connsiteX3" fmla="*/ 1786026 w 1786026"/>
                  <a:gd name="connsiteY3" fmla="*/ 3031 h 336383"/>
                  <a:gd name="connsiteX4" fmla="*/ 1614576 w 1786026"/>
                  <a:gd name="connsiteY4" fmla="*/ 286857 h 336383"/>
                  <a:gd name="connsiteX5" fmla="*/ 1574575 w 1786026"/>
                  <a:gd name="connsiteY5" fmla="*/ 326858 h 336383"/>
                  <a:gd name="connsiteX6" fmla="*/ 220976 w 1786026"/>
                  <a:gd name="connsiteY6" fmla="*/ 336383 h 336383"/>
                  <a:gd name="connsiteX7" fmla="*/ 28575 w 1786026"/>
                  <a:gd name="connsiteY7" fmla="*/ 286857 h 336383"/>
                  <a:gd name="connsiteX8" fmla="*/ 0 w 1786026"/>
                  <a:gd name="connsiteY8" fmla="*/ 41131 h 336383"/>
                  <a:gd name="connsiteX0" fmla="*/ 0 w 1786026"/>
                  <a:gd name="connsiteY0" fmla="*/ 41131 h 336383"/>
                  <a:gd name="connsiteX1" fmla="*/ 135251 w 1786026"/>
                  <a:gd name="connsiteY1" fmla="*/ 115430 h 336383"/>
                  <a:gd name="connsiteX2" fmla="*/ 1517425 w 1786026"/>
                  <a:gd name="connsiteY2" fmla="*/ 86855 h 336383"/>
                  <a:gd name="connsiteX3" fmla="*/ 1786026 w 1786026"/>
                  <a:gd name="connsiteY3" fmla="*/ 3031 h 336383"/>
                  <a:gd name="connsiteX4" fmla="*/ 1614576 w 1786026"/>
                  <a:gd name="connsiteY4" fmla="*/ 286857 h 336383"/>
                  <a:gd name="connsiteX5" fmla="*/ 1574575 w 1786026"/>
                  <a:gd name="connsiteY5" fmla="*/ 326858 h 336383"/>
                  <a:gd name="connsiteX6" fmla="*/ 220976 w 1786026"/>
                  <a:gd name="connsiteY6" fmla="*/ 336383 h 336383"/>
                  <a:gd name="connsiteX7" fmla="*/ 95250 w 1786026"/>
                  <a:gd name="connsiteY7" fmla="*/ 277332 h 336383"/>
                  <a:gd name="connsiteX8" fmla="*/ 0 w 178602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4300 w 1805076"/>
                  <a:gd name="connsiteY7" fmla="*/ 277332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4300 w 1805076"/>
                  <a:gd name="connsiteY7" fmla="*/ 277332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33626 w 1805076"/>
                  <a:gd name="connsiteY4" fmla="*/ 286857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85725 w 1805076"/>
                  <a:gd name="connsiteY7" fmla="*/ 267807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74570 w 1805076"/>
                  <a:gd name="connsiteY4" fmla="*/ 266386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85725 w 1805076"/>
                  <a:gd name="connsiteY7" fmla="*/ 267807 h 336383"/>
                  <a:gd name="connsiteX8" fmla="*/ 0 w 1805076"/>
                  <a:gd name="connsiteY8" fmla="*/ 41131 h 336383"/>
                  <a:gd name="connsiteX0" fmla="*/ 0 w 1805076"/>
                  <a:gd name="connsiteY0" fmla="*/ 41131 h 336383"/>
                  <a:gd name="connsiteX1" fmla="*/ 154301 w 1805076"/>
                  <a:gd name="connsiteY1" fmla="*/ 115430 h 336383"/>
                  <a:gd name="connsiteX2" fmla="*/ 1536475 w 1805076"/>
                  <a:gd name="connsiteY2" fmla="*/ 86855 h 336383"/>
                  <a:gd name="connsiteX3" fmla="*/ 1805076 w 1805076"/>
                  <a:gd name="connsiteY3" fmla="*/ 3031 h 336383"/>
                  <a:gd name="connsiteX4" fmla="*/ 1674570 w 1805076"/>
                  <a:gd name="connsiteY4" fmla="*/ 266386 h 336383"/>
                  <a:gd name="connsiteX5" fmla="*/ 1593625 w 1805076"/>
                  <a:gd name="connsiteY5" fmla="*/ 326858 h 336383"/>
                  <a:gd name="connsiteX6" fmla="*/ 240026 w 1805076"/>
                  <a:gd name="connsiteY6" fmla="*/ 336383 h 336383"/>
                  <a:gd name="connsiteX7" fmla="*/ 119845 w 1805076"/>
                  <a:gd name="connsiteY7" fmla="*/ 281455 h 336383"/>
                  <a:gd name="connsiteX8" fmla="*/ 0 w 1805076"/>
                  <a:gd name="connsiteY8" fmla="*/ 41131 h 33638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674570 w 1805076"/>
                  <a:gd name="connsiteY4" fmla="*/ 266386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536475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1131 h 339233"/>
                  <a:gd name="connsiteX1" fmla="*/ 154301 w 1805076"/>
                  <a:gd name="connsiteY1" fmla="*/ 115430 h 339233"/>
                  <a:gd name="connsiteX2" fmla="*/ 1638834 w 1805076"/>
                  <a:gd name="connsiteY2" fmla="*/ 86855 h 339233"/>
                  <a:gd name="connsiteX3" fmla="*/ 1805076 w 1805076"/>
                  <a:gd name="connsiteY3" fmla="*/ 3031 h 339233"/>
                  <a:gd name="connsiteX4" fmla="*/ 1715514 w 1805076"/>
                  <a:gd name="connsiteY4" fmla="*/ 232267 h 339233"/>
                  <a:gd name="connsiteX5" fmla="*/ 1593625 w 1805076"/>
                  <a:gd name="connsiteY5" fmla="*/ 326858 h 339233"/>
                  <a:gd name="connsiteX6" fmla="*/ 240026 w 1805076"/>
                  <a:gd name="connsiteY6" fmla="*/ 336383 h 339233"/>
                  <a:gd name="connsiteX7" fmla="*/ 119845 w 1805076"/>
                  <a:gd name="connsiteY7" fmla="*/ 281455 h 339233"/>
                  <a:gd name="connsiteX8" fmla="*/ 0 w 1805076"/>
                  <a:gd name="connsiteY8" fmla="*/ 41131 h 339233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54301 w 1805076"/>
                  <a:gd name="connsiteY1" fmla="*/ 114763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38566"/>
                  <a:gd name="connsiteX1" fmla="*/ 140654 w 1805076"/>
                  <a:gd name="connsiteY1" fmla="*/ 128411 h 338566"/>
                  <a:gd name="connsiteX2" fmla="*/ 1604715 w 1805076"/>
                  <a:gd name="connsiteY2" fmla="*/ 120308 h 338566"/>
                  <a:gd name="connsiteX3" fmla="*/ 1805076 w 1805076"/>
                  <a:gd name="connsiteY3" fmla="*/ 2364 h 338566"/>
                  <a:gd name="connsiteX4" fmla="*/ 1715514 w 1805076"/>
                  <a:gd name="connsiteY4" fmla="*/ 231600 h 338566"/>
                  <a:gd name="connsiteX5" fmla="*/ 1593625 w 1805076"/>
                  <a:gd name="connsiteY5" fmla="*/ 326191 h 338566"/>
                  <a:gd name="connsiteX6" fmla="*/ 240026 w 1805076"/>
                  <a:gd name="connsiteY6" fmla="*/ 335716 h 338566"/>
                  <a:gd name="connsiteX7" fmla="*/ 119845 w 1805076"/>
                  <a:gd name="connsiteY7" fmla="*/ 280788 h 338566"/>
                  <a:gd name="connsiteX8" fmla="*/ 0 w 1805076"/>
                  <a:gd name="connsiteY8" fmla="*/ 40464 h 338566"/>
                  <a:gd name="connsiteX0" fmla="*/ 0 w 1805076"/>
                  <a:gd name="connsiteY0" fmla="*/ 40464 h 341792"/>
                  <a:gd name="connsiteX1" fmla="*/ 140654 w 1805076"/>
                  <a:gd name="connsiteY1" fmla="*/ 128411 h 341792"/>
                  <a:gd name="connsiteX2" fmla="*/ 1604715 w 1805076"/>
                  <a:gd name="connsiteY2" fmla="*/ 120308 h 341792"/>
                  <a:gd name="connsiteX3" fmla="*/ 1805076 w 1805076"/>
                  <a:gd name="connsiteY3" fmla="*/ 2364 h 341792"/>
                  <a:gd name="connsiteX4" fmla="*/ 1715514 w 1805076"/>
                  <a:gd name="connsiteY4" fmla="*/ 231600 h 341792"/>
                  <a:gd name="connsiteX5" fmla="*/ 1593625 w 1805076"/>
                  <a:gd name="connsiteY5" fmla="*/ 326191 h 341792"/>
                  <a:gd name="connsiteX6" fmla="*/ 240026 w 1805076"/>
                  <a:gd name="connsiteY6" fmla="*/ 335716 h 341792"/>
                  <a:gd name="connsiteX7" fmla="*/ 119845 w 1805076"/>
                  <a:gd name="connsiteY7" fmla="*/ 280788 h 341792"/>
                  <a:gd name="connsiteX8" fmla="*/ 0 w 1805076"/>
                  <a:gd name="connsiteY8" fmla="*/ 40464 h 341792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5076"/>
                  <a:gd name="connsiteY0" fmla="*/ 40464 h 351701"/>
                  <a:gd name="connsiteX1" fmla="*/ 140654 w 1805076"/>
                  <a:gd name="connsiteY1" fmla="*/ 128411 h 351701"/>
                  <a:gd name="connsiteX2" fmla="*/ 1604715 w 1805076"/>
                  <a:gd name="connsiteY2" fmla="*/ 120308 h 351701"/>
                  <a:gd name="connsiteX3" fmla="*/ 1805076 w 1805076"/>
                  <a:gd name="connsiteY3" fmla="*/ 2364 h 351701"/>
                  <a:gd name="connsiteX4" fmla="*/ 1715514 w 1805076"/>
                  <a:gd name="connsiteY4" fmla="*/ 231600 h 351701"/>
                  <a:gd name="connsiteX5" fmla="*/ 1593625 w 1805076"/>
                  <a:gd name="connsiteY5" fmla="*/ 326191 h 351701"/>
                  <a:gd name="connsiteX6" fmla="*/ 240026 w 1805076"/>
                  <a:gd name="connsiteY6" fmla="*/ 335716 h 351701"/>
                  <a:gd name="connsiteX7" fmla="*/ 119845 w 1805076"/>
                  <a:gd name="connsiteY7" fmla="*/ 280788 h 351701"/>
                  <a:gd name="connsiteX8" fmla="*/ 0 w 1805076"/>
                  <a:gd name="connsiteY8" fmla="*/ 40464 h 351701"/>
                  <a:gd name="connsiteX0" fmla="*/ 0 w 1807409"/>
                  <a:gd name="connsiteY0" fmla="*/ 40464 h 366477"/>
                  <a:gd name="connsiteX1" fmla="*/ 140654 w 1807409"/>
                  <a:gd name="connsiteY1" fmla="*/ 128411 h 366477"/>
                  <a:gd name="connsiteX2" fmla="*/ 1604715 w 1807409"/>
                  <a:gd name="connsiteY2" fmla="*/ 120308 h 366477"/>
                  <a:gd name="connsiteX3" fmla="*/ 1805076 w 1807409"/>
                  <a:gd name="connsiteY3" fmla="*/ 2364 h 366477"/>
                  <a:gd name="connsiteX4" fmla="*/ 1715514 w 1807409"/>
                  <a:gd name="connsiteY4" fmla="*/ 231600 h 366477"/>
                  <a:gd name="connsiteX5" fmla="*/ 1805076 w 1807409"/>
                  <a:gd name="connsiteY5" fmla="*/ 351701 h 366477"/>
                  <a:gd name="connsiteX6" fmla="*/ 240026 w 1807409"/>
                  <a:gd name="connsiteY6" fmla="*/ 335716 h 366477"/>
                  <a:gd name="connsiteX7" fmla="*/ 119845 w 1807409"/>
                  <a:gd name="connsiteY7" fmla="*/ 280788 h 366477"/>
                  <a:gd name="connsiteX8" fmla="*/ 0 w 1807409"/>
                  <a:gd name="connsiteY8" fmla="*/ 40464 h 366477"/>
                  <a:gd name="connsiteX0" fmla="*/ 0 w 1805076"/>
                  <a:gd name="connsiteY0" fmla="*/ 40464 h 384462"/>
                  <a:gd name="connsiteX1" fmla="*/ 140654 w 1805076"/>
                  <a:gd name="connsiteY1" fmla="*/ 128411 h 384462"/>
                  <a:gd name="connsiteX2" fmla="*/ 1604715 w 1805076"/>
                  <a:gd name="connsiteY2" fmla="*/ 120308 h 384462"/>
                  <a:gd name="connsiteX3" fmla="*/ 1805076 w 1805076"/>
                  <a:gd name="connsiteY3" fmla="*/ 2364 h 384462"/>
                  <a:gd name="connsiteX4" fmla="*/ 1715514 w 1805076"/>
                  <a:gd name="connsiteY4" fmla="*/ 231600 h 384462"/>
                  <a:gd name="connsiteX5" fmla="*/ 1750829 w 1805076"/>
                  <a:gd name="connsiteY5" fmla="*/ 374211 h 384462"/>
                  <a:gd name="connsiteX6" fmla="*/ 240026 w 1805076"/>
                  <a:gd name="connsiteY6" fmla="*/ 335716 h 384462"/>
                  <a:gd name="connsiteX7" fmla="*/ 119845 w 1805076"/>
                  <a:gd name="connsiteY7" fmla="*/ 280788 h 384462"/>
                  <a:gd name="connsiteX8" fmla="*/ 0 w 1805076"/>
                  <a:gd name="connsiteY8" fmla="*/ 40464 h 384462"/>
                  <a:gd name="connsiteX0" fmla="*/ 0 w 1805076"/>
                  <a:gd name="connsiteY0" fmla="*/ 40464 h 349264"/>
                  <a:gd name="connsiteX1" fmla="*/ 140654 w 1805076"/>
                  <a:gd name="connsiteY1" fmla="*/ 128411 h 349264"/>
                  <a:gd name="connsiteX2" fmla="*/ 1604715 w 1805076"/>
                  <a:gd name="connsiteY2" fmla="*/ 120308 h 349264"/>
                  <a:gd name="connsiteX3" fmla="*/ 1805076 w 1805076"/>
                  <a:gd name="connsiteY3" fmla="*/ 2364 h 349264"/>
                  <a:gd name="connsiteX4" fmla="*/ 1715514 w 1805076"/>
                  <a:gd name="connsiteY4" fmla="*/ 231600 h 349264"/>
                  <a:gd name="connsiteX5" fmla="*/ 1610402 w 1805076"/>
                  <a:gd name="connsiteY5" fmla="*/ 319619 h 349264"/>
                  <a:gd name="connsiteX6" fmla="*/ 240026 w 1805076"/>
                  <a:gd name="connsiteY6" fmla="*/ 335716 h 349264"/>
                  <a:gd name="connsiteX7" fmla="*/ 119845 w 1805076"/>
                  <a:gd name="connsiteY7" fmla="*/ 280788 h 349264"/>
                  <a:gd name="connsiteX8" fmla="*/ 0 w 1805076"/>
                  <a:gd name="connsiteY8" fmla="*/ 40464 h 3492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05076" h="349264">
                    <a:moveTo>
                      <a:pt x="0" y="40464"/>
                    </a:moveTo>
                    <a:cubicBezTo>
                      <a:pt x="0" y="18372"/>
                      <a:pt x="118562" y="128411"/>
                      <a:pt x="140654" y="128411"/>
                    </a:cubicBezTo>
                    <a:cubicBezTo>
                      <a:pt x="610477" y="212145"/>
                      <a:pt x="1174341" y="210438"/>
                      <a:pt x="1604715" y="120308"/>
                    </a:cubicBezTo>
                    <a:cubicBezTo>
                      <a:pt x="1626807" y="120308"/>
                      <a:pt x="1805076" y="-19728"/>
                      <a:pt x="1805076" y="2364"/>
                    </a:cubicBezTo>
                    <a:cubicBezTo>
                      <a:pt x="1805076" y="55698"/>
                      <a:pt x="1787783" y="169495"/>
                      <a:pt x="1715514" y="231600"/>
                    </a:cubicBezTo>
                    <a:cubicBezTo>
                      <a:pt x="1684311" y="285501"/>
                      <a:pt x="1632494" y="319619"/>
                      <a:pt x="1610402" y="319619"/>
                    </a:cubicBezTo>
                    <a:cubicBezTo>
                      <a:pt x="1159202" y="350089"/>
                      <a:pt x="718521" y="359836"/>
                      <a:pt x="240026" y="335716"/>
                    </a:cubicBezTo>
                    <a:cubicBezTo>
                      <a:pt x="217934" y="335716"/>
                      <a:pt x="215380" y="343824"/>
                      <a:pt x="119845" y="280788"/>
                    </a:cubicBezTo>
                    <a:cubicBezTo>
                      <a:pt x="45778" y="193856"/>
                      <a:pt x="39948" y="120572"/>
                      <a:pt x="0" y="4046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4">
                      <a:lumMod val="67000"/>
                    </a:schemeClr>
                  </a:gs>
                  <a:gs pos="48000">
                    <a:schemeClr val="accent4">
                      <a:lumMod val="97000"/>
                      <a:lumOff val="3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 dirty="0"/>
              </a:p>
            </p:txBody>
          </p:sp>
        </p:grp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BF260409-788C-4E42-AF17-6C824FBFE1D9}"/>
                </a:ext>
              </a:extLst>
            </p:cNvPr>
            <p:cNvSpPr txBox="1"/>
            <p:nvPr/>
          </p:nvSpPr>
          <p:spPr>
            <a:xfrm>
              <a:off x="2909726" y="4835516"/>
              <a:ext cx="1379764" cy="530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050" dirty="0">
                  <a:solidFill>
                    <a:schemeClr val="accent2">
                      <a:lumMod val="50000"/>
                    </a:schemeClr>
                  </a:solidFill>
                  <a:latin typeface="Axure Handwriting" panose="020B0402020200020204" pitchFamily="34" charset="0"/>
                </a:rPr>
                <a:t>Loovtööde tegijad</a:t>
              </a:r>
            </a:p>
            <a:p>
              <a:endParaRPr lang="et-EE" dirty="0"/>
            </a:p>
          </p:txBody>
        </p:sp>
      </p:grpSp>
    </p:spTree>
    <p:extLst>
      <p:ext uri="{BB962C8B-B14F-4D97-AF65-F5344CB8AC3E}">
        <p14:creationId xmlns:p14="http://schemas.microsoft.com/office/powerpoint/2010/main" val="684288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2129</Words>
  <Application>Microsoft Office PowerPoint</Application>
  <PresentationFormat>Laiekraan</PresentationFormat>
  <Paragraphs>691</Paragraphs>
  <Slides>20</Slides>
  <Notes>20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20</vt:i4>
      </vt:variant>
    </vt:vector>
  </HeadingPairs>
  <TitlesOfParts>
    <vt:vector size="25" baseType="lpstr">
      <vt:lpstr>Arial</vt:lpstr>
      <vt:lpstr>Axure Handwriting</vt:lpstr>
      <vt:lpstr>Calibri</vt:lpstr>
      <vt:lpstr>Calibri Light</vt:lpstr>
      <vt:lpstr>Office'i kujundus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Digipädevuste arendamisest Tallinna 32. Keskkoolis</dc:title>
  <dc:creator>Anne Tiits</dc:creator>
  <cp:lastModifiedBy>Anne Tiits</cp:lastModifiedBy>
  <cp:revision>106</cp:revision>
  <dcterms:created xsi:type="dcterms:W3CDTF">2019-09-08T12:50:25Z</dcterms:created>
  <dcterms:modified xsi:type="dcterms:W3CDTF">2024-05-12T14:45:20Z</dcterms:modified>
</cp:coreProperties>
</file>