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8" r:id="rId2"/>
    <p:sldId id="409" r:id="rId3"/>
    <p:sldId id="410" r:id="rId4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9AD"/>
    <a:srgbClr val="6AB3DE"/>
    <a:srgbClr val="2DBE7D"/>
    <a:srgbClr val="FCBF5E"/>
    <a:srgbClr val="F8F8F8"/>
    <a:srgbClr val="D9D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96357" autoAdjust="0"/>
  </p:normalViewPr>
  <p:slideViewPr>
    <p:cSldViewPr snapToGrid="0">
      <p:cViewPr varScale="1">
        <p:scale>
          <a:sx n="117" d="100"/>
          <a:sy n="117" d="100"/>
        </p:scale>
        <p:origin x="12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568B7-6796-43E9-A20B-C5E2AB07D2CE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50566-1F09-452A-A83C-C840CDB688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789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AD9E7-1D81-B211-85A9-7EEF09158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>
            <a:extLst>
              <a:ext uri="{FF2B5EF4-FFF2-40B4-BE49-F238E27FC236}">
                <a16:creationId xmlns:a16="http://schemas.microsoft.com/office/drawing/2014/main" id="{0AE3E52C-009D-6189-6289-A1FF4BA1E0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>
            <a:extLst>
              <a:ext uri="{FF2B5EF4-FFF2-40B4-BE49-F238E27FC236}">
                <a16:creationId xmlns:a16="http://schemas.microsoft.com/office/drawing/2014/main" id="{E3CFEFC9-666B-00C4-9C20-D8775E8167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384AEBC1-9588-EFCF-728B-5E3EF7A3B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115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81DF6-CFB1-240E-F747-E6F406B72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>
            <a:extLst>
              <a:ext uri="{FF2B5EF4-FFF2-40B4-BE49-F238E27FC236}">
                <a16:creationId xmlns:a16="http://schemas.microsoft.com/office/drawing/2014/main" id="{0CFF8937-90A4-44A5-75CF-644E7E341F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>
            <a:extLst>
              <a:ext uri="{FF2B5EF4-FFF2-40B4-BE49-F238E27FC236}">
                <a16:creationId xmlns:a16="http://schemas.microsoft.com/office/drawing/2014/main" id="{89EC963D-7E53-3A86-40F4-EC5A3EB491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33CB47D-2A23-9748-E099-537720CBA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4646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E35BE-ABF0-961F-F458-D9F14A2BA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>
            <a:extLst>
              <a:ext uri="{FF2B5EF4-FFF2-40B4-BE49-F238E27FC236}">
                <a16:creationId xmlns:a16="http://schemas.microsoft.com/office/drawing/2014/main" id="{CEF11D6E-8F7D-16A4-B435-E0FE3D4EA3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>
            <a:extLst>
              <a:ext uri="{FF2B5EF4-FFF2-40B4-BE49-F238E27FC236}">
                <a16:creationId xmlns:a16="http://schemas.microsoft.com/office/drawing/2014/main" id="{213D080D-8AAB-DE53-8231-7694C65A19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EF1C694-D544-9E3B-B58B-27B6DA12F6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783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1506C4A-711A-4745-BCCE-49BBF9A1A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752186D5-5A40-497D-98F2-8EAB7D3E8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C866448-D5CF-4067-A71C-ABE624EF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DD9BE37A-1185-476C-8213-79202BC5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CB6573A-44B9-444B-BD41-FDC523D0C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7591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6352D6B-890A-4193-AE32-558F0D7F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4EF9605-0AD0-42C9-85C5-6E3C52A2A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817512E-906B-4089-81C0-024F654E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AA849CE-71DD-4A2D-A546-7EDA6B6B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A32E676-8F2D-46F5-A75F-C8B53DB5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492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62F71F3C-7A45-4D68-B18C-4130036E3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B69699A-96F4-48BD-BDAB-783D00B78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24FA119-841E-4E38-BAEA-F293DCAD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0D84300-3B4C-490D-867B-A852BA46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AD7CA88-F04C-47D3-8A09-2726C25A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057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07B9830-01D7-4B67-AD12-15A259E7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5FD034-79B4-4322-8382-8389CBA4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85876EF-65A0-4E01-A6EF-D1E31ABD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69728CD-4C46-4B91-B116-DE63F2FC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373B44A3-ADB1-444D-9308-6E73F6B0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1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9F95B56-9345-40AE-BEA3-915C1831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9247766-FDCE-46AD-85C3-2BA711C3D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283E196E-06F7-48FD-8F89-D6E386E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1A9079C-632E-43D4-AF15-71AC6D17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73131E9-E7E2-45AA-9E54-C781000A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335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8F88086-1269-407F-AAF0-CF78677EC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5C1987B-B5DD-447B-8A33-41543814D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40AEBA90-E247-4425-91B0-5DDA30709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566BD3DD-31F9-487E-AD35-58F52F29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371DAAF-B7B1-49FC-A6A5-0F8225C2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ECFEB2B3-124B-4847-9443-5BE9E44B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643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D0299E-A9F1-452A-8F7D-8DB3A04AF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42C5EE81-ADC0-4DA4-BF9D-8EA75BCC2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A8834AFE-1486-4AD7-85FE-81A91011E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6B20A296-9E80-4775-A89A-576D7C443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90123853-11B5-4680-9276-75FBDB891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4F18D67D-4EDE-43F6-857C-F7E54E7F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E3961C2E-D3CE-4BB3-886F-69CE46A9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1C87C3CD-E958-4560-A4C5-5B871EFF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007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8D05E93-DB08-452A-B500-F155F379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E1DB6CB9-4539-4331-B598-BC35C1E74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F80135A7-EC2F-425F-84D2-5F9FA7C8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10DFE31B-A19C-49EA-B664-A2FDD0AF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02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3A1F57FA-B662-4890-BBEB-C451B4DE3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4F906529-E005-49A2-BD0B-3EBA2C9C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92FE94A-2842-4059-89B8-F78CE333D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479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7CEF6C7-442A-42BB-A36F-28B4D13C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3F36E54-909D-4D80-A387-5E44D248D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924D1566-A28B-47EF-8195-A49952D9B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3BA05CE-11FA-4398-BBB6-FFB1F166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759EDB5-9D64-4DA9-8411-807838C7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F98A561-2320-4E8E-B9AA-7FC64649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800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3E86967-BF4D-41BA-9209-4EEAB4239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3A9623A3-B528-406E-9202-56C60C5F0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48E23823-DB75-462B-98B8-14429881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87D5B95C-694C-4BFB-B19D-7AA5ECE6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68EFD09-274E-4D0C-B2F9-887E5266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9DECC2C-DE8B-4FEF-B226-B5690665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646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955E296E-13B4-4AD6-B74A-E04F03DE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35BF2EE1-33B9-45CA-9AE2-B6961BCB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65B7AF6-3C12-4643-98D6-D5768B862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97031-70A3-453C-93A8-BA089C37E530}" type="datetimeFigureOut">
              <a:rPr lang="et-EE" smtClean="0"/>
              <a:t>04.05.2025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2F09C13-805B-4574-851A-84C452BCD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53BB8C7-0226-43E3-99B9-ADFD811DB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126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53357A-6DAA-5381-7057-C28E6AE0A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stkülik 55">
            <a:extLst>
              <a:ext uri="{FF2B5EF4-FFF2-40B4-BE49-F238E27FC236}">
                <a16:creationId xmlns:a16="http://schemas.microsoft.com/office/drawing/2014/main" id="{B0D622B0-2E7C-86C2-26CA-E6E63ACA5A75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5" name="Ristkülik: ümarnurkne 4">
            <a:extLst>
              <a:ext uri="{FF2B5EF4-FFF2-40B4-BE49-F238E27FC236}">
                <a16:creationId xmlns:a16="http://schemas.microsoft.com/office/drawing/2014/main" id="{98406BAF-8286-E45B-0E88-1BD6316DDB49}"/>
              </a:ext>
            </a:extLst>
          </p:cNvPr>
          <p:cNvSpPr/>
          <p:nvPr/>
        </p:nvSpPr>
        <p:spPr>
          <a:xfrm>
            <a:off x="0" y="0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t-EE" sz="6600" b="1" dirty="0">
                <a:ln/>
                <a:solidFill>
                  <a:schemeClr val="accent4"/>
                </a:solidFill>
              </a:rPr>
              <a:t>8. KLASSIDE LOOVTÖÖ</a:t>
            </a:r>
          </a:p>
        </p:txBody>
      </p:sp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C63BC7AA-50F2-99F9-48F5-7399D44AA3AC}"/>
              </a:ext>
            </a:extLst>
          </p:cNvPr>
          <p:cNvSpPr/>
          <p:nvPr/>
        </p:nvSpPr>
        <p:spPr>
          <a:xfrm>
            <a:off x="218454" y="1859884"/>
            <a:ext cx="11813706" cy="4766375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154684 w 11813706"/>
              <a:gd name="connsiteY3" fmla="*/ 4690329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154684 w 11813706"/>
              <a:gd name="connsiteY3" fmla="*/ 4690329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432269 w 11813706"/>
              <a:gd name="connsiteY3" fmla="*/ 4616850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77148 w 11813706"/>
              <a:gd name="connsiteY3" fmla="*/ 4625014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77148 w 11813706"/>
              <a:gd name="connsiteY3" fmla="*/ 4625014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93477 w 11813706"/>
              <a:gd name="connsiteY3" fmla="*/ 4592356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93477 w 11813706"/>
              <a:gd name="connsiteY3" fmla="*/ 4592356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7060920 w 11813706"/>
              <a:gd name="connsiteY3" fmla="*/ 4437235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66375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66375" fill="darkenLess" stroke="0" extrusionOk="0">
                <a:moveTo>
                  <a:pt x="5108728" y="4760446"/>
                </a:moveTo>
                <a:cubicBezTo>
                  <a:pt x="2409402" y="4805269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4901398" y="4380085"/>
                  <a:pt x="7060920" y="4437235"/>
                </a:cubicBezTo>
                <a:cubicBezTo>
                  <a:pt x="6633453" y="4437235"/>
                  <a:pt x="5697719" y="4730350"/>
                  <a:pt x="5108728" y="4760446"/>
                </a:cubicBezTo>
                <a:close/>
              </a:path>
              <a:path w="11813706" h="4766375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24EA5C5D-F03E-9B81-1FB2-8025A48734DB}"/>
              </a:ext>
            </a:extLst>
          </p:cNvPr>
          <p:cNvSpPr/>
          <p:nvPr/>
        </p:nvSpPr>
        <p:spPr>
          <a:xfrm>
            <a:off x="9776423" y="1310927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B07BBB40-72BF-582D-11DB-29C1B1508FC0}"/>
              </a:ext>
            </a:extLst>
          </p:cNvPr>
          <p:cNvGrpSpPr/>
          <p:nvPr/>
        </p:nvGrpSpPr>
        <p:grpSpPr>
          <a:xfrm>
            <a:off x="9872708" y="786672"/>
            <a:ext cx="2043957" cy="768994"/>
            <a:chOff x="8500099" y="348862"/>
            <a:chExt cx="2140873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5CC7402C-2D24-B36A-09A8-D6C7A7F39A46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7327C983-254A-1392-E254-673D446AE4FD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D843159B-F09B-753C-3C01-4AE3399D34A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C58712D5-6A19-E462-0B12-13FAF3DA9A0B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EFE9157-2E17-820B-9A8A-2041693BA942}"/>
                </a:ext>
              </a:extLst>
            </p:cNvPr>
            <p:cNvSpPr txBox="1"/>
            <p:nvPr/>
          </p:nvSpPr>
          <p:spPr>
            <a:xfrm>
              <a:off x="8500099" y="530772"/>
              <a:ext cx="21408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6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LOOVTÖÖDE FESTIVAL</a:t>
              </a:r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CCC2738C-AB9A-6392-C7B4-BCCF96281619}"/>
              </a:ext>
            </a:extLst>
          </p:cNvPr>
          <p:cNvGrpSpPr/>
          <p:nvPr/>
        </p:nvGrpSpPr>
        <p:grpSpPr>
          <a:xfrm>
            <a:off x="125304" y="3097926"/>
            <a:ext cx="1555682" cy="789331"/>
            <a:chOff x="2261422" y="5591100"/>
            <a:chExt cx="2056807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A453C061-9E58-04F8-4E71-079FBADCA983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BC297B3C-1EFE-B82F-7F9A-E94D2DE2E690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EA8A458-998E-C559-D19B-34A7523A24EB}"/>
                </a:ext>
              </a:extLst>
            </p:cNvPr>
            <p:cNvSpPr txBox="1"/>
            <p:nvPr/>
          </p:nvSpPr>
          <p:spPr>
            <a:xfrm>
              <a:off x="2261422" y="5713775"/>
              <a:ext cx="2056807" cy="378563"/>
            </a:xfrm>
            <a:custGeom>
              <a:avLst/>
              <a:gdLst>
                <a:gd name="connsiteX0" fmla="*/ 0 w 2056807"/>
                <a:gd name="connsiteY0" fmla="*/ 0 h 378563"/>
                <a:gd name="connsiteX1" fmla="*/ 2056807 w 2056807"/>
                <a:gd name="connsiteY1" fmla="*/ 0 h 378563"/>
                <a:gd name="connsiteX2" fmla="*/ 2056807 w 2056807"/>
                <a:gd name="connsiteY2" fmla="*/ 378563 h 378563"/>
                <a:gd name="connsiteX3" fmla="*/ 0 w 2056807"/>
                <a:gd name="connsiteY3" fmla="*/ 378563 h 378563"/>
                <a:gd name="connsiteX4" fmla="*/ 0 w 2056807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807" h="378563" fill="none" extrusionOk="0">
                  <a:moveTo>
                    <a:pt x="0" y="0"/>
                  </a:moveTo>
                  <a:cubicBezTo>
                    <a:pt x="775011" y="-86046"/>
                    <a:pt x="1370990" y="58771"/>
                    <a:pt x="2056807" y="0"/>
                  </a:cubicBezTo>
                  <a:cubicBezTo>
                    <a:pt x="2035937" y="69508"/>
                    <a:pt x="2028821" y="264076"/>
                    <a:pt x="2056807" y="378563"/>
                  </a:cubicBezTo>
                  <a:cubicBezTo>
                    <a:pt x="1121172" y="417132"/>
                    <a:pt x="801340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56807" h="378563" stroke="0" extrusionOk="0">
                  <a:moveTo>
                    <a:pt x="0" y="0"/>
                  </a:moveTo>
                  <a:cubicBezTo>
                    <a:pt x="549538" y="-108589"/>
                    <a:pt x="1083707" y="35042"/>
                    <a:pt x="2056807" y="0"/>
                  </a:cubicBezTo>
                  <a:cubicBezTo>
                    <a:pt x="2043755" y="66596"/>
                    <a:pt x="2053046" y="248551"/>
                    <a:pt x="2056807" y="378563"/>
                  </a:cubicBezTo>
                  <a:cubicBezTo>
                    <a:pt x="1793147" y="455491"/>
                    <a:pt x="449114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 INFOTUND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CF16AA69-34EF-C08D-181A-DEC89B64772E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AFA814C-0681-5E9E-928D-FD984ACDB012}"/>
              </a:ext>
            </a:extLst>
          </p:cNvPr>
          <p:cNvSpPr txBox="1"/>
          <p:nvPr/>
        </p:nvSpPr>
        <p:spPr>
          <a:xfrm>
            <a:off x="510410" y="3626169"/>
            <a:ext cx="75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START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E60776-D456-76A1-67C2-938D4C511043}"/>
              </a:ext>
            </a:extLst>
          </p:cNvPr>
          <p:cNvSpPr txBox="1"/>
          <p:nvPr/>
        </p:nvSpPr>
        <p:spPr>
          <a:xfrm>
            <a:off x="10222602" y="1377148"/>
            <a:ext cx="1297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9. JAANUAR</a:t>
            </a:r>
          </a:p>
        </p:txBody>
      </p:sp>
    </p:spTree>
    <p:extLst>
      <p:ext uri="{BB962C8B-B14F-4D97-AF65-F5344CB8AC3E}">
        <p14:creationId xmlns:p14="http://schemas.microsoft.com/office/powerpoint/2010/main" val="27735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F66359-1BB0-3F08-038D-C6AB480FA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stkülik 55">
            <a:extLst>
              <a:ext uri="{FF2B5EF4-FFF2-40B4-BE49-F238E27FC236}">
                <a16:creationId xmlns:a16="http://schemas.microsoft.com/office/drawing/2014/main" id="{133906D6-E8FB-5740-1FB3-6B37817F98EC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9271F5B7-0546-F9D3-244D-A158A35899A1}"/>
              </a:ext>
            </a:extLst>
          </p:cNvPr>
          <p:cNvSpPr/>
          <p:nvPr/>
        </p:nvSpPr>
        <p:spPr>
          <a:xfrm>
            <a:off x="218454" y="1859884"/>
            <a:ext cx="11813706" cy="4766375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154684 w 11813706"/>
              <a:gd name="connsiteY3" fmla="*/ 4690329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154684 w 11813706"/>
              <a:gd name="connsiteY3" fmla="*/ 4690329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432269 w 11813706"/>
              <a:gd name="connsiteY3" fmla="*/ 4616850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77148 w 11813706"/>
              <a:gd name="connsiteY3" fmla="*/ 4625014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77148 w 11813706"/>
              <a:gd name="connsiteY3" fmla="*/ 4625014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93477 w 11813706"/>
              <a:gd name="connsiteY3" fmla="*/ 4592356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93477 w 11813706"/>
              <a:gd name="connsiteY3" fmla="*/ 4592356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7060920 w 11813706"/>
              <a:gd name="connsiteY3" fmla="*/ 4437235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66375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66375" fill="darkenLess" stroke="0" extrusionOk="0">
                <a:moveTo>
                  <a:pt x="5108728" y="4760446"/>
                </a:moveTo>
                <a:cubicBezTo>
                  <a:pt x="2409402" y="4805269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4901398" y="4380085"/>
                  <a:pt x="7060920" y="4437235"/>
                </a:cubicBezTo>
                <a:cubicBezTo>
                  <a:pt x="6633453" y="4437235"/>
                  <a:pt x="5697719" y="4730350"/>
                  <a:pt x="5108728" y="4760446"/>
                </a:cubicBezTo>
                <a:close/>
              </a:path>
              <a:path w="11813706" h="4766375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96EA1F32-FB40-712E-3E37-7D3D47261629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806CF2-DDB6-8AF5-D1C5-0A43D68CCB89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A3201F3D-5C03-0D85-2080-D95F5DD81028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C50BA727-8BAD-6C43-A619-8E38A12ECEDC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B55C5C9-CAE9-DA3C-139B-2A07CF4D5F24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068AFCF-1E26-2F51-A709-BA66B01B1A46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6E2DDD-7164-445C-9C89-69F541FBE28D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00A5EBD6-9667-FC64-622B-341F730C482F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05D273A7-F411-A11C-B37B-05AF1D6B5630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B65979DD-1FAA-A8AD-30D7-301C14C44EAE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74619070-C74C-AF9C-FDAB-E63E06FF6DD3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36240B01-22B7-E71C-404F-194BCC87D4A4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FAD8230E-C188-8413-8669-683320F08DD0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98A12-3070-C3BF-5827-675671B40080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F4F102A3-1823-7CC0-DFDA-D6B818A8DB9B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2E6B90C5-7D16-377C-E5AA-FFACBDE035F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6E6C56D9-6D6C-8839-EE8A-613D392130D8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7ADA27C3-FFB8-5452-02CB-E0A063D585F8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46FCB3F7-2E15-2AB3-EAF6-6BEF1C3EFF90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7C464AEF-94F6-EA52-B934-B7EEBFC40833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C361C548-19F7-4B47-EE27-B8D27651B813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20DC47-55C4-F487-80D6-9C72EA4CD0C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D4466BD5-57E3-2283-83E8-90B709B214C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18D68236-5BC0-92C4-B148-D5D6BFEA8394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0A08BA9E-B92F-C3B2-C3C2-35A5A676A97E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F4B9C6-90D7-C6D1-A120-A640D795847E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AE7A3D54-6DFC-DE93-B4DB-68F5FF7E3A6B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D290B767-BA54-BD6A-AD88-6894FC41DB3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B1E0964C-34A2-DD8C-9847-ECFAE6ACD1A1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19825175-33BE-D0DC-C548-1D9A73B316B5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A4A3567-EA91-0B18-5190-1F4791C2A029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23232330-E3D4-A72F-66B5-8A2C86E7D727}"/>
              </a:ext>
            </a:extLst>
          </p:cNvPr>
          <p:cNvSpPr/>
          <p:nvPr/>
        </p:nvSpPr>
        <p:spPr>
          <a:xfrm>
            <a:off x="9793018" y="1933879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159227AC-156F-B303-8A87-33A78A81B410}"/>
              </a:ext>
            </a:extLst>
          </p:cNvPr>
          <p:cNvGrpSpPr/>
          <p:nvPr/>
        </p:nvGrpSpPr>
        <p:grpSpPr>
          <a:xfrm>
            <a:off x="9889303" y="1409624"/>
            <a:ext cx="2043957" cy="768994"/>
            <a:chOff x="8500099" y="348862"/>
            <a:chExt cx="2140873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191DEC0F-3A7E-23E9-20A9-E23FFE66BA81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F560029C-3C40-27DA-1AF0-C039253E218D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2D39C408-6D4E-CDA8-72B7-1420CC0E828D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2FA129F-D89E-F1AB-E050-5B2647A8BF7F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2104A56-C002-D8F5-C19A-918F61024BAB}"/>
                </a:ext>
              </a:extLst>
            </p:cNvPr>
            <p:cNvSpPr txBox="1"/>
            <p:nvPr/>
          </p:nvSpPr>
          <p:spPr>
            <a:xfrm>
              <a:off x="8500099" y="530772"/>
              <a:ext cx="21408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6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LOOVTÖÖDE FESTIVAL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732485FB-FFB2-52A7-DB5C-5B0A5071FC9F}"/>
              </a:ext>
            </a:extLst>
          </p:cNvPr>
          <p:cNvSpPr txBox="1"/>
          <p:nvPr/>
        </p:nvSpPr>
        <p:spPr>
          <a:xfrm>
            <a:off x="7074655" y="6365118"/>
            <a:ext cx="1630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02060"/>
                </a:solidFill>
              </a:rPr>
              <a:t>12. 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19F7F60B-7743-BA14-E6E7-BCCA1D8B22C6}"/>
              </a:ext>
            </a:extLst>
          </p:cNvPr>
          <p:cNvSpPr txBox="1"/>
          <p:nvPr/>
        </p:nvSpPr>
        <p:spPr>
          <a:xfrm>
            <a:off x="30042" y="5863270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18D6172C-5825-4BE9-E679-6190CDE6317E}"/>
              </a:ext>
            </a:extLst>
          </p:cNvPr>
          <p:cNvSpPr txBox="1"/>
          <p:nvPr/>
        </p:nvSpPr>
        <p:spPr>
          <a:xfrm>
            <a:off x="3535969" y="6545169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59D8BDB3-EDBA-59F5-32FE-C9270653DF88}"/>
              </a:ext>
            </a:extLst>
          </p:cNvPr>
          <p:cNvGrpSpPr/>
          <p:nvPr/>
        </p:nvGrpSpPr>
        <p:grpSpPr>
          <a:xfrm>
            <a:off x="9983167" y="5280290"/>
            <a:ext cx="2068482" cy="1384995"/>
            <a:chOff x="10155898" y="1404982"/>
            <a:chExt cx="1895790" cy="2149679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EF280F94-8018-833D-04D4-41A622A2FBB7}"/>
                </a:ext>
              </a:extLst>
            </p:cNvPr>
            <p:cNvSpPr txBox="1"/>
            <p:nvPr/>
          </p:nvSpPr>
          <p:spPr>
            <a:xfrm>
              <a:off x="10155903" y="1404982"/>
              <a:ext cx="1895785" cy="2149679"/>
            </a:xfrm>
            <a:custGeom>
              <a:avLst/>
              <a:gdLst>
                <a:gd name="connsiteX0" fmla="*/ 0 w 1895785"/>
                <a:gd name="connsiteY0" fmla="*/ 0 h 2149679"/>
                <a:gd name="connsiteX1" fmla="*/ 1895785 w 1895785"/>
                <a:gd name="connsiteY1" fmla="*/ 0 h 2149679"/>
                <a:gd name="connsiteX2" fmla="*/ 1895785 w 1895785"/>
                <a:gd name="connsiteY2" fmla="*/ 2149679 h 2149679"/>
                <a:gd name="connsiteX3" fmla="*/ 0 w 1895785"/>
                <a:gd name="connsiteY3" fmla="*/ 2149679 h 2149679"/>
                <a:gd name="connsiteX4" fmla="*/ 0 w 1895785"/>
                <a:gd name="connsiteY4" fmla="*/ 0 h 2149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79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402"/>
                    <a:pt x="1841510" y="1360148"/>
                    <a:pt x="1895785" y="2149679"/>
                  </a:cubicBezTo>
                  <a:cubicBezTo>
                    <a:pt x="1408604" y="2166969"/>
                    <a:pt x="259107" y="2253978"/>
                    <a:pt x="0" y="2149679"/>
                  </a:cubicBezTo>
                  <a:cubicBezTo>
                    <a:pt x="149124" y="1664871"/>
                    <a:pt x="-136142" y="699075"/>
                    <a:pt x="0" y="0"/>
                  </a:cubicBezTo>
                  <a:close/>
                </a:path>
                <a:path w="1895785" h="2149679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635"/>
                    <a:pt x="1967825" y="1747978"/>
                    <a:pt x="1895785" y="2149679"/>
                  </a:cubicBezTo>
                  <a:cubicBezTo>
                    <a:pt x="1159174" y="1987100"/>
                    <a:pt x="224919" y="1996642"/>
                    <a:pt x="0" y="2149679"/>
                  </a:cubicBezTo>
                  <a:cubicBezTo>
                    <a:pt x="-98976" y="1541625"/>
                    <a:pt x="-14399" y="102437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336BCA75-7FDD-AA31-F636-147B39C7BA61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8AFA5D84-D2C7-5E07-4688-3FDCB3298572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413B0CC0-1C80-C356-CBEB-813E897BD3B8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81340027-930E-27A4-6B7F-B06BC8345D95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DC20A8D9-F3F9-2167-0A1E-41F908FF8619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222F2111-6DA0-0AD3-9E9C-BD4B46DB7994}"/>
              </a:ext>
            </a:extLst>
          </p:cNvPr>
          <p:cNvGrpSpPr/>
          <p:nvPr/>
        </p:nvGrpSpPr>
        <p:grpSpPr>
          <a:xfrm>
            <a:off x="125304" y="3097926"/>
            <a:ext cx="1555682" cy="789331"/>
            <a:chOff x="2261422" y="5591100"/>
            <a:chExt cx="2056807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250FE07D-13B2-A424-C33F-B6893117AC01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9847CD77-0ED7-5D2C-7104-B2D88F34152D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7A04A6AA-DD27-BB86-9834-3E1014A76327}"/>
                </a:ext>
              </a:extLst>
            </p:cNvPr>
            <p:cNvSpPr txBox="1"/>
            <p:nvPr/>
          </p:nvSpPr>
          <p:spPr>
            <a:xfrm>
              <a:off x="2261422" y="5713775"/>
              <a:ext cx="2056807" cy="378563"/>
            </a:xfrm>
            <a:custGeom>
              <a:avLst/>
              <a:gdLst>
                <a:gd name="connsiteX0" fmla="*/ 0 w 2056807"/>
                <a:gd name="connsiteY0" fmla="*/ 0 h 378563"/>
                <a:gd name="connsiteX1" fmla="*/ 2056807 w 2056807"/>
                <a:gd name="connsiteY1" fmla="*/ 0 h 378563"/>
                <a:gd name="connsiteX2" fmla="*/ 2056807 w 2056807"/>
                <a:gd name="connsiteY2" fmla="*/ 378563 h 378563"/>
                <a:gd name="connsiteX3" fmla="*/ 0 w 2056807"/>
                <a:gd name="connsiteY3" fmla="*/ 378563 h 378563"/>
                <a:gd name="connsiteX4" fmla="*/ 0 w 2056807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807" h="378563" fill="none" extrusionOk="0">
                  <a:moveTo>
                    <a:pt x="0" y="0"/>
                  </a:moveTo>
                  <a:cubicBezTo>
                    <a:pt x="775011" y="-86046"/>
                    <a:pt x="1370990" y="58771"/>
                    <a:pt x="2056807" y="0"/>
                  </a:cubicBezTo>
                  <a:cubicBezTo>
                    <a:pt x="2035937" y="69508"/>
                    <a:pt x="2028821" y="264076"/>
                    <a:pt x="2056807" y="378563"/>
                  </a:cubicBezTo>
                  <a:cubicBezTo>
                    <a:pt x="1121172" y="417132"/>
                    <a:pt x="801340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56807" h="378563" stroke="0" extrusionOk="0">
                  <a:moveTo>
                    <a:pt x="0" y="0"/>
                  </a:moveTo>
                  <a:cubicBezTo>
                    <a:pt x="549538" y="-108589"/>
                    <a:pt x="1083707" y="35042"/>
                    <a:pt x="2056807" y="0"/>
                  </a:cubicBezTo>
                  <a:cubicBezTo>
                    <a:pt x="2043755" y="66596"/>
                    <a:pt x="2053046" y="248551"/>
                    <a:pt x="2056807" y="378563"/>
                  </a:cubicBezTo>
                  <a:cubicBezTo>
                    <a:pt x="1793147" y="455491"/>
                    <a:pt x="449114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 INFOTUND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B82B4D09-E73E-3BC7-5110-13D82A0EC4F9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4F9C0604-CA90-6F74-0E63-44928E568F59}"/>
              </a:ext>
            </a:extLst>
          </p:cNvPr>
          <p:cNvSpPr txBox="1"/>
          <p:nvPr/>
        </p:nvSpPr>
        <p:spPr>
          <a:xfrm>
            <a:off x="510410" y="3626169"/>
            <a:ext cx="75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START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E91041E1-6B92-AE2D-D135-805BCB600A1D}"/>
              </a:ext>
            </a:extLst>
          </p:cNvPr>
          <p:cNvGrpSpPr/>
          <p:nvPr/>
        </p:nvGrpSpPr>
        <p:grpSpPr>
          <a:xfrm>
            <a:off x="86674" y="4229904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8540E6DE-4058-3852-8B93-CE4123A423D2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6D52D1E-116A-CC8D-F7DC-1DB57D3686A8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AE15B420-A2E3-0560-140B-BB25EFC80BEB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A6712086-44AE-DE3F-F663-A1F4826F9643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A3D508C7-8731-8EB3-505E-ADE834D0D6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09" y="-4968"/>
                            <a:pt x="109537" y="0"/>
                          </a:cubicBezTo>
                          <a:cubicBezTo>
                            <a:pt x="167332" y="-12111"/>
                            <a:pt x="234819" y="62187"/>
                            <a:pt x="219074" y="150020"/>
                          </a:cubicBezTo>
                          <a:cubicBezTo>
                            <a:pt x="221888" y="230724"/>
                            <a:pt x="171002" y="291250"/>
                            <a:pt x="109537" y="300040"/>
                          </a:cubicBezTo>
                          <a:cubicBezTo>
                            <a:pt x="42085" y="297965"/>
                            <a:pt x="-12417" y="223435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09" y="-12975"/>
                            <a:pt x="109537" y="0"/>
                          </a:cubicBezTo>
                          <a:cubicBezTo>
                            <a:pt x="182616" y="14148"/>
                            <a:pt x="213073" y="57826"/>
                            <a:pt x="219074" y="150020"/>
                          </a:cubicBezTo>
                          <a:cubicBezTo>
                            <a:pt x="220560" y="230984"/>
                            <a:pt x="163989" y="309695"/>
                            <a:pt x="109537" y="300040"/>
                          </a:cubicBezTo>
                          <a:cubicBezTo>
                            <a:pt x="60024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16B019DF-113B-3DEE-3434-1A0A343A1C69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B277A7B1-3DFA-6B7B-4BCB-2B7C8CE3A88D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D7A5CBE0-8C57-4CF4-9EFB-BB04DD7B8E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FD5B62F1-ACBB-2269-C3A1-6A7D95BAE10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EA925A4A-8BA2-AC8C-55B6-BD7B05992457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AE48D2A1-56C0-9732-0705-E1B6BC7077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933062F5-BD1F-7092-69C3-B5410F109344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2EF11273-AED9-0A5B-3337-7DEC2424F45D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357F43CE-122A-1006-FB82-F77C55134D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B967E7BD-855E-636C-41F4-5F4FCC28C02B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3CC2EF9B-EFA0-217E-5552-3BDB7CFD5160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449B5486-0A4C-E7EE-C701-AA700E477F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88B03F51-6B99-D774-B2E3-7C248C1E3B8F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3430DCE7-41D4-FF80-6D13-C8ED94FD931D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0F60543A-A30D-0272-1953-3181F514781F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152DF92-395C-4AF6-C7C2-D0B1B91965A1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9D2482C-4321-A8FD-FDC9-99CD9711B5FF}"/>
              </a:ext>
            </a:extLst>
          </p:cNvPr>
          <p:cNvSpPr txBox="1"/>
          <p:nvPr/>
        </p:nvSpPr>
        <p:spPr>
          <a:xfrm>
            <a:off x="8435393" y="5295226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02060"/>
                </a:solidFill>
              </a:rPr>
              <a:t>8.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3E3328-CBD5-93A0-D7DE-456584337C4D}"/>
              </a:ext>
            </a:extLst>
          </p:cNvPr>
          <p:cNvSpPr txBox="1"/>
          <p:nvPr/>
        </p:nvSpPr>
        <p:spPr>
          <a:xfrm>
            <a:off x="10239197" y="2000100"/>
            <a:ext cx="1297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9. JAANUAR</a:t>
            </a:r>
          </a:p>
        </p:txBody>
      </p:sp>
      <p:grpSp>
        <p:nvGrpSpPr>
          <p:cNvPr id="19" name="Rühm 18">
            <a:extLst>
              <a:ext uri="{FF2B5EF4-FFF2-40B4-BE49-F238E27FC236}">
                <a16:creationId xmlns:a16="http://schemas.microsoft.com/office/drawing/2014/main" id="{970614E9-B54C-B030-0844-13AE15334A30}"/>
              </a:ext>
            </a:extLst>
          </p:cNvPr>
          <p:cNvGrpSpPr/>
          <p:nvPr/>
        </p:nvGrpSpPr>
        <p:grpSpPr>
          <a:xfrm>
            <a:off x="2530472" y="5602822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2" name="Ristkülik 21">
              <a:extLst>
                <a:ext uri="{FF2B5EF4-FFF2-40B4-BE49-F238E27FC236}">
                  <a16:creationId xmlns:a16="http://schemas.microsoft.com/office/drawing/2014/main" id="{17DE403D-B722-C486-4590-55438AD7FEA9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24" name="Ristkülik 23">
              <a:extLst>
                <a:ext uri="{FF2B5EF4-FFF2-40B4-BE49-F238E27FC236}">
                  <a16:creationId xmlns:a16="http://schemas.microsoft.com/office/drawing/2014/main" id="{C522DD66-549D-8391-DFD1-D06DDC829DC9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9A6B8EC-AC13-E4E7-BD94-1C1C007D947B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78563"/>
            </a:xfrm>
            <a:custGeom>
              <a:avLst/>
              <a:gdLst>
                <a:gd name="connsiteX0" fmla="*/ 0 w 2031645"/>
                <a:gd name="connsiteY0" fmla="*/ 0 h 378563"/>
                <a:gd name="connsiteX1" fmla="*/ 2031645 w 2031645"/>
                <a:gd name="connsiteY1" fmla="*/ 0 h 378563"/>
                <a:gd name="connsiteX2" fmla="*/ 2031645 w 2031645"/>
                <a:gd name="connsiteY2" fmla="*/ 378563 h 378563"/>
                <a:gd name="connsiteX3" fmla="*/ 0 w 2031645"/>
                <a:gd name="connsiteY3" fmla="*/ 378563 h 378563"/>
                <a:gd name="connsiteX4" fmla="*/ 0 w 2031645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78563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0775" y="69508"/>
                    <a:pt x="2003659" y="264076"/>
                    <a:pt x="2031645" y="378563"/>
                  </a:cubicBezTo>
                  <a:cubicBezTo>
                    <a:pt x="1323660" y="417132"/>
                    <a:pt x="222541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31645" h="378563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18593" y="66596"/>
                    <a:pt x="2027884" y="248551"/>
                    <a:pt x="2031645" y="378563"/>
                  </a:cubicBezTo>
                  <a:cubicBezTo>
                    <a:pt x="1769853" y="455491"/>
                    <a:pt x="817229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1. VAHEKOKKUVÕTE</a:t>
              </a:r>
            </a:p>
          </p:txBody>
        </p:sp>
      </p:grpSp>
      <p:sp>
        <p:nvSpPr>
          <p:cNvPr id="26" name="Ovaal 25">
            <a:extLst>
              <a:ext uri="{FF2B5EF4-FFF2-40B4-BE49-F238E27FC236}">
                <a16:creationId xmlns:a16="http://schemas.microsoft.com/office/drawing/2014/main" id="{0DDB5F55-4240-5A96-FE4F-8527C6653F97}"/>
              </a:ext>
            </a:extLst>
          </p:cNvPr>
          <p:cNvSpPr/>
          <p:nvPr/>
        </p:nvSpPr>
        <p:spPr>
          <a:xfrm>
            <a:off x="2437273" y="6071647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050" dirty="0"/>
          </a:p>
        </p:txBody>
      </p:sp>
      <p:grpSp>
        <p:nvGrpSpPr>
          <p:cNvPr id="27" name="Rühm 26">
            <a:extLst>
              <a:ext uri="{FF2B5EF4-FFF2-40B4-BE49-F238E27FC236}">
                <a16:creationId xmlns:a16="http://schemas.microsoft.com/office/drawing/2014/main" id="{3EB52E55-2C9F-1AB3-7359-7C130DACDD3B}"/>
              </a:ext>
            </a:extLst>
          </p:cNvPr>
          <p:cNvGrpSpPr/>
          <p:nvPr/>
        </p:nvGrpSpPr>
        <p:grpSpPr>
          <a:xfrm>
            <a:off x="634166" y="4882313"/>
            <a:ext cx="1633666" cy="789331"/>
            <a:chOff x="2133155" y="5591100"/>
            <a:chExt cx="2159912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9" name="Ristkülik 28">
              <a:extLst>
                <a:ext uri="{FF2B5EF4-FFF2-40B4-BE49-F238E27FC236}">
                  <a16:creationId xmlns:a16="http://schemas.microsoft.com/office/drawing/2014/main" id="{F4CBB184-CF59-9652-039A-F0D776A2C379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0" name="Ristkülik 29">
              <a:extLst>
                <a:ext uri="{FF2B5EF4-FFF2-40B4-BE49-F238E27FC236}">
                  <a16:creationId xmlns:a16="http://schemas.microsoft.com/office/drawing/2014/main" id="{37CB0DDA-D930-25C9-709A-25FDEECB0793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9F9E037-4525-5594-4A32-8063FD52B4A1}"/>
                </a:ext>
              </a:extLst>
            </p:cNvPr>
            <p:cNvSpPr txBox="1"/>
            <p:nvPr/>
          </p:nvSpPr>
          <p:spPr>
            <a:xfrm>
              <a:off x="2133155" y="5713775"/>
              <a:ext cx="2159912" cy="378563"/>
            </a:xfrm>
            <a:custGeom>
              <a:avLst/>
              <a:gdLst>
                <a:gd name="connsiteX0" fmla="*/ 0 w 2159912"/>
                <a:gd name="connsiteY0" fmla="*/ 0 h 378563"/>
                <a:gd name="connsiteX1" fmla="*/ 2159912 w 2159912"/>
                <a:gd name="connsiteY1" fmla="*/ 0 h 378563"/>
                <a:gd name="connsiteX2" fmla="*/ 2159912 w 2159912"/>
                <a:gd name="connsiteY2" fmla="*/ 378563 h 378563"/>
                <a:gd name="connsiteX3" fmla="*/ 0 w 2159912"/>
                <a:gd name="connsiteY3" fmla="*/ 378563 h 378563"/>
                <a:gd name="connsiteX4" fmla="*/ 0 w 2159912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9912" h="378563" fill="none" extrusionOk="0">
                  <a:moveTo>
                    <a:pt x="0" y="0"/>
                  </a:moveTo>
                  <a:cubicBezTo>
                    <a:pt x="1004085" y="-86046"/>
                    <a:pt x="1894025" y="58771"/>
                    <a:pt x="2159912" y="0"/>
                  </a:cubicBezTo>
                  <a:cubicBezTo>
                    <a:pt x="2139042" y="69508"/>
                    <a:pt x="2131926" y="264076"/>
                    <a:pt x="2159912" y="378563"/>
                  </a:cubicBezTo>
                  <a:cubicBezTo>
                    <a:pt x="1481594" y="417132"/>
                    <a:pt x="455286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159912" h="378563" stroke="0" extrusionOk="0">
                  <a:moveTo>
                    <a:pt x="0" y="0"/>
                  </a:moveTo>
                  <a:cubicBezTo>
                    <a:pt x="275196" y="-108589"/>
                    <a:pt x="1423858" y="35042"/>
                    <a:pt x="2159912" y="0"/>
                  </a:cubicBezTo>
                  <a:cubicBezTo>
                    <a:pt x="2146860" y="66596"/>
                    <a:pt x="2156151" y="248551"/>
                    <a:pt x="2159912" y="378563"/>
                  </a:cubicBezTo>
                  <a:cubicBezTo>
                    <a:pt x="1659843" y="455491"/>
                    <a:pt x="239578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1CDB2DF4-29CE-E0A5-EA3C-F83610569543}"/>
              </a:ext>
            </a:extLst>
          </p:cNvPr>
          <p:cNvSpPr/>
          <p:nvPr/>
        </p:nvSpPr>
        <p:spPr>
          <a:xfrm>
            <a:off x="637982" y="5351138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900" dirty="0"/>
          </a:p>
        </p:txBody>
      </p:sp>
      <p:grpSp>
        <p:nvGrpSpPr>
          <p:cNvPr id="33" name="Rühm 32">
            <a:extLst>
              <a:ext uri="{FF2B5EF4-FFF2-40B4-BE49-F238E27FC236}">
                <a16:creationId xmlns:a16="http://schemas.microsoft.com/office/drawing/2014/main" id="{4B5DA3F0-BC9E-5803-22DA-12E8F6350BDC}"/>
              </a:ext>
            </a:extLst>
          </p:cNvPr>
          <p:cNvGrpSpPr/>
          <p:nvPr/>
        </p:nvGrpSpPr>
        <p:grpSpPr>
          <a:xfrm>
            <a:off x="5972843" y="5486777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4" name="Ristkülik 33">
              <a:extLst>
                <a:ext uri="{FF2B5EF4-FFF2-40B4-BE49-F238E27FC236}">
                  <a16:creationId xmlns:a16="http://schemas.microsoft.com/office/drawing/2014/main" id="{3BB8626A-1D66-1133-75A2-2A3B670E06C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6" name="Ristkülik 35">
              <a:extLst>
                <a:ext uri="{FF2B5EF4-FFF2-40B4-BE49-F238E27FC236}">
                  <a16:creationId xmlns:a16="http://schemas.microsoft.com/office/drawing/2014/main" id="{AF780F12-748A-6FE6-F70B-CF895450F3F4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B87508E-8433-B339-52CF-854105222FD5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78563"/>
            </a:xfrm>
            <a:custGeom>
              <a:avLst/>
              <a:gdLst>
                <a:gd name="connsiteX0" fmla="*/ 0 w 2031645"/>
                <a:gd name="connsiteY0" fmla="*/ 0 h 378563"/>
                <a:gd name="connsiteX1" fmla="*/ 2031645 w 2031645"/>
                <a:gd name="connsiteY1" fmla="*/ 0 h 378563"/>
                <a:gd name="connsiteX2" fmla="*/ 2031645 w 2031645"/>
                <a:gd name="connsiteY2" fmla="*/ 378563 h 378563"/>
                <a:gd name="connsiteX3" fmla="*/ 0 w 2031645"/>
                <a:gd name="connsiteY3" fmla="*/ 378563 h 378563"/>
                <a:gd name="connsiteX4" fmla="*/ 0 w 2031645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78563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0775" y="69508"/>
                    <a:pt x="2003659" y="264076"/>
                    <a:pt x="2031645" y="378563"/>
                  </a:cubicBezTo>
                  <a:cubicBezTo>
                    <a:pt x="1323660" y="417132"/>
                    <a:pt x="222541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31645" h="378563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18593" y="66596"/>
                    <a:pt x="2027884" y="248551"/>
                    <a:pt x="2031645" y="378563"/>
                  </a:cubicBezTo>
                  <a:cubicBezTo>
                    <a:pt x="1769853" y="455491"/>
                    <a:pt x="817229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2. VAHEKOKKUVÕTE</a:t>
              </a:r>
            </a:p>
          </p:txBody>
        </p:sp>
      </p:grpSp>
      <p:sp>
        <p:nvSpPr>
          <p:cNvPr id="38" name="Ovaal 37">
            <a:extLst>
              <a:ext uri="{FF2B5EF4-FFF2-40B4-BE49-F238E27FC236}">
                <a16:creationId xmlns:a16="http://schemas.microsoft.com/office/drawing/2014/main" id="{BB5AE54C-5786-6525-D99C-83005CD551A0}"/>
              </a:ext>
            </a:extLst>
          </p:cNvPr>
          <p:cNvSpPr/>
          <p:nvPr/>
        </p:nvSpPr>
        <p:spPr>
          <a:xfrm>
            <a:off x="5879644" y="5955602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050" dirty="0"/>
          </a:p>
        </p:txBody>
      </p:sp>
      <p:grpSp>
        <p:nvGrpSpPr>
          <p:cNvPr id="40" name="Rühm 39">
            <a:extLst>
              <a:ext uri="{FF2B5EF4-FFF2-40B4-BE49-F238E27FC236}">
                <a16:creationId xmlns:a16="http://schemas.microsoft.com/office/drawing/2014/main" id="{4C22E647-A0BE-3F2B-23DF-092121221C20}"/>
              </a:ext>
            </a:extLst>
          </p:cNvPr>
          <p:cNvGrpSpPr/>
          <p:nvPr/>
        </p:nvGrpSpPr>
        <p:grpSpPr>
          <a:xfrm>
            <a:off x="8435393" y="4311368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1" name="Ristkülik 40">
              <a:extLst>
                <a:ext uri="{FF2B5EF4-FFF2-40B4-BE49-F238E27FC236}">
                  <a16:creationId xmlns:a16="http://schemas.microsoft.com/office/drawing/2014/main" id="{0FE1A06E-9F08-7833-C600-5FB625D2BC59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2" name="Ristkülik 41">
              <a:extLst>
                <a:ext uri="{FF2B5EF4-FFF2-40B4-BE49-F238E27FC236}">
                  <a16:creationId xmlns:a16="http://schemas.microsoft.com/office/drawing/2014/main" id="{96B8507B-C952-5E4A-ED2B-45B71281F1E4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A1738A3-5D9E-0F1F-6A51-06CDCC02D9B5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78563"/>
            </a:xfrm>
            <a:custGeom>
              <a:avLst/>
              <a:gdLst>
                <a:gd name="connsiteX0" fmla="*/ 0 w 2031645"/>
                <a:gd name="connsiteY0" fmla="*/ 0 h 378563"/>
                <a:gd name="connsiteX1" fmla="*/ 2031645 w 2031645"/>
                <a:gd name="connsiteY1" fmla="*/ 0 h 378563"/>
                <a:gd name="connsiteX2" fmla="*/ 2031645 w 2031645"/>
                <a:gd name="connsiteY2" fmla="*/ 378563 h 378563"/>
                <a:gd name="connsiteX3" fmla="*/ 0 w 2031645"/>
                <a:gd name="connsiteY3" fmla="*/ 378563 h 378563"/>
                <a:gd name="connsiteX4" fmla="*/ 0 w 2031645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78563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0775" y="69508"/>
                    <a:pt x="2003659" y="264076"/>
                    <a:pt x="2031645" y="378563"/>
                  </a:cubicBezTo>
                  <a:cubicBezTo>
                    <a:pt x="1323660" y="417132"/>
                    <a:pt x="222541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31645" h="378563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18593" y="66596"/>
                    <a:pt x="2027884" y="248551"/>
                    <a:pt x="2031645" y="378563"/>
                  </a:cubicBezTo>
                  <a:cubicBezTo>
                    <a:pt x="1769853" y="455491"/>
                    <a:pt x="817229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 VALMIS</a:t>
              </a:r>
            </a:p>
          </p:txBody>
        </p:sp>
      </p:grpSp>
      <p:sp>
        <p:nvSpPr>
          <p:cNvPr id="44" name="Ovaal 43">
            <a:extLst>
              <a:ext uri="{FF2B5EF4-FFF2-40B4-BE49-F238E27FC236}">
                <a16:creationId xmlns:a16="http://schemas.microsoft.com/office/drawing/2014/main" id="{09972E92-E128-4034-1053-4880B006DBEA}"/>
              </a:ext>
            </a:extLst>
          </p:cNvPr>
          <p:cNvSpPr/>
          <p:nvPr/>
        </p:nvSpPr>
        <p:spPr>
          <a:xfrm>
            <a:off x="8267544" y="4780193"/>
            <a:ext cx="177989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05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B03BF9A-D3D5-AA51-21D9-71ABF5391036}"/>
              </a:ext>
            </a:extLst>
          </p:cNvPr>
          <p:cNvSpPr txBox="1"/>
          <p:nvPr/>
        </p:nvSpPr>
        <p:spPr>
          <a:xfrm>
            <a:off x="9914545" y="4038175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02060"/>
                </a:solidFill>
              </a:rPr>
              <a:t>16. DETSEMBER</a:t>
            </a:r>
          </a:p>
        </p:txBody>
      </p:sp>
      <p:grpSp>
        <p:nvGrpSpPr>
          <p:cNvPr id="46" name="Rühm 45">
            <a:extLst>
              <a:ext uri="{FF2B5EF4-FFF2-40B4-BE49-F238E27FC236}">
                <a16:creationId xmlns:a16="http://schemas.microsoft.com/office/drawing/2014/main" id="{17BD0988-982F-6E10-023F-7F2F73FBAAA8}"/>
              </a:ext>
            </a:extLst>
          </p:cNvPr>
          <p:cNvGrpSpPr/>
          <p:nvPr/>
        </p:nvGrpSpPr>
        <p:grpSpPr>
          <a:xfrm>
            <a:off x="9914545" y="3054317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7" name="Ristkülik 46">
              <a:extLst>
                <a:ext uri="{FF2B5EF4-FFF2-40B4-BE49-F238E27FC236}">
                  <a16:creationId xmlns:a16="http://schemas.microsoft.com/office/drawing/2014/main" id="{C72A206E-29CA-9F3C-B312-9965731F57AA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8" name="Ristkülik 47">
              <a:extLst>
                <a:ext uri="{FF2B5EF4-FFF2-40B4-BE49-F238E27FC236}">
                  <a16:creationId xmlns:a16="http://schemas.microsoft.com/office/drawing/2014/main" id="{1AE93C69-882D-447C-EA9C-BC7634926E4E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9170587-DA83-810A-E634-27CB6F360891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57532"/>
            </a:xfrm>
            <a:custGeom>
              <a:avLst/>
              <a:gdLst>
                <a:gd name="connsiteX0" fmla="*/ 0 w 2031645"/>
                <a:gd name="connsiteY0" fmla="*/ 0 h 357532"/>
                <a:gd name="connsiteX1" fmla="*/ 2031645 w 2031645"/>
                <a:gd name="connsiteY1" fmla="*/ 0 h 357532"/>
                <a:gd name="connsiteX2" fmla="*/ 2031645 w 2031645"/>
                <a:gd name="connsiteY2" fmla="*/ 357532 h 357532"/>
                <a:gd name="connsiteX3" fmla="*/ 0 w 2031645"/>
                <a:gd name="connsiteY3" fmla="*/ 357532 h 357532"/>
                <a:gd name="connsiteX4" fmla="*/ 0 w 2031645"/>
                <a:gd name="connsiteY4" fmla="*/ 0 h 35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57532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52859" y="172668"/>
                    <a:pt x="2028597" y="208055"/>
                    <a:pt x="2031645" y="357532"/>
                  </a:cubicBezTo>
                  <a:cubicBezTo>
                    <a:pt x="1323660" y="396101"/>
                    <a:pt x="222541" y="268160"/>
                    <a:pt x="0" y="357532"/>
                  </a:cubicBezTo>
                  <a:cubicBezTo>
                    <a:pt x="-5899" y="276339"/>
                    <a:pt x="11047" y="134665"/>
                    <a:pt x="0" y="0"/>
                  </a:cubicBezTo>
                  <a:close/>
                </a:path>
                <a:path w="2031645" h="357532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57421" y="119267"/>
                    <a:pt x="2005709" y="258893"/>
                    <a:pt x="2031645" y="357532"/>
                  </a:cubicBezTo>
                  <a:cubicBezTo>
                    <a:pt x="1769853" y="434460"/>
                    <a:pt x="817229" y="337501"/>
                    <a:pt x="0" y="357532"/>
                  </a:cubicBezTo>
                  <a:cubicBezTo>
                    <a:pt x="17608" y="295191"/>
                    <a:pt x="-19349" y="147344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1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LUBA FESTIVALILE</a:t>
              </a:r>
            </a:p>
          </p:txBody>
        </p:sp>
      </p:grpSp>
      <p:sp>
        <p:nvSpPr>
          <p:cNvPr id="50" name="Ovaal 49">
            <a:extLst>
              <a:ext uri="{FF2B5EF4-FFF2-40B4-BE49-F238E27FC236}">
                <a16:creationId xmlns:a16="http://schemas.microsoft.com/office/drawing/2014/main" id="{C8E8B85E-145F-0C5F-D9D6-51228A1E2AE7}"/>
              </a:ext>
            </a:extLst>
          </p:cNvPr>
          <p:cNvSpPr/>
          <p:nvPr/>
        </p:nvSpPr>
        <p:spPr>
          <a:xfrm>
            <a:off x="9746696" y="3523142"/>
            <a:ext cx="177989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976563-E2B5-5B80-68EE-43A934683A9C}"/>
              </a:ext>
            </a:extLst>
          </p:cNvPr>
          <p:cNvSpPr txBox="1"/>
          <p:nvPr/>
        </p:nvSpPr>
        <p:spPr>
          <a:xfrm>
            <a:off x="1649766" y="3346604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MAI</a:t>
            </a:r>
          </a:p>
        </p:txBody>
      </p:sp>
    </p:spTree>
    <p:extLst>
      <p:ext uri="{BB962C8B-B14F-4D97-AF65-F5344CB8AC3E}">
        <p14:creationId xmlns:p14="http://schemas.microsoft.com/office/powerpoint/2010/main" val="188388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25E020-129D-8644-7FA4-A350A7421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stkülik 55">
            <a:extLst>
              <a:ext uri="{FF2B5EF4-FFF2-40B4-BE49-F238E27FC236}">
                <a16:creationId xmlns:a16="http://schemas.microsoft.com/office/drawing/2014/main" id="{922A8422-9649-437C-0307-AABFB78C61F9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67C6736-99B0-DC6C-A6A3-5A6BCFE56CDC}"/>
              </a:ext>
            </a:extLst>
          </p:cNvPr>
          <p:cNvSpPr/>
          <p:nvPr/>
        </p:nvSpPr>
        <p:spPr>
          <a:xfrm>
            <a:off x="218454" y="1859884"/>
            <a:ext cx="11813706" cy="4766375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154684 w 11813706"/>
              <a:gd name="connsiteY3" fmla="*/ 4690329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154684 w 11813706"/>
              <a:gd name="connsiteY3" fmla="*/ 4690329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432269 w 11813706"/>
              <a:gd name="connsiteY3" fmla="*/ 4616850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77148 w 11813706"/>
              <a:gd name="connsiteY3" fmla="*/ 4625014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77148 w 11813706"/>
              <a:gd name="connsiteY3" fmla="*/ 4625014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93477 w 11813706"/>
              <a:gd name="connsiteY3" fmla="*/ 4592356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6293477 w 11813706"/>
              <a:gd name="connsiteY3" fmla="*/ 4592356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  <a:gd name="connsiteX0" fmla="*/ 10627815 w 11813706"/>
              <a:gd name="connsiteY0" fmla="*/ 0 h 4766375"/>
              <a:gd name="connsiteX1" fmla="*/ 11813706 w 11813706"/>
              <a:gd name="connsiteY1" fmla="*/ 1004494 h 4766375"/>
              <a:gd name="connsiteX2" fmla="*/ 11207787 w 11813706"/>
              <a:gd name="connsiteY2" fmla="*/ 1004494 h 4766375"/>
              <a:gd name="connsiteX3" fmla="*/ 5101107 w 11813706"/>
              <a:gd name="connsiteY3" fmla="*/ 4750569 h 4766375"/>
              <a:gd name="connsiteX4" fmla="*/ 9961246 w 11813706"/>
              <a:gd name="connsiteY4" fmla="*/ 1004494 h 4766375"/>
              <a:gd name="connsiteX5" fmla="*/ 9355327 w 11813706"/>
              <a:gd name="connsiteY5" fmla="*/ 1004494 h 4766375"/>
              <a:gd name="connsiteX6" fmla="*/ 10627815 w 11813706"/>
              <a:gd name="connsiteY6" fmla="*/ 0 h 4766375"/>
              <a:gd name="connsiteX0" fmla="*/ 5108728 w 11813706"/>
              <a:gd name="connsiteY0" fmla="*/ 4760446 h 4766375"/>
              <a:gd name="connsiteX1" fmla="*/ 0 w 11813706"/>
              <a:gd name="connsiteY1" fmla="*/ 1909482 h 4766375"/>
              <a:gd name="connsiteX2" fmla="*/ 1443764 w 11813706"/>
              <a:gd name="connsiteY2" fmla="*/ 1882588 h 4766375"/>
              <a:gd name="connsiteX3" fmla="*/ 7060920 w 11813706"/>
              <a:gd name="connsiteY3" fmla="*/ 4437235 h 4766375"/>
              <a:gd name="connsiteX4" fmla="*/ 5108728 w 11813706"/>
              <a:gd name="connsiteY4" fmla="*/ 4760446 h 4766375"/>
              <a:gd name="connsiteX0" fmla="*/ 9961246 w 11813706"/>
              <a:gd name="connsiteY0" fmla="*/ 1004494 h 4766375"/>
              <a:gd name="connsiteX1" fmla="*/ 9355327 w 11813706"/>
              <a:gd name="connsiteY1" fmla="*/ 1004494 h 4766375"/>
              <a:gd name="connsiteX2" fmla="*/ 11813706 w 11813706"/>
              <a:gd name="connsiteY2" fmla="*/ 1004494 h 476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66375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66375" fill="darkenLess" stroke="0" extrusionOk="0">
                <a:moveTo>
                  <a:pt x="5108728" y="4760446"/>
                </a:moveTo>
                <a:cubicBezTo>
                  <a:pt x="2409402" y="4805269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4901398" y="4380085"/>
                  <a:pt x="7060920" y="4437235"/>
                </a:cubicBezTo>
                <a:cubicBezTo>
                  <a:pt x="6633453" y="4437235"/>
                  <a:pt x="5697719" y="4730350"/>
                  <a:pt x="5108728" y="4760446"/>
                </a:cubicBezTo>
                <a:close/>
              </a:path>
              <a:path w="11813706" h="4766375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AD36D79C-BA34-4B75-F785-6D61F0F58E46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18BD23-6933-5B1C-6568-EC0D3F59859A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FBD4B319-8306-0893-F6D0-B54E824C6864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F5B9E0BC-3614-43CD-78DB-E34CD5EA4521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00CC799-BD97-872B-D765-775EDD0368AB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5649C07-30DD-B1F8-E5FC-04969C72A4CE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72EA24-FF16-A3E7-A168-464C4CDBE617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B47D7478-92B5-94D6-FE1B-9A4ACFC89271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7D94CD2B-3089-A340-1FE4-5B89AC4D01AD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73DEF96C-0AD4-C7D6-E5F6-8FAC71DD712E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FDEFE473-B8A7-298B-C97D-9B2A7CB1410B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92914587-22C5-60A0-AF10-99CFE8B369A7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6F045D8C-8830-0DCB-E315-1870E013E4C6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FEC98FBE-42F5-CE0C-1CB3-65F06B1174B3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0424077F-8EB7-7336-27EF-7E81C1D5972A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FC68B748-A220-B7D0-5C84-5C2536E6AE55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8216499-B7DA-C716-B277-5F7CFF3C402C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6DDA5CE1-C502-3D12-B695-128FC5B4E2B1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52D8FC0A-E408-5BC9-B762-BAF9DB679AB9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AFEC7A4F-5309-24C1-6CB1-FC28CC8748FF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518675EE-D281-CCB2-6BD0-53E6385A5EC1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D3B86D-7BB7-78B6-DFC3-0C3707CEB5BC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A67B90D0-166B-31A7-043D-A011DC870AA4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23C49A45-5F12-D67F-D5D8-D316D9A569B0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53FCAE51-1994-CD9B-3E00-5708F1B3BFCE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47AB1E8-4C08-E316-E0A3-D31C7731DCE2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EF3E9214-8CE3-F2EC-6368-DA66007BD6AD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7298372E-F4E9-AA02-0D68-25A647A470C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AC8B7248-97DF-D18B-DC03-1425DD50E1E8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73CEB2EB-FE31-6736-CCB4-9BD6ECA793F4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416ED0D-0944-6418-D1E8-6CFEB060E76A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D6238EF8-634C-A7A5-8863-8C4256AC4031}"/>
              </a:ext>
            </a:extLst>
          </p:cNvPr>
          <p:cNvSpPr/>
          <p:nvPr/>
        </p:nvSpPr>
        <p:spPr>
          <a:xfrm>
            <a:off x="9837338" y="1338316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DE8F9667-C879-FBFE-4849-4F6056CE2E8D}"/>
              </a:ext>
            </a:extLst>
          </p:cNvPr>
          <p:cNvGrpSpPr/>
          <p:nvPr/>
        </p:nvGrpSpPr>
        <p:grpSpPr>
          <a:xfrm>
            <a:off x="9933623" y="814061"/>
            <a:ext cx="2043957" cy="768994"/>
            <a:chOff x="8500099" y="348862"/>
            <a:chExt cx="2140873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3AC42D4E-D6B4-1392-DB97-3D7B66D5E2F5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9F3943FB-EE5E-440F-185C-B732FAB58878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10531B92-92D1-5F7A-F8B8-E3EC8003371E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5947F440-18D7-4056-373B-103BCA701D0C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54B919F-24B8-E6E4-3EEC-FAACADA49B18}"/>
                </a:ext>
              </a:extLst>
            </p:cNvPr>
            <p:cNvSpPr txBox="1"/>
            <p:nvPr/>
          </p:nvSpPr>
          <p:spPr>
            <a:xfrm>
              <a:off x="8500099" y="530772"/>
              <a:ext cx="21408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6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LOOVTÖÖDE FESTIVAL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93671DA6-D0F7-703E-F675-9F2DE1E42F1D}"/>
              </a:ext>
            </a:extLst>
          </p:cNvPr>
          <p:cNvSpPr txBox="1"/>
          <p:nvPr/>
        </p:nvSpPr>
        <p:spPr>
          <a:xfrm>
            <a:off x="7074655" y="6365118"/>
            <a:ext cx="1630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02060"/>
                </a:solidFill>
              </a:rPr>
              <a:t>12. 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DE4EBE5-C490-00C4-E7BC-A4B5013254AE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8614B891-DED9-72FB-0CEC-8C8AC1660CD9}"/>
              </a:ext>
            </a:extLst>
          </p:cNvPr>
          <p:cNvGrpSpPr/>
          <p:nvPr/>
        </p:nvGrpSpPr>
        <p:grpSpPr>
          <a:xfrm>
            <a:off x="9983167" y="5280290"/>
            <a:ext cx="2068482" cy="1384995"/>
            <a:chOff x="10155898" y="1404982"/>
            <a:chExt cx="1895790" cy="2149679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992AABA0-81A6-7DA1-9A08-5BD755658311}"/>
                </a:ext>
              </a:extLst>
            </p:cNvPr>
            <p:cNvSpPr txBox="1"/>
            <p:nvPr/>
          </p:nvSpPr>
          <p:spPr>
            <a:xfrm>
              <a:off x="10155903" y="1404982"/>
              <a:ext cx="1895785" cy="2149679"/>
            </a:xfrm>
            <a:custGeom>
              <a:avLst/>
              <a:gdLst>
                <a:gd name="connsiteX0" fmla="*/ 0 w 1895785"/>
                <a:gd name="connsiteY0" fmla="*/ 0 h 2149679"/>
                <a:gd name="connsiteX1" fmla="*/ 1895785 w 1895785"/>
                <a:gd name="connsiteY1" fmla="*/ 0 h 2149679"/>
                <a:gd name="connsiteX2" fmla="*/ 1895785 w 1895785"/>
                <a:gd name="connsiteY2" fmla="*/ 2149679 h 2149679"/>
                <a:gd name="connsiteX3" fmla="*/ 0 w 1895785"/>
                <a:gd name="connsiteY3" fmla="*/ 2149679 h 2149679"/>
                <a:gd name="connsiteX4" fmla="*/ 0 w 1895785"/>
                <a:gd name="connsiteY4" fmla="*/ 0 h 2149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79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402"/>
                    <a:pt x="1841510" y="1360148"/>
                    <a:pt x="1895785" y="2149679"/>
                  </a:cubicBezTo>
                  <a:cubicBezTo>
                    <a:pt x="1408604" y="2166969"/>
                    <a:pt x="259107" y="2253978"/>
                    <a:pt x="0" y="2149679"/>
                  </a:cubicBezTo>
                  <a:cubicBezTo>
                    <a:pt x="149124" y="1664871"/>
                    <a:pt x="-136142" y="699075"/>
                    <a:pt x="0" y="0"/>
                  </a:cubicBezTo>
                  <a:close/>
                </a:path>
                <a:path w="1895785" h="2149679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635"/>
                    <a:pt x="1967825" y="1747978"/>
                    <a:pt x="1895785" y="2149679"/>
                  </a:cubicBezTo>
                  <a:cubicBezTo>
                    <a:pt x="1159174" y="1987100"/>
                    <a:pt x="224919" y="1996642"/>
                    <a:pt x="0" y="2149679"/>
                  </a:cubicBezTo>
                  <a:cubicBezTo>
                    <a:pt x="-98976" y="1541625"/>
                    <a:pt x="-14399" y="102437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AC4436F0-EA7A-5958-4C67-42E33323069F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375B3D6F-5846-C2A5-6393-E89CE5937F7B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C107E833-D632-B456-5AE0-7D99596F3EF3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8E91E7E0-A715-356B-096C-310A215FA7E9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A013DFE4-D705-8172-3A01-9A9826CA8FF0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3611580D-C6E7-C655-3B61-D57F7BB2CC82}"/>
              </a:ext>
            </a:extLst>
          </p:cNvPr>
          <p:cNvGrpSpPr/>
          <p:nvPr/>
        </p:nvGrpSpPr>
        <p:grpSpPr>
          <a:xfrm>
            <a:off x="125304" y="3097926"/>
            <a:ext cx="1555682" cy="789331"/>
            <a:chOff x="2261422" y="5591100"/>
            <a:chExt cx="2056807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ADEB5BBB-34D2-1EAF-442E-498BAD710AD5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C7A915AC-736C-2473-400E-DCCFB4C8C0A4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9FB6130F-BBAF-21B1-5A81-39AFD2B0A81E}"/>
                </a:ext>
              </a:extLst>
            </p:cNvPr>
            <p:cNvSpPr txBox="1"/>
            <p:nvPr/>
          </p:nvSpPr>
          <p:spPr>
            <a:xfrm>
              <a:off x="2261422" y="5713775"/>
              <a:ext cx="2056807" cy="378563"/>
            </a:xfrm>
            <a:custGeom>
              <a:avLst/>
              <a:gdLst>
                <a:gd name="connsiteX0" fmla="*/ 0 w 2056807"/>
                <a:gd name="connsiteY0" fmla="*/ 0 h 378563"/>
                <a:gd name="connsiteX1" fmla="*/ 2056807 w 2056807"/>
                <a:gd name="connsiteY1" fmla="*/ 0 h 378563"/>
                <a:gd name="connsiteX2" fmla="*/ 2056807 w 2056807"/>
                <a:gd name="connsiteY2" fmla="*/ 378563 h 378563"/>
                <a:gd name="connsiteX3" fmla="*/ 0 w 2056807"/>
                <a:gd name="connsiteY3" fmla="*/ 378563 h 378563"/>
                <a:gd name="connsiteX4" fmla="*/ 0 w 2056807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807" h="378563" fill="none" extrusionOk="0">
                  <a:moveTo>
                    <a:pt x="0" y="0"/>
                  </a:moveTo>
                  <a:cubicBezTo>
                    <a:pt x="775011" y="-86046"/>
                    <a:pt x="1370990" y="58771"/>
                    <a:pt x="2056807" y="0"/>
                  </a:cubicBezTo>
                  <a:cubicBezTo>
                    <a:pt x="2035937" y="69508"/>
                    <a:pt x="2028821" y="264076"/>
                    <a:pt x="2056807" y="378563"/>
                  </a:cubicBezTo>
                  <a:cubicBezTo>
                    <a:pt x="1121172" y="417132"/>
                    <a:pt x="801340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56807" h="378563" stroke="0" extrusionOk="0">
                  <a:moveTo>
                    <a:pt x="0" y="0"/>
                  </a:moveTo>
                  <a:cubicBezTo>
                    <a:pt x="549538" y="-108589"/>
                    <a:pt x="1083707" y="35042"/>
                    <a:pt x="2056807" y="0"/>
                  </a:cubicBezTo>
                  <a:cubicBezTo>
                    <a:pt x="2043755" y="66596"/>
                    <a:pt x="2053046" y="248551"/>
                    <a:pt x="2056807" y="378563"/>
                  </a:cubicBezTo>
                  <a:cubicBezTo>
                    <a:pt x="1793147" y="455491"/>
                    <a:pt x="449114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 INFOTUND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629CF8CB-A39D-309C-379F-3A57BA22F067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99587396-FB69-1C0B-D25C-2B94F0F7D6E1}"/>
              </a:ext>
            </a:extLst>
          </p:cNvPr>
          <p:cNvSpPr txBox="1"/>
          <p:nvPr/>
        </p:nvSpPr>
        <p:spPr>
          <a:xfrm>
            <a:off x="510410" y="3626169"/>
            <a:ext cx="75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START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CCC3B664-95D0-35B9-C30A-4F8A00FDCDE1}"/>
              </a:ext>
            </a:extLst>
          </p:cNvPr>
          <p:cNvGrpSpPr/>
          <p:nvPr/>
        </p:nvGrpSpPr>
        <p:grpSpPr>
          <a:xfrm>
            <a:off x="86674" y="4229904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5B34C24E-1927-25C0-6DF2-F07A48BFF18F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06868398-D4CC-B3F1-5525-7C863D59F9FD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1A11E0EB-A9CA-B45A-FFD5-AEA2B9B5293B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FDE66C9A-1DB7-7274-EC73-9983341B52DA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39AF311-8543-8EB2-87B8-A4EFEDCFF6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09" y="-4968"/>
                            <a:pt x="109537" y="0"/>
                          </a:cubicBezTo>
                          <a:cubicBezTo>
                            <a:pt x="167332" y="-12111"/>
                            <a:pt x="234819" y="62187"/>
                            <a:pt x="219074" y="150020"/>
                          </a:cubicBezTo>
                          <a:cubicBezTo>
                            <a:pt x="221888" y="230724"/>
                            <a:pt x="171002" y="291250"/>
                            <a:pt x="109537" y="300040"/>
                          </a:cubicBezTo>
                          <a:cubicBezTo>
                            <a:pt x="42085" y="297965"/>
                            <a:pt x="-12417" y="223435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09" y="-12975"/>
                            <a:pt x="109537" y="0"/>
                          </a:cubicBezTo>
                          <a:cubicBezTo>
                            <a:pt x="182616" y="14148"/>
                            <a:pt x="213073" y="57826"/>
                            <a:pt x="219074" y="150020"/>
                          </a:cubicBezTo>
                          <a:cubicBezTo>
                            <a:pt x="220560" y="230984"/>
                            <a:pt x="163989" y="309695"/>
                            <a:pt x="109537" y="300040"/>
                          </a:cubicBezTo>
                          <a:cubicBezTo>
                            <a:pt x="60024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3113FEA9-A560-F4E5-F245-05DECC35109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1765285-B2C6-9062-28A1-49332E45B8EB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193C8DEC-D136-578F-3147-FF8BE1618F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FCAD6D1C-1A5E-04A5-8892-B81041E7477D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51BC3322-E938-E5AE-0007-52DB063726C6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AB2A1F9-9968-3170-E997-61ACCB6280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8C09581B-DC84-8C9E-3C3B-B3438544B528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DA56A60B-DC4E-C39E-435D-888BF03FC307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5B933104-7296-0035-D45F-554DB32576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BD2475B-FBE4-AA9E-4DFC-C36168D88AD9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7CA600BF-5EFC-D499-982B-21E594142652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E2861EEB-181B-AAF0-BC00-D5B19707A3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DE523A2E-83BD-ECB6-B1FB-411BFD20A73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CED50314-852A-D3B8-3135-99FD2CAB5469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493FDEF2-A8B6-E045-4064-A4888B921753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3280BB8-3457-441E-B7BA-5EC7BE06A920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98A144F-CDF5-C3DF-9302-D2AA765B7AF0}"/>
              </a:ext>
            </a:extLst>
          </p:cNvPr>
          <p:cNvSpPr txBox="1"/>
          <p:nvPr/>
        </p:nvSpPr>
        <p:spPr>
          <a:xfrm>
            <a:off x="8435393" y="5295226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02060"/>
                </a:solidFill>
              </a:rPr>
              <a:t>8.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A7436-1F16-8B4F-2CA3-251272210E2F}"/>
              </a:ext>
            </a:extLst>
          </p:cNvPr>
          <p:cNvSpPr txBox="1"/>
          <p:nvPr/>
        </p:nvSpPr>
        <p:spPr>
          <a:xfrm>
            <a:off x="10303408" y="1411428"/>
            <a:ext cx="1297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9. JAANUAR</a:t>
            </a:r>
          </a:p>
        </p:txBody>
      </p:sp>
      <p:grpSp>
        <p:nvGrpSpPr>
          <p:cNvPr id="19" name="Rühm 18">
            <a:extLst>
              <a:ext uri="{FF2B5EF4-FFF2-40B4-BE49-F238E27FC236}">
                <a16:creationId xmlns:a16="http://schemas.microsoft.com/office/drawing/2014/main" id="{D1171C5A-1C79-8EDC-40E9-3A6DEE2F4BA0}"/>
              </a:ext>
            </a:extLst>
          </p:cNvPr>
          <p:cNvGrpSpPr/>
          <p:nvPr/>
        </p:nvGrpSpPr>
        <p:grpSpPr>
          <a:xfrm>
            <a:off x="2489223" y="5587611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2" name="Ristkülik 21">
              <a:extLst>
                <a:ext uri="{FF2B5EF4-FFF2-40B4-BE49-F238E27FC236}">
                  <a16:creationId xmlns:a16="http://schemas.microsoft.com/office/drawing/2014/main" id="{1BD8F463-032A-1DCE-CE83-AAFFBACC316B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24" name="Ristkülik 23">
              <a:extLst>
                <a:ext uri="{FF2B5EF4-FFF2-40B4-BE49-F238E27FC236}">
                  <a16:creationId xmlns:a16="http://schemas.microsoft.com/office/drawing/2014/main" id="{D22139F8-CFC8-C13A-F993-0A01959C1AFE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DCEB807-9250-DCCA-462B-D1A06A763261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78563"/>
            </a:xfrm>
            <a:custGeom>
              <a:avLst/>
              <a:gdLst>
                <a:gd name="connsiteX0" fmla="*/ 0 w 2031645"/>
                <a:gd name="connsiteY0" fmla="*/ 0 h 378563"/>
                <a:gd name="connsiteX1" fmla="*/ 2031645 w 2031645"/>
                <a:gd name="connsiteY1" fmla="*/ 0 h 378563"/>
                <a:gd name="connsiteX2" fmla="*/ 2031645 w 2031645"/>
                <a:gd name="connsiteY2" fmla="*/ 378563 h 378563"/>
                <a:gd name="connsiteX3" fmla="*/ 0 w 2031645"/>
                <a:gd name="connsiteY3" fmla="*/ 378563 h 378563"/>
                <a:gd name="connsiteX4" fmla="*/ 0 w 2031645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78563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0775" y="69508"/>
                    <a:pt x="2003659" y="264076"/>
                    <a:pt x="2031645" y="378563"/>
                  </a:cubicBezTo>
                  <a:cubicBezTo>
                    <a:pt x="1323660" y="417132"/>
                    <a:pt x="222541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31645" h="378563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18593" y="66596"/>
                    <a:pt x="2027884" y="248551"/>
                    <a:pt x="2031645" y="378563"/>
                  </a:cubicBezTo>
                  <a:cubicBezTo>
                    <a:pt x="1769853" y="455491"/>
                    <a:pt x="817229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1. VAHEKOKKUVÕTE</a:t>
              </a:r>
            </a:p>
          </p:txBody>
        </p:sp>
      </p:grpSp>
      <p:sp>
        <p:nvSpPr>
          <p:cNvPr id="26" name="Ovaal 25">
            <a:extLst>
              <a:ext uri="{FF2B5EF4-FFF2-40B4-BE49-F238E27FC236}">
                <a16:creationId xmlns:a16="http://schemas.microsoft.com/office/drawing/2014/main" id="{F35AA8C5-AECC-3439-D322-80CA7D93E84E}"/>
              </a:ext>
            </a:extLst>
          </p:cNvPr>
          <p:cNvSpPr/>
          <p:nvPr/>
        </p:nvSpPr>
        <p:spPr>
          <a:xfrm>
            <a:off x="2396024" y="6056436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050" dirty="0"/>
              <a:t>Teema, eesmärk, juhendaja</a:t>
            </a:r>
          </a:p>
        </p:txBody>
      </p:sp>
      <p:grpSp>
        <p:nvGrpSpPr>
          <p:cNvPr id="27" name="Rühm 26">
            <a:extLst>
              <a:ext uri="{FF2B5EF4-FFF2-40B4-BE49-F238E27FC236}">
                <a16:creationId xmlns:a16="http://schemas.microsoft.com/office/drawing/2014/main" id="{B20BB049-45C7-BA7C-E5A3-E50F6A6000D0}"/>
              </a:ext>
            </a:extLst>
          </p:cNvPr>
          <p:cNvGrpSpPr/>
          <p:nvPr/>
        </p:nvGrpSpPr>
        <p:grpSpPr>
          <a:xfrm>
            <a:off x="707221" y="4897296"/>
            <a:ext cx="1633666" cy="789331"/>
            <a:chOff x="2133155" y="5591100"/>
            <a:chExt cx="2159912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9" name="Ristkülik 28">
              <a:extLst>
                <a:ext uri="{FF2B5EF4-FFF2-40B4-BE49-F238E27FC236}">
                  <a16:creationId xmlns:a16="http://schemas.microsoft.com/office/drawing/2014/main" id="{770D37BF-2BD3-AE2C-746B-444F95A2C07A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0" name="Ristkülik 29">
              <a:extLst>
                <a:ext uri="{FF2B5EF4-FFF2-40B4-BE49-F238E27FC236}">
                  <a16:creationId xmlns:a16="http://schemas.microsoft.com/office/drawing/2014/main" id="{9B8FDB15-911B-866F-8685-90717D69675F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AC9EFA7-EE5F-9CC1-A7AB-D0914CF93F8A}"/>
                </a:ext>
              </a:extLst>
            </p:cNvPr>
            <p:cNvSpPr txBox="1"/>
            <p:nvPr/>
          </p:nvSpPr>
          <p:spPr>
            <a:xfrm>
              <a:off x="2133155" y="5713775"/>
              <a:ext cx="2159912" cy="378563"/>
            </a:xfrm>
            <a:custGeom>
              <a:avLst/>
              <a:gdLst>
                <a:gd name="connsiteX0" fmla="*/ 0 w 2159912"/>
                <a:gd name="connsiteY0" fmla="*/ 0 h 378563"/>
                <a:gd name="connsiteX1" fmla="*/ 2159912 w 2159912"/>
                <a:gd name="connsiteY1" fmla="*/ 0 h 378563"/>
                <a:gd name="connsiteX2" fmla="*/ 2159912 w 2159912"/>
                <a:gd name="connsiteY2" fmla="*/ 378563 h 378563"/>
                <a:gd name="connsiteX3" fmla="*/ 0 w 2159912"/>
                <a:gd name="connsiteY3" fmla="*/ 378563 h 378563"/>
                <a:gd name="connsiteX4" fmla="*/ 0 w 2159912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9912" h="378563" fill="none" extrusionOk="0">
                  <a:moveTo>
                    <a:pt x="0" y="0"/>
                  </a:moveTo>
                  <a:cubicBezTo>
                    <a:pt x="1004085" y="-86046"/>
                    <a:pt x="1894025" y="58771"/>
                    <a:pt x="2159912" y="0"/>
                  </a:cubicBezTo>
                  <a:cubicBezTo>
                    <a:pt x="2139042" y="69508"/>
                    <a:pt x="2131926" y="264076"/>
                    <a:pt x="2159912" y="378563"/>
                  </a:cubicBezTo>
                  <a:cubicBezTo>
                    <a:pt x="1481594" y="417132"/>
                    <a:pt x="455286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159912" h="378563" stroke="0" extrusionOk="0">
                  <a:moveTo>
                    <a:pt x="0" y="0"/>
                  </a:moveTo>
                  <a:cubicBezTo>
                    <a:pt x="275196" y="-108589"/>
                    <a:pt x="1423858" y="35042"/>
                    <a:pt x="2159912" y="0"/>
                  </a:cubicBezTo>
                  <a:cubicBezTo>
                    <a:pt x="2146860" y="66596"/>
                    <a:pt x="2156151" y="248551"/>
                    <a:pt x="2159912" y="378563"/>
                  </a:cubicBezTo>
                  <a:cubicBezTo>
                    <a:pt x="1659843" y="455491"/>
                    <a:pt x="239578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775E719E-53FC-D33A-97C8-CA3DF020E2F3}"/>
              </a:ext>
            </a:extLst>
          </p:cNvPr>
          <p:cNvSpPr/>
          <p:nvPr/>
        </p:nvSpPr>
        <p:spPr>
          <a:xfrm>
            <a:off x="711037" y="536612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900" dirty="0"/>
              <a:t>Suhtlemine, esitlemine, vormistus</a:t>
            </a:r>
          </a:p>
        </p:txBody>
      </p:sp>
      <p:grpSp>
        <p:nvGrpSpPr>
          <p:cNvPr id="33" name="Rühm 32">
            <a:extLst>
              <a:ext uri="{FF2B5EF4-FFF2-40B4-BE49-F238E27FC236}">
                <a16:creationId xmlns:a16="http://schemas.microsoft.com/office/drawing/2014/main" id="{DFC52CC6-E167-D137-AFC3-312E0FFD0950}"/>
              </a:ext>
            </a:extLst>
          </p:cNvPr>
          <p:cNvGrpSpPr/>
          <p:nvPr/>
        </p:nvGrpSpPr>
        <p:grpSpPr>
          <a:xfrm>
            <a:off x="5972843" y="5486777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4" name="Ristkülik 33">
              <a:extLst>
                <a:ext uri="{FF2B5EF4-FFF2-40B4-BE49-F238E27FC236}">
                  <a16:creationId xmlns:a16="http://schemas.microsoft.com/office/drawing/2014/main" id="{6B9AD71F-499B-7EC9-58DC-3C090A697CDB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6" name="Ristkülik 35">
              <a:extLst>
                <a:ext uri="{FF2B5EF4-FFF2-40B4-BE49-F238E27FC236}">
                  <a16:creationId xmlns:a16="http://schemas.microsoft.com/office/drawing/2014/main" id="{1F38E233-4C53-7D3D-4978-53320F185B3A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CADC5FA-60E9-243B-EB1A-0A30DE850504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78563"/>
            </a:xfrm>
            <a:custGeom>
              <a:avLst/>
              <a:gdLst>
                <a:gd name="connsiteX0" fmla="*/ 0 w 2031645"/>
                <a:gd name="connsiteY0" fmla="*/ 0 h 378563"/>
                <a:gd name="connsiteX1" fmla="*/ 2031645 w 2031645"/>
                <a:gd name="connsiteY1" fmla="*/ 0 h 378563"/>
                <a:gd name="connsiteX2" fmla="*/ 2031645 w 2031645"/>
                <a:gd name="connsiteY2" fmla="*/ 378563 h 378563"/>
                <a:gd name="connsiteX3" fmla="*/ 0 w 2031645"/>
                <a:gd name="connsiteY3" fmla="*/ 378563 h 378563"/>
                <a:gd name="connsiteX4" fmla="*/ 0 w 2031645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78563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0775" y="69508"/>
                    <a:pt x="2003659" y="264076"/>
                    <a:pt x="2031645" y="378563"/>
                  </a:cubicBezTo>
                  <a:cubicBezTo>
                    <a:pt x="1323660" y="417132"/>
                    <a:pt x="222541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31645" h="378563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18593" y="66596"/>
                    <a:pt x="2027884" y="248551"/>
                    <a:pt x="2031645" y="378563"/>
                  </a:cubicBezTo>
                  <a:cubicBezTo>
                    <a:pt x="1769853" y="455491"/>
                    <a:pt x="817229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2. VAHEKOKKUVÕTE</a:t>
              </a:r>
            </a:p>
          </p:txBody>
        </p:sp>
      </p:grpSp>
      <p:sp>
        <p:nvSpPr>
          <p:cNvPr id="38" name="Ovaal 37">
            <a:extLst>
              <a:ext uri="{FF2B5EF4-FFF2-40B4-BE49-F238E27FC236}">
                <a16:creationId xmlns:a16="http://schemas.microsoft.com/office/drawing/2014/main" id="{EA716171-48F0-D546-A62A-DE38239EBB45}"/>
              </a:ext>
            </a:extLst>
          </p:cNvPr>
          <p:cNvSpPr/>
          <p:nvPr/>
        </p:nvSpPr>
        <p:spPr>
          <a:xfrm>
            <a:off x="5879644" y="5955602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050" dirty="0"/>
              <a:t>Mis on tehtud?</a:t>
            </a:r>
          </a:p>
        </p:txBody>
      </p:sp>
      <p:grpSp>
        <p:nvGrpSpPr>
          <p:cNvPr id="40" name="Rühm 39">
            <a:extLst>
              <a:ext uri="{FF2B5EF4-FFF2-40B4-BE49-F238E27FC236}">
                <a16:creationId xmlns:a16="http://schemas.microsoft.com/office/drawing/2014/main" id="{23B4F125-2EC3-739C-5E10-A2FD84B5BA2D}"/>
              </a:ext>
            </a:extLst>
          </p:cNvPr>
          <p:cNvGrpSpPr/>
          <p:nvPr/>
        </p:nvGrpSpPr>
        <p:grpSpPr>
          <a:xfrm>
            <a:off x="8435393" y="4311368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1" name="Ristkülik 40">
              <a:extLst>
                <a:ext uri="{FF2B5EF4-FFF2-40B4-BE49-F238E27FC236}">
                  <a16:creationId xmlns:a16="http://schemas.microsoft.com/office/drawing/2014/main" id="{989BB92E-13AE-598C-0B35-542FD88117E3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2" name="Ristkülik 41">
              <a:extLst>
                <a:ext uri="{FF2B5EF4-FFF2-40B4-BE49-F238E27FC236}">
                  <a16:creationId xmlns:a16="http://schemas.microsoft.com/office/drawing/2014/main" id="{9A869DEE-9F4F-1C83-48E4-9633D19196FF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5A75C16-B26D-B7E6-2A93-9A121E6FAF86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78563"/>
            </a:xfrm>
            <a:custGeom>
              <a:avLst/>
              <a:gdLst>
                <a:gd name="connsiteX0" fmla="*/ 0 w 2031645"/>
                <a:gd name="connsiteY0" fmla="*/ 0 h 378563"/>
                <a:gd name="connsiteX1" fmla="*/ 2031645 w 2031645"/>
                <a:gd name="connsiteY1" fmla="*/ 0 h 378563"/>
                <a:gd name="connsiteX2" fmla="*/ 2031645 w 2031645"/>
                <a:gd name="connsiteY2" fmla="*/ 378563 h 378563"/>
                <a:gd name="connsiteX3" fmla="*/ 0 w 2031645"/>
                <a:gd name="connsiteY3" fmla="*/ 378563 h 378563"/>
                <a:gd name="connsiteX4" fmla="*/ 0 w 2031645"/>
                <a:gd name="connsiteY4" fmla="*/ 0 h 378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78563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0775" y="69508"/>
                    <a:pt x="2003659" y="264076"/>
                    <a:pt x="2031645" y="378563"/>
                  </a:cubicBezTo>
                  <a:cubicBezTo>
                    <a:pt x="1323660" y="417132"/>
                    <a:pt x="222541" y="289191"/>
                    <a:pt x="0" y="378563"/>
                  </a:cubicBezTo>
                  <a:cubicBezTo>
                    <a:pt x="22962" y="301435"/>
                    <a:pt x="17102" y="117613"/>
                    <a:pt x="0" y="0"/>
                  </a:cubicBezTo>
                  <a:close/>
                </a:path>
                <a:path w="2031645" h="378563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18593" y="66596"/>
                    <a:pt x="2027884" y="248551"/>
                    <a:pt x="2031645" y="378563"/>
                  </a:cubicBezTo>
                  <a:cubicBezTo>
                    <a:pt x="1769853" y="455491"/>
                    <a:pt x="817229" y="358532"/>
                    <a:pt x="0" y="378563"/>
                  </a:cubicBezTo>
                  <a:cubicBezTo>
                    <a:pt x="13696" y="218514"/>
                    <a:pt x="-636" y="90399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LOOVTÖÖ VALMIS</a:t>
              </a:r>
            </a:p>
          </p:txBody>
        </p:sp>
      </p:grpSp>
      <p:sp>
        <p:nvSpPr>
          <p:cNvPr id="44" name="Ovaal 43">
            <a:extLst>
              <a:ext uri="{FF2B5EF4-FFF2-40B4-BE49-F238E27FC236}">
                <a16:creationId xmlns:a16="http://schemas.microsoft.com/office/drawing/2014/main" id="{54346337-8AD6-B1EE-DEDA-D6860EE51395}"/>
              </a:ext>
            </a:extLst>
          </p:cNvPr>
          <p:cNvSpPr/>
          <p:nvPr/>
        </p:nvSpPr>
        <p:spPr>
          <a:xfrm>
            <a:off x="8267544" y="4780193"/>
            <a:ext cx="177989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050" dirty="0"/>
              <a:t>Loovtöö esitamine juhendajale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26EA58D-E387-38C1-52A8-68C83705195C}"/>
              </a:ext>
            </a:extLst>
          </p:cNvPr>
          <p:cNvSpPr txBox="1"/>
          <p:nvPr/>
        </p:nvSpPr>
        <p:spPr>
          <a:xfrm>
            <a:off x="9914545" y="4038175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02060"/>
                </a:solidFill>
              </a:rPr>
              <a:t>16. DETSEMBER</a:t>
            </a:r>
          </a:p>
        </p:txBody>
      </p:sp>
      <p:grpSp>
        <p:nvGrpSpPr>
          <p:cNvPr id="46" name="Rühm 45">
            <a:extLst>
              <a:ext uri="{FF2B5EF4-FFF2-40B4-BE49-F238E27FC236}">
                <a16:creationId xmlns:a16="http://schemas.microsoft.com/office/drawing/2014/main" id="{00F57C33-2A6C-EA42-875A-CF804948D9F5}"/>
              </a:ext>
            </a:extLst>
          </p:cNvPr>
          <p:cNvGrpSpPr/>
          <p:nvPr/>
        </p:nvGrpSpPr>
        <p:grpSpPr>
          <a:xfrm>
            <a:off x="9914545" y="3054317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7" name="Ristkülik 46">
              <a:extLst>
                <a:ext uri="{FF2B5EF4-FFF2-40B4-BE49-F238E27FC236}">
                  <a16:creationId xmlns:a16="http://schemas.microsoft.com/office/drawing/2014/main" id="{496128CE-78CA-37C0-2136-F273C821A82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8" name="Ristkülik 47">
              <a:extLst>
                <a:ext uri="{FF2B5EF4-FFF2-40B4-BE49-F238E27FC236}">
                  <a16:creationId xmlns:a16="http://schemas.microsoft.com/office/drawing/2014/main" id="{9B51FC7D-0A4E-9268-D7FB-4A7633BC7190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>
                <a:solidFill>
                  <a:srgbClr val="0679AD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C0B59C1-7ED7-9E4F-3964-D4DED936B5DA}"/>
                </a:ext>
              </a:extLst>
            </p:cNvPr>
            <p:cNvSpPr txBox="1"/>
            <p:nvPr/>
          </p:nvSpPr>
          <p:spPr>
            <a:xfrm>
              <a:off x="2261422" y="5713775"/>
              <a:ext cx="2031645" cy="357532"/>
            </a:xfrm>
            <a:custGeom>
              <a:avLst/>
              <a:gdLst>
                <a:gd name="connsiteX0" fmla="*/ 0 w 2031645"/>
                <a:gd name="connsiteY0" fmla="*/ 0 h 357532"/>
                <a:gd name="connsiteX1" fmla="*/ 2031645 w 2031645"/>
                <a:gd name="connsiteY1" fmla="*/ 0 h 357532"/>
                <a:gd name="connsiteX2" fmla="*/ 2031645 w 2031645"/>
                <a:gd name="connsiteY2" fmla="*/ 357532 h 357532"/>
                <a:gd name="connsiteX3" fmla="*/ 0 w 2031645"/>
                <a:gd name="connsiteY3" fmla="*/ 357532 h 357532"/>
                <a:gd name="connsiteX4" fmla="*/ 0 w 2031645"/>
                <a:gd name="connsiteY4" fmla="*/ 0 h 35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57532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52859" y="172668"/>
                    <a:pt x="2028597" y="208055"/>
                    <a:pt x="2031645" y="357532"/>
                  </a:cubicBezTo>
                  <a:cubicBezTo>
                    <a:pt x="1323660" y="396101"/>
                    <a:pt x="222541" y="268160"/>
                    <a:pt x="0" y="357532"/>
                  </a:cubicBezTo>
                  <a:cubicBezTo>
                    <a:pt x="-5899" y="276339"/>
                    <a:pt x="11047" y="134665"/>
                    <a:pt x="0" y="0"/>
                  </a:cubicBezTo>
                  <a:close/>
                </a:path>
                <a:path w="2031645" h="357532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57421" y="119267"/>
                    <a:pt x="2005709" y="258893"/>
                    <a:pt x="2031645" y="357532"/>
                  </a:cubicBezTo>
                  <a:cubicBezTo>
                    <a:pt x="1769853" y="434460"/>
                    <a:pt x="817229" y="337501"/>
                    <a:pt x="0" y="357532"/>
                  </a:cubicBezTo>
                  <a:cubicBezTo>
                    <a:pt x="17608" y="295191"/>
                    <a:pt x="-19349" y="147344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100" dirty="0">
                  <a:solidFill>
                    <a:srgbClr val="0679AD"/>
                  </a:solidFill>
                  <a:latin typeface="Axure Handwriting" panose="020B0402020200020204" pitchFamily="34" charset="0"/>
                </a:rPr>
                <a:t>LUBA FESTIVALILE</a:t>
              </a:r>
            </a:p>
          </p:txBody>
        </p:sp>
      </p:grpSp>
      <p:sp>
        <p:nvSpPr>
          <p:cNvPr id="50" name="Ovaal 49">
            <a:extLst>
              <a:ext uri="{FF2B5EF4-FFF2-40B4-BE49-F238E27FC236}">
                <a16:creationId xmlns:a16="http://schemas.microsoft.com/office/drawing/2014/main" id="{A153FADC-D477-F3E9-351C-F0E48670673B}"/>
              </a:ext>
            </a:extLst>
          </p:cNvPr>
          <p:cNvSpPr/>
          <p:nvPr/>
        </p:nvSpPr>
        <p:spPr>
          <a:xfrm>
            <a:off x="9746696" y="3523142"/>
            <a:ext cx="177989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050" dirty="0"/>
              <a:t>Juhendaja hinnang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25227B-C53D-B486-7A97-B23AF0B15C41}"/>
              </a:ext>
            </a:extLst>
          </p:cNvPr>
          <p:cNvSpPr txBox="1"/>
          <p:nvPr/>
        </p:nvSpPr>
        <p:spPr>
          <a:xfrm>
            <a:off x="3535969" y="6545169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93A469-1D97-7C43-71B2-23C068F86859}"/>
              </a:ext>
            </a:extLst>
          </p:cNvPr>
          <p:cNvSpPr txBox="1"/>
          <p:nvPr/>
        </p:nvSpPr>
        <p:spPr>
          <a:xfrm>
            <a:off x="1649766" y="3346604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MAI</a:t>
            </a:r>
          </a:p>
        </p:txBody>
      </p:sp>
    </p:spTree>
    <p:extLst>
      <p:ext uri="{BB962C8B-B14F-4D97-AF65-F5344CB8AC3E}">
        <p14:creationId xmlns:p14="http://schemas.microsoft.com/office/powerpoint/2010/main" val="290273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266</Words>
  <Application>Microsoft Office PowerPoint</Application>
  <PresentationFormat>Laiekraan</PresentationFormat>
  <Paragraphs>103</Paragraphs>
  <Slides>3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</vt:i4>
      </vt:variant>
    </vt:vector>
  </HeadingPairs>
  <TitlesOfParts>
    <vt:vector size="8" baseType="lpstr">
      <vt:lpstr>Arial</vt:lpstr>
      <vt:lpstr>Axure Handwriting</vt:lpstr>
      <vt:lpstr>Calibri</vt:lpstr>
      <vt:lpstr>Calibri Light</vt:lpstr>
      <vt:lpstr>Office'i kujundus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Digipädevuste arendamisest Tallinna 32. Keskkoolis</dc:title>
  <dc:creator>Anne Tiits</dc:creator>
  <cp:lastModifiedBy>Anne Tiits</cp:lastModifiedBy>
  <cp:revision>113</cp:revision>
  <dcterms:created xsi:type="dcterms:W3CDTF">2019-09-08T12:50:25Z</dcterms:created>
  <dcterms:modified xsi:type="dcterms:W3CDTF">2025-05-04T09:52:31Z</dcterms:modified>
</cp:coreProperties>
</file>