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08" r:id="rId2"/>
    <p:sldId id="409" r:id="rId3"/>
    <p:sldId id="410" r:id="rId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9AD"/>
    <a:srgbClr val="6AB3DE"/>
    <a:srgbClr val="2DBE7D"/>
    <a:srgbClr val="FCBF5E"/>
    <a:srgbClr val="F8F8F8"/>
    <a:srgbClr val="D9D6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57" autoAdjust="0"/>
    <p:restoredTop sz="96357" autoAdjust="0"/>
  </p:normalViewPr>
  <p:slideViewPr>
    <p:cSldViewPr snapToGrid="0">
      <p:cViewPr varScale="1">
        <p:scale>
          <a:sx n="120" d="100"/>
          <a:sy n="120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568B7-6796-43E9-A20B-C5E2AB07D2CE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50566-1F09-452A-A83C-C840CDB6884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789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AD9E7-1D81-B211-85A9-7EEF09158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0AE3E52C-009D-6189-6289-A1FF4BA1E0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E3CFEFC9-666B-00C4-9C20-D8775E816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384AEBC1-9588-EFCF-728B-5E3EF7A3B2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0566-1F09-452A-A83C-C840CDB68842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115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81DF6-CFB1-240E-F747-E6F406B72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0CFF8937-90A4-44A5-75CF-644E7E341F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89EC963D-7E53-3A86-40F4-EC5A3EB491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033CB47D-2A23-9748-E099-537720CBAF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0566-1F09-452A-A83C-C840CDB68842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94646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E35BE-ABF0-961F-F458-D9F14A2BA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CEF11D6E-8F7D-16A4-B435-E0FE3D4EA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213D080D-8AAB-DE53-8231-7694C65A1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2EF1C694-D544-9E3B-B58B-27B6DA12F6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50566-1F09-452A-A83C-C840CDB68842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47831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1506C4A-711A-4745-BCCE-49BBF9A1A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752186D5-5A40-497D-98F2-8EAB7D3E8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C866448-D5CF-4067-A71C-ABE624EF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D9BE37A-1185-476C-8213-79202BC53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CB6573A-44B9-444B-BD41-FDC523D0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7591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6352D6B-890A-4193-AE32-558F0D7F6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94EF9605-0AD0-42C9-85C5-6E3C52A2A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817512E-906B-4089-81C0-024F654EB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FAA849CE-71DD-4A2D-A546-7EDA6B6B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A32E676-8F2D-46F5-A75F-C8B53DB5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4492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62F71F3C-7A45-4D68-B18C-4130036E3E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9B69699A-96F4-48BD-BDAB-783D00B78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24FA119-841E-4E38-BAEA-F293DCADD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0D84300-3B4C-490D-867B-A852BA46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AD7CA88-F04C-47D3-8A09-2726C25A2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8057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07B9830-01D7-4B67-AD12-15A259E7B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B5FD034-79B4-4322-8382-8389CBA45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85876EF-65A0-4E01-A6EF-D1E31ABD7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F69728CD-4C46-4B91-B116-DE63F2FC2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373B44A3-ADB1-444D-9308-6E73F6B0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1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9F95B56-9345-40AE-BEA3-915C18316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A9247766-FDCE-46AD-85C3-2BA711C3D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83E196E-06F7-48FD-8F89-D6E386E6B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1A9079C-632E-43D4-AF15-71AC6D17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B73131E9-E7E2-45AA-9E54-C781000A5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335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8F88086-1269-407F-AAF0-CF78677E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5C1987B-B5DD-447B-8A33-41543814D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40AEBA90-E247-4425-91B0-5DDA30709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566BD3DD-31F9-487E-AD35-58F52F29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371DAAF-B7B1-49FC-A6A5-0F8225C2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ECFEB2B3-124B-4847-9443-5BE9E44B5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643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DD0299E-A9F1-452A-8F7D-8DB3A04A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2C5EE81-ADC0-4DA4-BF9D-8EA75BCC2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A8834AFE-1486-4AD7-85FE-81A91011E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6B20A296-9E80-4775-A89A-576D7C443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90123853-11B5-4680-9276-75FBDB891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4F18D67D-4EDE-43F6-857C-F7E54E7F6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E3961C2E-D3CE-4BB3-886F-69CE46A9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1C87C3CD-E958-4560-A4C5-5B871EFF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007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8D05E93-DB08-452A-B500-F155F3792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E1DB6CB9-4539-4331-B598-BC35C1E74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F80135A7-EC2F-425F-84D2-5F9FA7C86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10DFE31B-A19C-49EA-B664-A2FDD0AF9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302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3A1F57FA-B662-4890-BBEB-C451B4DE3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4F906529-E005-49A2-BD0B-3EBA2C9C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092FE94A-2842-4059-89B8-F78CE333D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5479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7CEF6C7-442A-42BB-A36F-28B4D13C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3F36E54-909D-4D80-A387-5E44D248D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924D1566-A28B-47EF-8195-A49952D9B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3BA05CE-11FA-4398-BBB6-FFB1F1665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759EDB5-9D64-4DA9-8411-807838C77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5F98A561-2320-4E8E-B9AA-7FC646499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88005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3E86967-BF4D-41BA-9209-4EEAB4239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3A9623A3-B528-406E-9202-56C60C5F0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48E23823-DB75-462B-98B8-144298815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87D5B95C-694C-4BFB-B19D-7AA5ECE63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F68EFD09-274E-4D0C-B2F9-887E5266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9DECC2C-DE8B-4FEF-B226-B56906654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646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955E296E-13B4-4AD6-B74A-E04F03DE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35BF2EE1-33B9-45CA-9AE2-B6961BCBF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65B7AF6-3C12-4643-98D6-D5768B862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97031-70A3-453C-93A8-BA089C37E530}" type="datetimeFigureOut">
              <a:rPr lang="et-EE" smtClean="0"/>
              <a:t>26.04.2026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2F09C13-805B-4574-851A-84C452BCD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53BB8C7-0226-43E3-99B9-ADFD811DB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76190-55B9-43A6-836D-AF443CDE7CF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3126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98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53357A-6DAA-5381-7057-C28E6AE0A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istkülik 55">
            <a:extLst>
              <a:ext uri="{FF2B5EF4-FFF2-40B4-BE49-F238E27FC236}">
                <a16:creationId xmlns:a16="http://schemas.microsoft.com/office/drawing/2014/main" id="{B0D622B0-2E7C-86C2-26CA-E6E63ACA5A75}"/>
              </a:ext>
            </a:extLst>
          </p:cNvPr>
          <p:cNvSpPr/>
          <p:nvPr/>
        </p:nvSpPr>
        <p:spPr>
          <a:xfrm>
            <a:off x="-86791" y="1273873"/>
            <a:ext cx="12467141" cy="5712879"/>
          </a:xfrm>
          <a:custGeom>
            <a:avLst/>
            <a:gdLst>
              <a:gd name="csX0" fmla="*/ 0 w 12467141"/>
              <a:gd name="csY0" fmla="*/ 0 h 5712879"/>
              <a:gd name="csX1" fmla="*/ 443276 w 12467141"/>
              <a:gd name="csY1" fmla="*/ 0 h 5712879"/>
              <a:gd name="csX2" fmla="*/ 1011224 w 12467141"/>
              <a:gd name="csY2" fmla="*/ 0 h 5712879"/>
              <a:gd name="csX3" fmla="*/ 1828514 w 12467141"/>
              <a:gd name="csY3" fmla="*/ 0 h 5712879"/>
              <a:gd name="csX4" fmla="*/ 2770476 w 12467141"/>
              <a:gd name="csY4" fmla="*/ 0 h 5712879"/>
              <a:gd name="csX5" fmla="*/ 3213752 w 12467141"/>
              <a:gd name="csY5" fmla="*/ 0 h 5712879"/>
              <a:gd name="csX6" fmla="*/ 3532357 w 12467141"/>
              <a:gd name="csY6" fmla="*/ 0 h 5712879"/>
              <a:gd name="csX7" fmla="*/ 4474318 w 12467141"/>
              <a:gd name="csY7" fmla="*/ 0 h 5712879"/>
              <a:gd name="csX8" fmla="*/ 4792923 w 12467141"/>
              <a:gd name="csY8" fmla="*/ 0 h 5712879"/>
              <a:gd name="csX9" fmla="*/ 5610213 w 12467141"/>
              <a:gd name="csY9" fmla="*/ 0 h 5712879"/>
              <a:gd name="csX10" fmla="*/ 5928818 w 12467141"/>
              <a:gd name="csY10" fmla="*/ 0 h 5712879"/>
              <a:gd name="csX11" fmla="*/ 6621437 w 12467141"/>
              <a:gd name="csY11" fmla="*/ 0 h 5712879"/>
              <a:gd name="csX12" fmla="*/ 7314056 w 12467141"/>
              <a:gd name="csY12" fmla="*/ 0 h 5712879"/>
              <a:gd name="csX13" fmla="*/ 8006675 w 12467141"/>
              <a:gd name="csY13" fmla="*/ 0 h 5712879"/>
              <a:gd name="csX14" fmla="*/ 8948637 w 12467141"/>
              <a:gd name="csY14" fmla="*/ 0 h 5712879"/>
              <a:gd name="csX15" fmla="*/ 9890599 w 12467141"/>
              <a:gd name="csY15" fmla="*/ 0 h 5712879"/>
              <a:gd name="csX16" fmla="*/ 10583217 w 12467141"/>
              <a:gd name="csY16" fmla="*/ 0 h 5712879"/>
              <a:gd name="csX17" fmla="*/ 11151165 w 12467141"/>
              <a:gd name="csY17" fmla="*/ 0 h 5712879"/>
              <a:gd name="csX18" fmla="*/ 11719113 w 12467141"/>
              <a:gd name="csY18" fmla="*/ 0 h 5712879"/>
              <a:gd name="csX19" fmla="*/ 12467141 w 12467141"/>
              <a:gd name="csY19" fmla="*/ 0 h 5712879"/>
              <a:gd name="csX20" fmla="*/ 12467141 w 12467141"/>
              <a:gd name="csY20" fmla="*/ 749022 h 5712879"/>
              <a:gd name="csX21" fmla="*/ 12467141 w 12467141"/>
              <a:gd name="csY21" fmla="*/ 1440915 h 5712879"/>
              <a:gd name="csX22" fmla="*/ 12467141 w 12467141"/>
              <a:gd name="csY22" fmla="*/ 1961422 h 5712879"/>
              <a:gd name="csX23" fmla="*/ 12467141 w 12467141"/>
              <a:gd name="csY23" fmla="*/ 2539057 h 5712879"/>
              <a:gd name="csX24" fmla="*/ 12467141 w 12467141"/>
              <a:gd name="csY24" fmla="*/ 3059564 h 5712879"/>
              <a:gd name="csX25" fmla="*/ 12467141 w 12467141"/>
              <a:gd name="csY25" fmla="*/ 3522942 h 5712879"/>
              <a:gd name="csX26" fmla="*/ 12467141 w 12467141"/>
              <a:gd name="csY26" fmla="*/ 4214835 h 5712879"/>
              <a:gd name="csX27" fmla="*/ 12467141 w 12467141"/>
              <a:gd name="csY27" fmla="*/ 4792471 h 5712879"/>
              <a:gd name="csX28" fmla="*/ 12467141 w 12467141"/>
              <a:gd name="csY28" fmla="*/ 5712879 h 5712879"/>
              <a:gd name="csX29" fmla="*/ 11899193 w 12467141"/>
              <a:gd name="csY29" fmla="*/ 5712879 h 5712879"/>
              <a:gd name="csX30" fmla="*/ 11580589 w 12467141"/>
              <a:gd name="csY30" fmla="*/ 5712879 h 5712879"/>
              <a:gd name="csX31" fmla="*/ 11261984 w 12467141"/>
              <a:gd name="csY31" fmla="*/ 5712879 h 5712879"/>
              <a:gd name="csX32" fmla="*/ 10694037 w 12467141"/>
              <a:gd name="csY32" fmla="*/ 5712879 h 5712879"/>
              <a:gd name="csX33" fmla="*/ 10250760 w 12467141"/>
              <a:gd name="csY33" fmla="*/ 5712879 h 5712879"/>
              <a:gd name="csX34" fmla="*/ 9682813 w 12467141"/>
              <a:gd name="csY34" fmla="*/ 5712879 h 5712879"/>
              <a:gd name="csX35" fmla="*/ 8740851 w 12467141"/>
              <a:gd name="csY35" fmla="*/ 5712879 h 5712879"/>
              <a:gd name="csX36" fmla="*/ 8048232 w 12467141"/>
              <a:gd name="csY36" fmla="*/ 5712879 h 5712879"/>
              <a:gd name="csX37" fmla="*/ 7480285 w 12467141"/>
              <a:gd name="csY37" fmla="*/ 5712879 h 5712879"/>
              <a:gd name="csX38" fmla="*/ 6787666 w 12467141"/>
              <a:gd name="csY38" fmla="*/ 5712879 h 5712879"/>
              <a:gd name="csX39" fmla="*/ 5970375 w 12467141"/>
              <a:gd name="csY39" fmla="*/ 5712879 h 5712879"/>
              <a:gd name="csX40" fmla="*/ 5028414 w 12467141"/>
              <a:gd name="csY40" fmla="*/ 5712879 h 5712879"/>
              <a:gd name="csX41" fmla="*/ 4585137 w 12467141"/>
              <a:gd name="csY41" fmla="*/ 5712879 h 5712879"/>
              <a:gd name="csX42" fmla="*/ 4017190 w 12467141"/>
              <a:gd name="csY42" fmla="*/ 5712879 h 5712879"/>
              <a:gd name="csX43" fmla="*/ 3075228 w 12467141"/>
              <a:gd name="csY43" fmla="*/ 5712879 h 5712879"/>
              <a:gd name="csX44" fmla="*/ 2133266 w 12467141"/>
              <a:gd name="csY44" fmla="*/ 5712879 h 5712879"/>
              <a:gd name="csX45" fmla="*/ 1814662 w 12467141"/>
              <a:gd name="csY45" fmla="*/ 5712879 h 5712879"/>
              <a:gd name="csX46" fmla="*/ 1122043 w 12467141"/>
              <a:gd name="csY46" fmla="*/ 5712879 h 5712879"/>
              <a:gd name="csX47" fmla="*/ 0 w 12467141"/>
              <a:gd name="csY47" fmla="*/ 5712879 h 5712879"/>
              <a:gd name="csX48" fmla="*/ 0 w 12467141"/>
              <a:gd name="csY48" fmla="*/ 5078115 h 5712879"/>
              <a:gd name="csX49" fmla="*/ 0 w 12467141"/>
              <a:gd name="csY49" fmla="*/ 4329093 h 5712879"/>
              <a:gd name="csX50" fmla="*/ 0 w 12467141"/>
              <a:gd name="csY50" fmla="*/ 3580071 h 5712879"/>
              <a:gd name="csX51" fmla="*/ 0 w 12467141"/>
              <a:gd name="csY51" fmla="*/ 3059564 h 5712879"/>
              <a:gd name="csX52" fmla="*/ 0 w 12467141"/>
              <a:gd name="csY52" fmla="*/ 2310542 h 5712879"/>
              <a:gd name="csX53" fmla="*/ 0 w 12467141"/>
              <a:gd name="csY53" fmla="*/ 1561520 h 5712879"/>
              <a:gd name="csX54" fmla="*/ 0 w 12467141"/>
              <a:gd name="csY54" fmla="*/ 812498 h 5712879"/>
              <a:gd name="csX55" fmla="*/ 0 w 12467141"/>
              <a:gd name="csY55" fmla="*/ 0 h 57128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</a:cxnLst>
            <a:rect l="l" t="t" r="r" b="b"/>
            <a:pathLst>
              <a:path w="12467141" h="5712879" fill="none" extrusionOk="0">
                <a:moveTo>
                  <a:pt x="0" y="0"/>
                </a:moveTo>
                <a:cubicBezTo>
                  <a:pt x="153780" y="12435"/>
                  <a:pt x="339318" y="-1607"/>
                  <a:pt x="443276" y="0"/>
                </a:cubicBezTo>
                <a:cubicBezTo>
                  <a:pt x="547234" y="1607"/>
                  <a:pt x="775270" y="-3161"/>
                  <a:pt x="1011224" y="0"/>
                </a:cubicBezTo>
                <a:cubicBezTo>
                  <a:pt x="1247178" y="3161"/>
                  <a:pt x="1577588" y="33387"/>
                  <a:pt x="1828514" y="0"/>
                </a:cubicBezTo>
                <a:cubicBezTo>
                  <a:pt x="2079440" y="-33387"/>
                  <a:pt x="2439963" y="44315"/>
                  <a:pt x="2770476" y="0"/>
                </a:cubicBezTo>
                <a:cubicBezTo>
                  <a:pt x="3100989" y="-44315"/>
                  <a:pt x="3090277" y="4806"/>
                  <a:pt x="3213752" y="0"/>
                </a:cubicBezTo>
                <a:cubicBezTo>
                  <a:pt x="3337227" y="-4806"/>
                  <a:pt x="3408405" y="-12180"/>
                  <a:pt x="3532357" y="0"/>
                </a:cubicBezTo>
                <a:cubicBezTo>
                  <a:pt x="3656310" y="12180"/>
                  <a:pt x="4222534" y="7611"/>
                  <a:pt x="4474318" y="0"/>
                </a:cubicBezTo>
                <a:cubicBezTo>
                  <a:pt x="4726102" y="-7611"/>
                  <a:pt x="4705364" y="-1576"/>
                  <a:pt x="4792923" y="0"/>
                </a:cubicBezTo>
                <a:cubicBezTo>
                  <a:pt x="4880483" y="1576"/>
                  <a:pt x="5314034" y="-11474"/>
                  <a:pt x="5610213" y="0"/>
                </a:cubicBezTo>
                <a:cubicBezTo>
                  <a:pt x="5906392" y="11474"/>
                  <a:pt x="5791016" y="-4831"/>
                  <a:pt x="5928818" y="0"/>
                </a:cubicBezTo>
                <a:cubicBezTo>
                  <a:pt x="6066621" y="4831"/>
                  <a:pt x="6443027" y="-18450"/>
                  <a:pt x="6621437" y="0"/>
                </a:cubicBezTo>
                <a:cubicBezTo>
                  <a:pt x="6799847" y="18450"/>
                  <a:pt x="7057230" y="-21612"/>
                  <a:pt x="7314056" y="0"/>
                </a:cubicBezTo>
                <a:cubicBezTo>
                  <a:pt x="7570882" y="21612"/>
                  <a:pt x="7761040" y="-16715"/>
                  <a:pt x="8006675" y="0"/>
                </a:cubicBezTo>
                <a:cubicBezTo>
                  <a:pt x="8252310" y="16715"/>
                  <a:pt x="8666320" y="-45864"/>
                  <a:pt x="8948637" y="0"/>
                </a:cubicBezTo>
                <a:cubicBezTo>
                  <a:pt x="9230954" y="45864"/>
                  <a:pt x="9488565" y="42635"/>
                  <a:pt x="9890599" y="0"/>
                </a:cubicBezTo>
                <a:cubicBezTo>
                  <a:pt x="10292633" y="-42635"/>
                  <a:pt x="10291957" y="14117"/>
                  <a:pt x="10583217" y="0"/>
                </a:cubicBezTo>
                <a:cubicBezTo>
                  <a:pt x="10874477" y="-14117"/>
                  <a:pt x="10968348" y="-16131"/>
                  <a:pt x="11151165" y="0"/>
                </a:cubicBezTo>
                <a:cubicBezTo>
                  <a:pt x="11333982" y="16131"/>
                  <a:pt x="11557209" y="-8431"/>
                  <a:pt x="11719113" y="0"/>
                </a:cubicBezTo>
                <a:cubicBezTo>
                  <a:pt x="11881017" y="8431"/>
                  <a:pt x="12200218" y="-7226"/>
                  <a:pt x="12467141" y="0"/>
                </a:cubicBezTo>
                <a:cubicBezTo>
                  <a:pt x="12453588" y="156572"/>
                  <a:pt x="12495416" y="464544"/>
                  <a:pt x="12467141" y="749022"/>
                </a:cubicBezTo>
                <a:cubicBezTo>
                  <a:pt x="12438866" y="1033500"/>
                  <a:pt x="12465801" y="1300305"/>
                  <a:pt x="12467141" y="1440915"/>
                </a:cubicBezTo>
                <a:cubicBezTo>
                  <a:pt x="12468481" y="1581525"/>
                  <a:pt x="12486241" y="1760515"/>
                  <a:pt x="12467141" y="1961422"/>
                </a:cubicBezTo>
                <a:cubicBezTo>
                  <a:pt x="12448041" y="2162329"/>
                  <a:pt x="12450643" y="2339421"/>
                  <a:pt x="12467141" y="2539057"/>
                </a:cubicBezTo>
                <a:cubicBezTo>
                  <a:pt x="12483639" y="2738694"/>
                  <a:pt x="12487590" y="2860729"/>
                  <a:pt x="12467141" y="3059564"/>
                </a:cubicBezTo>
                <a:cubicBezTo>
                  <a:pt x="12446692" y="3258399"/>
                  <a:pt x="12469816" y="3296314"/>
                  <a:pt x="12467141" y="3522942"/>
                </a:cubicBezTo>
                <a:cubicBezTo>
                  <a:pt x="12464466" y="3749570"/>
                  <a:pt x="12459778" y="3916490"/>
                  <a:pt x="12467141" y="4214835"/>
                </a:cubicBezTo>
                <a:cubicBezTo>
                  <a:pt x="12474504" y="4513180"/>
                  <a:pt x="12449509" y="4656556"/>
                  <a:pt x="12467141" y="4792471"/>
                </a:cubicBezTo>
                <a:cubicBezTo>
                  <a:pt x="12484773" y="4928386"/>
                  <a:pt x="12499452" y="5288271"/>
                  <a:pt x="12467141" y="5712879"/>
                </a:cubicBezTo>
                <a:cubicBezTo>
                  <a:pt x="12335570" y="5704028"/>
                  <a:pt x="12147852" y="5710606"/>
                  <a:pt x="11899193" y="5712879"/>
                </a:cubicBezTo>
                <a:cubicBezTo>
                  <a:pt x="11650534" y="5715152"/>
                  <a:pt x="11681534" y="5713399"/>
                  <a:pt x="11580589" y="5712879"/>
                </a:cubicBezTo>
                <a:cubicBezTo>
                  <a:pt x="11479644" y="5712359"/>
                  <a:pt x="11366655" y="5727642"/>
                  <a:pt x="11261984" y="5712879"/>
                </a:cubicBezTo>
                <a:cubicBezTo>
                  <a:pt x="11157313" y="5698116"/>
                  <a:pt x="10893234" y="5736963"/>
                  <a:pt x="10694037" y="5712879"/>
                </a:cubicBezTo>
                <a:cubicBezTo>
                  <a:pt x="10494840" y="5688795"/>
                  <a:pt x="10361724" y="5708646"/>
                  <a:pt x="10250760" y="5712879"/>
                </a:cubicBezTo>
                <a:cubicBezTo>
                  <a:pt x="10139796" y="5717112"/>
                  <a:pt x="9900726" y="5695308"/>
                  <a:pt x="9682813" y="5712879"/>
                </a:cubicBezTo>
                <a:cubicBezTo>
                  <a:pt x="9464900" y="5730450"/>
                  <a:pt x="9160700" y="5757365"/>
                  <a:pt x="8740851" y="5712879"/>
                </a:cubicBezTo>
                <a:cubicBezTo>
                  <a:pt x="8321002" y="5668393"/>
                  <a:pt x="8195363" y="5698303"/>
                  <a:pt x="8048232" y="5712879"/>
                </a:cubicBezTo>
                <a:cubicBezTo>
                  <a:pt x="7901101" y="5727455"/>
                  <a:pt x="7626737" y="5690090"/>
                  <a:pt x="7480285" y="5712879"/>
                </a:cubicBezTo>
                <a:cubicBezTo>
                  <a:pt x="7333833" y="5735668"/>
                  <a:pt x="7041367" y="5723112"/>
                  <a:pt x="6787666" y="5712879"/>
                </a:cubicBezTo>
                <a:cubicBezTo>
                  <a:pt x="6533965" y="5702646"/>
                  <a:pt x="6286930" y="5675115"/>
                  <a:pt x="5970375" y="5712879"/>
                </a:cubicBezTo>
                <a:cubicBezTo>
                  <a:pt x="5653820" y="5750643"/>
                  <a:pt x="5232916" y="5732346"/>
                  <a:pt x="5028414" y="5712879"/>
                </a:cubicBezTo>
                <a:cubicBezTo>
                  <a:pt x="4823912" y="5693412"/>
                  <a:pt x="4702636" y="5708581"/>
                  <a:pt x="4585137" y="5712879"/>
                </a:cubicBezTo>
                <a:cubicBezTo>
                  <a:pt x="4467638" y="5717177"/>
                  <a:pt x="4238169" y="5696624"/>
                  <a:pt x="4017190" y="5712879"/>
                </a:cubicBezTo>
                <a:cubicBezTo>
                  <a:pt x="3796211" y="5729134"/>
                  <a:pt x="3530253" y="5719076"/>
                  <a:pt x="3075228" y="5712879"/>
                </a:cubicBezTo>
                <a:cubicBezTo>
                  <a:pt x="2620203" y="5706682"/>
                  <a:pt x="2483982" y="5704328"/>
                  <a:pt x="2133266" y="5712879"/>
                </a:cubicBezTo>
                <a:cubicBezTo>
                  <a:pt x="1782550" y="5721430"/>
                  <a:pt x="1879879" y="5697660"/>
                  <a:pt x="1814662" y="5712879"/>
                </a:cubicBezTo>
                <a:cubicBezTo>
                  <a:pt x="1749445" y="5728098"/>
                  <a:pt x="1361661" y="5700387"/>
                  <a:pt x="1122043" y="5712879"/>
                </a:cubicBezTo>
                <a:cubicBezTo>
                  <a:pt x="882425" y="5725371"/>
                  <a:pt x="292288" y="5683482"/>
                  <a:pt x="0" y="5712879"/>
                </a:cubicBezTo>
                <a:cubicBezTo>
                  <a:pt x="18744" y="5547807"/>
                  <a:pt x="-22007" y="5208653"/>
                  <a:pt x="0" y="5078115"/>
                </a:cubicBezTo>
                <a:cubicBezTo>
                  <a:pt x="22007" y="4947577"/>
                  <a:pt x="-2956" y="4525014"/>
                  <a:pt x="0" y="4329093"/>
                </a:cubicBezTo>
                <a:cubicBezTo>
                  <a:pt x="2956" y="4133172"/>
                  <a:pt x="20049" y="3832943"/>
                  <a:pt x="0" y="3580071"/>
                </a:cubicBezTo>
                <a:cubicBezTo>
                  <a:pt x="-20049" y="3327199"/>
                  <a:pt x="-25807" y="3255224"/>
                  <a:pt x="0" y="3059564"/>
                </a:cubicBezTo>
                <a:cubicBezTo>
                  <a:pt x="25807" y="2863904"/>
                  <a:pt x="-35804" y="2498545"/>
                  <a:pt x="0" y="2310542"/>
                </a:cubicBezTo>
                <a:cubicBezTo>
                  <a:pt x="35804" y="2122539"/>
                  <a:pt x="46" y="1906497"/>
                  <a:pt x="0" y="1561520"/>
                </a:cubicBezTo>
                <a:cubicBezTo>
                  <a:pt x="-46" y="1216543"/>
                  <a:pt x="-21339" y="1117122"/>
                  <a:pt x="0" y="812498"/>
                </a:cubicBezTo>
                <a:cubicBezTo>
                  <a:pt x="21339" y="507874"/>
                  <a:pt x="15697" y="220559"/>
                  <a:pt x="0" y="0"/>
                </a:cubicBezTo>
                <a:close/>
              </a:path>
              <a:path w="12467141" h="5712879" stroke="0" extrusionOk="0">
                <a:moveTo>
                  <a:pt x="0" y="0"/>
                </a:moveTo>
                <a:cubicBezTo>
                  <a:pt x="320008" y="-5661"/>
                  <a:pt x="643867" y="28809"/>
                  <a:pt x="941962" y="0"/>
                </a:cubicBezTo>
                <a:cubicBezTo>
                  <a:pt x="1240057" y="-28809"/>
                  <a:pt x="1265776" y="644"/>
                  <a:pt x="1509909" y="0"/>
                </a:cubicBezTo>
                <a:cubicBezTo>
                  <a:pt x="1754042" y="-644"/>
                  <a:pt x="2054596" y="-12074"/>
                  <a:pt x="2202528" y="0"/>
                </a:cubicBezTo>
                <a:cubicBezTo>
                  <a:pt x="2350460" y="12074"/>
                  <a:pt x="2466549" y="-7747"/>
                  <a:pt x="2645804" y="0"/>
                </a:cubicBezTo>
                <a:cubicBezTo>
                  <a:pt x="2825059" y="7747"/>
                  <a:pt x="3202919" y="-39158"/>
                  <a:pt x="3587766" y="0"/>
                </a:cubicBezTo>
                <a:cubicBezTo>
                  <a:pt x="3972613" y="39158"/>
                  <a:pt x="4155949" y="19642"/>
                  <a:pt x="4405056" y="0"/>
                </a:cubicBezTo>
                <a:cubicBezTo>
                  <a:pt x="4654163" y="-19642"/>
                  <a:pt x="4677816" y="10239"/>
                  <a:pt x="4848333" y="0"/>
                </a:cubicBezTo>
                <a:cubicBezTo>
                  <a:pt x="5018850" y="-10239"/>
                  <a:pt x="5097820" y="19995"/>
                  <a:pt x="5291609" y="0"/>
                </a:cubicBezTo>
                <a:cubicBezTo>
                  <a:pt x="5485398" y="-19995"/>
                  <a:pt x="5695964" y="23659"/>
                  <a:pt x="5984228" y="0"/>
                </a:cubicBezTo>
                <a:cubicBezTo>
                  <a:pt x="6272492" y="-23659"/>
                  <a:pt x="6494050" y="33725"/>
                  <a:pt x="6801518" y="0"/>
                </a:cubicBezTo>
                <a:cubicBezTo>
                  <a:pt x="7108986" y="-33725"/>
                  <a:pt x="7060988" y="-3814"/>
                  <a:pt x="7244794" y="0"/>
                </a:cubicBezTo>
                <a:cubicBezTo>
                  <a:pt x="7428600" y="3814"/>
                  <a:pt x="7549301" y="19524"/>
                  <a:pt x="7688070" y="0"/>
                </a:cubicBezTo>
                <a:cubicBezTo>
                  <a:pt x="7826839" y="-19524"/>
                  <a:pt x="8001348" y="12090"/>
                  <a:pt x="8131346" y="0"/>
                </a:cubicBezTo>
                <a:cubicBezTo>
                  <a:pt x="8261344" y="-12090"/>
                  <a:pt x="8666739" y="26654"/>
                  <a:pt x="9073308" y="0"/>
                </a:cubicBezTo>
                <a:cubicBezTo>
                  <a:pt x="9479877" y="-26654"/>
                  <a:pt x="9428996" y="11343"/>
                  <a:pt x="9765927" y="0"/>
                </a:cubicBezTo>
                <a:cubicBezTo>
                  <a:pt x="10102858" y="-11343"/>
                  <a:pt x="9971287" y="-4672"/>
                  <a:pt x="10084532" y="0"/>
                </a:cubicBezTo>
                <a:cubicBezTo>
                  <a:pt x="10197778" y="4672"/>
                  <a:pt x="10818897" y="-38116"/>
                  <a:pt x="11026494" y="0"/>
                </a:cubicBezTo>
                <a:cubicBezTo>
                  <a:pt x="11234091" y="38116"/>
                  <a:pt x="11332363" y="11291"/>
                  <a:pt x="11469770" y="0"/>
                </a:cubicBezTo>
                <a:cubicBezTo>
                  <a:pt x="11607177" y="-11291"/>
                  <a:pt x="11690892" y="-1091"/>
                  <a:pt x="11788374" y="0"/>
                </a:cubicBezTo>
                <a:cubicBezTo>
                  <a:pt x="11885856" y="1091"/>
                  <a:pt x="12280572" y="-16190"/>
                  <a:pt x="12467141" y="0"/>
                </a:cubicBezTo>
                <a:cubicBezTo>
                  <a:pt x="12483009" y="112702"/>
                  <a:pt x="12486765" y="248923"/>
                  <a:pt x="12467141" y="463378"/>
                </a:cubicBezTo>
                <a:cubicBezTo>
                  <a:pt x="12447517" y="677833"/>
                  <a:pt x="12488340" y="902694"/>
                  <a:pt x="12467141" y="1098142"/>
                </a:cubicBezTo>
                <a:cubicBezTo>
                  <a:pt x="12445942" y="1293590"/>
                  <a:pt x="12481179" y="1542486"/>
                  <a:pt x="12467141" y="1675778"/>
                </a:cubicBezTo>
                <a:cubicBezTo>
                  <a:pt x="12453103" y="1809070"/>
                  <a:pt x="12477472" y="1980191"/>
                  <a:pt x="12467141" y="2196285"/>
                </a:cubicBezTo>
                <a:cubicBezTo>
                  <a:pt x="12456810" y="2412379"/>
                  <a:pt x="12484725" y="2650477"/>
                  <a:pt x="12467141" y="2831049"/>
                </a:cubicBezTo>
                <a:cubicBezTo>
                  <a:pt x="12449557" y="3011621"/>
                  <a:pt x="12486365" y="3361031"/>
                  <a:pt x="12467141" y="3580071"/>
                </a:cubicBezTo>
                <a:cubicBezTo>
                  <a:pt x="12447917" y="3799111"/>
                  <a:pt x="12494064" y="4104524"/>
                  <a:pt x="12467141" y="4271964"/>
                </a:cubicBezTo>
                <a:cubicBezTo>
                  <a:pt x="12440218" y="4439404"/>
                  <a:pt x="12452914" y="4572118"/>
                  <a:pt x="12467141" y="4792471"/>
                </a:cubicBezTo>
                <a:cubicBezTo>
                  <a:pt x="12481368" y="5012824"/>
                  <a:pt x="12497542" y="5423756"/>
                  <a:pt x="12467141" y="5712879"/>
                </a:cubicBezTo>
                <a:cubicBezTo>
                  <a:pt x="12292893" y="5709559"/>
                  <a:pt x="12060498" y="5726239"/>
                  <a:pt x="11899193" y="5712879"/>
                </a:cubicBezTo>
                <a:cubicBezTo>
                  <a:pt x="11737888" y="5699519"/>
                  <a:pt x="11622789" y="5715364"/>
                  <a:pt x="11455917" y="5712879"/>
                </a:cubicBezTo>
                <a:cubicBezTo>
                  <a:pt x="11289045" y="5710394"/>
                  <a:pt x="11023849" y="5726026"/>
                  <a:pt x="10638627" y="5712879"/>
                </a:cubicBezTo>
                <a:cubicBezTo>
                  <a:pt x="10253405" y="5699733"/>
                  <a:pt x="10262178" y="5736129"/>
                  <a:pt x="9946008" y="5712879"/>
                </a:cubicBezTo>
                <a:cubicBezTo>
                  <a:pt x="9629838" y="5689629"/>
                  <a:pt x="9215497" y="5714334"/>
                  <a:pt x="9004046" y="5712879"/>
                </a:cubicBezTo>
                <a:cubicBezTo>
                  <a:pt x="8792595" y="5711424"/>
                  <a:pt x="8642777" y="5707916"/>
                  <a:pt x="8311427" y="5712879"/>
                </a:cubicBezTo>
                <a:cubicBezTo>
                  <a:pt x="7980077" y="5717842"/>
                  <a:pt x="7658917" y="5679574"/>
                  <a:pt x="7369466" y="5712879"/>
                </a:cubicBezTo>
                <a:cubicBezTo>
                  <a:pt x="7080015" y="5746184"/>
                  <a:pt x="7187027" y="5701957"/>
                  <a:pt x="7050861" y="5712879"/>
                </a:cubicBezTo>
                <a:cubicBezTo>
                  <a:pt x="6914695" y="5723801"/>
                  <a:pt x="6843672" y="5718876"/>
                  <a:pt x="6732256" y="5712879"/>
                </a:cubicBezTo>
                <a:cubicBezTo>
                  <a:pt x="6620841" y="5706882"/>
                  <a:pt x="6494237" y="5727771"/>
                  <a:pt x="6413651" y="5712879"/>
                </a:cubicBezTo>
                <a:cubicBezTo>
                  <a:pt x="6333065" y="5697987"/>
                  <a:pt x="5999077" y="5688091"/>
                  <a:pt x="5721032" y="5712879"/>
                </a:cubicBezTo>
                <a:cubicBezTo>
                  <a:pt x="5442987" y="5737667"/>
                  <a:pt x="5339325" y="5724635"/>
                  <a:pt x="5153085" y="5712879"/>
                </a:cubicBezTo>
                <a:cubicBezTo>
                  <a:pt x="4966845" y="5701123"/>
                  <a:pt x="4745235" y="5739661"/>
                  <a:pt x="4460466" y="5712879"/>
                </a:cubicBezTo>
                <a:cubicBezTo>
                  <a:pt x="4175697" y="5686097"/>
                  <a:pt x="4212821" y="5704915"/>
                  <a:pt x="4141861" y="5712879"/>
                </a:cubicBezTo>
                <a:cubicBezTo>
                  <a:pt x="4070901" y="5720843"/>
                  <a:pt x="3727114" y="5690783"/>
                  <a:pt x="3449242" y="5712879"/>
                </a:cubicBezTo>
                <a:cubicBezTo>
                  <a:pt x="3171370" y="5734975"/>
                  <a:pt x="3212531" y="5715344"/>
                  <a:pt x="3130638" y="5712879"/>
                </a:cubicBezTo>
                <a:cubicBezTo>
                  <a:pt x="3048745" y="5710414"/>
                  <a:pt x="2815248" y="5722445"/>
                  <a:pt x="2687362" y="5712879"/>
                </a:cubicBezTo>
                <a:cubicBezTo>
                  <a:pt x="2559476" y="5703313"/>
                  <a:pt x="2521717" y="5701044"/>
                  <a:pt x="2368757" y="5712879"/>
                </a:cubicBezTo>
                <a:cubicBezTo>
                  <a:pt x="2215798" y="5724714"/>
                  <a:pt x="1751815" y="5718198"/>
                  <a:pt x="1426795" y="5712879"/>
                </a:cubicBezTo>
                <a:cubicBezTo>
                  <a:pt x="1101775" y="5707560"/>
                  <a:pt x="1105446" y="5721064"/>
                  <a:pt x="983519" y="5712879"/>
                </a:cubicBezTo>
                <a:cubicBezTo>
                  <a:pt x="861592" y="5704694"/>
                  <a:pt x="467487" y="5665811"/>
                  <a:pt x="0" y="5712879"/>
                </a:cubicBezTo>
                <a:cubicBezTo>
                  <a:pt x="-33111" y="5503628"/>
                  <a:pt x="-12087" y="5361930"/>
                  <a:pt x="0" y="5020986"/>
                </a:cubicBezTo>
                <a:cubicBezTo>
                  <a:pt x="12087" y="4680042"/>
                  <a:pt x="-18143" y="4628731"/>
                  <a:pt x="0" y="4271964"/>
                </a:cubicBezTo>
                <a:cubicBezTo>
                  <a:pt x="18143" y="3915197"/>
                  <a:pt x="-18081" y="4017976"/>
                  <a:pt x="0" y="3808586"/>
                </a:cubicBezTo>
                <a:cubicBezTo>
                  <a:pt x="18081" y="3599196"/>
                  <a:pt x="28773" y="3452594"/>
                  <a:pt x="0" y="3230950"/>
                </a:cubicBezTo>
                <a:cubicBezTo>
                  <a:pt x="-28773" y="3009306"/>
                  <a:pt x="-12550" y="2746551"/>
                  <a:pt x="0" y="2481929"/>
                </a:cubicBezTo>
                <a:cubicBezTo>
                  <a:pt x="12550" y="2217307"/>
                  <a:pt x="-5790" y="2132067"/>
                  <a:pt x="0" y="1904293"/>
                </a:cubicBezTo>
                <a:cubicBezTo>
                  <a:pt x="5790" y="1676519"/>
                  <a:pt x="-16938" y="1506194"/>
                  <a:pt x="0" y="1326657"/>
                </a:cubicBezTo>
                <a:cubicBezTo>
                  <a:pt x="16938" y="1147120"/>
                  <a:pt x="-32924" y="944576"/>
                  <a:pt x="0" y="634764"/>
                </a:cubicBezTo>
                <a:cubicBezTo>
                  <a:pt x="32924" y="324952"/>
                  <a:pt x="-12179" y="180843"/>
                  <a:pt x="0" y="0"/>
                </a:cubicBezTo>
                <a:close/>
              </a:path>
            </a:pathLst>
          </a:custGeom>
          <a:solidFill>
            <a:srgbClr val="0070C0">
              <a:alpha val="50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14042596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5" name="Ristkülik: ümarnurkne 4">
            <a:extLst>
              <a:ext uri="{FF2B5EF4-FFF2-40B4-BE49-F238E27FC236}">
                <a16:creationId xmlns:a16="http://schemas.microsoft.com/office/drawing/2014/main" id="{98406BAF-8286-E45B-0E88-1BD6316DDB49}"/>
              </a:ext>
            </a:extLst>
          </p:cNvPr>
          <p:cNvSpPr/>
          <p:nvPr/>
        </p:nvSpPr>
        <p:spPr>
          <a:xfrm>
            <a:off x="0" y="0"/>
            <a:ext cx="5134802" cy="3308916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t-EE" sz="6600" b="1" dirty="0">
                <a:ln/>
                <a:solidFill>
                  <a:schemeClr val="accent4"/>
                </a:solidFill>
              </a:rPr>
              <a:t>8. KLASSIDE LOOVTÖÖ</a:t>
            </a:r>
          </a:p>
        </p:txBody>
      </p:sp>
      <p:sp>
        <p:nvSpPr>
          <p:cNvPr id="3" name="Nool: kõver ülesnool 2">
            <a:extLst>
              <a:ext uri="{FF2B5EF4-FFF2-40B4-BE49-F238E27FC236}">
                <a16:creationId xmlns:a16="http://schemas.microsoft.com/office/drawing/2014/main" id="{C63BC7AA-50F2-99F9-48F5-7399D44AA3AC}"/>
              </a:ext>
            </a:extLst>
          </p:cNvPr>
          <p:cNvSpPr/>
          <p:nvPr/>
        </p:nvSpPr>
        <p:spPr>
          <a:xfrm>
            <a:off x="218454" y="1859884"/>
            <a:ext cx="11813706" cy="4766375"/>
          </a:xfrm>
          <a:custGeom>
            <a:avLst/>
            <a:gdLst>
              <a:gd name="connsiteX0" fmla="*/ 10690568 w 11919757"/>
              <a:gd name="connsiteY0" fmla="*/ 0 h 4986164"/>
              <a:gd name="connsiteX1" fmla="*/ 11759918 w 11919757"/>
              <a:gd name="connsiteY1" fmla="*/ 1246541 h 4986164"/>
              <a:gd name="connsiteX2" fmla="*/ 11153999 w 11919757"/>
              <a:gd name="connsiteY2" fmla="*/ 1246541 h 4986164"/>
              <a:gd name="connsiteX3" fmla="*/ 5656919 w 11919757"/>
              <a:gd name="connsiteY3" fmla="*/ 4947793 h 4986164"/>
              <a:gd name="connsiteX4" fmla="*/ 9907458 w 11919757"/>
              <a:gd name="connsiteY4" fmla="*/ 1246541 h 4986164"/>
              <a:gd name="connsiteX5" fmla="*/ 9301539 w 11919757"/>
              <a:gd name="connsiteY5" fmla="*/ 1246541 h 4986164"/>
              <a:gd name="connsiteX6" fmla="*/ 10690568 w 11919757"/>
              <a:gd name="connsiteY6" fmla="*/ 0 h 4986164"/>
              <a:gd name="connsiteX0" fmla="*/ 5033649 w 11919757"/>
              <a:gd name="connsiteY0" fmla="*/ 4986164 h 4986164"/>
              <a:gd name="connsiteX1" fmla="*/ 0 w 11919757"/>
              <a:gd name="connsiteY1" fmla="*/ 0 h 4986164"/>
              <a:gd name="connsiteX2" fmla="*/ 1246541 w 11919757"/>
              <a:gd name="connsiteY2" fmla="*/ 0 h 4986164"/>
              <a:gd name="connsiteX3" fmla="*/ 6280190 w 11919757"/>
              <a:gd name="connsiteY3" fmla="*/ 4986164 h 4986164"/>
              <a:gd name="connsiteX4" fmla="*/ 5033649 w 11919757"/>
              <a:gd name="connsiteY4" fmla="*/ 4986164 h 4986164"/>
              <a:gd name="connsiteX0" fmla="*/ 5656919 w 11919757"/>
              <a:gd name="connsiteY0" fmla="*/ 4947793 h 4986164"/>
              <a:gd name="connsiteX1" fmla="*/ 9907458 w 11919757"/>
              <a:gd name="connsiteY1" fmla="*/ 1246541 h 4986164"/>
              <a:gd name="connsiteX2" fmla="*/ 9301539 w 11919757"/>
              <a:gd name="connsiteY2" fmla="*/ 1246541 h 4986164"/>
              <a:gd name="connsiteX3" fmla="*/ 10690568 w 11919757"/>
              <a:gd name="connsiteY3" fmla="*/ 0 h 4986164"/>
              <a:gd name="connsiteX4" fmla="*/ 11759918 w 11919757"/>
              <a:gd name="connsiteY4" fmla="*/ 1246541 h 4986164"/>
              <a:gd name="connsiteX5" fmla="*/ 11153999 w 11919757"/>
              <a:gd name="connsiteY5" fmla="*/ 1246541 h 4986164"/>
              <a:gd name="connsiteX6" fmla="*/ 6280189 w 11919757"/>
              <a:gd name="connsiteY6" fmla="*/ 4986164 h 4986164"/>
              <a:gd name="connsiteX7" fmla="*/ 5033649 w 11919757"/>
              <a:gd name="connsiteY7" fmla="*/ 4986164 h 4986164"/>
              <a:gd name="connsiteX8" fmla="*/ 0 w 11919757"/>
              <a:gd name="connsiteY8" fmla="*/ 0 h 4986164"/>
              <a:gd name="connsiteX9" fmla="*/ 1246541 w 11919757"/>
              <a:gd name="connsiteY9" fmla="*/ 0 h 4986164"/>
              <a:gd name="connsiteX10" fmla="*/ 6280190 w 11919757"/>
              <a:gd name="connsiteY10" fmla="*/ 4986164 h 4986164"/>
              <a:gd name="connsiteX0" fmla="*/ 10690568 w 11759918"/>
              <a:gd name="connsiteY0" fmla="*/ 0 h 4986521"/>
              <a:gd name="connsiteX1" fmla="*/ 11759918 w 11759918"/>
              <a:gd name="connsiteY1" fmla="*/ 1246541 h 4986521"/>
              <a:gd name="connsiteX2" fmla="*/ 11153999 w 11759918"/>
              <a:gd name="connsiteY2" fmla="*/ 1246541 h 4986521"/>
              <a:gd name="connsiteX3" fmla="*/ 5656919 w 11759918"/>
              <a:gd name="connsiteY3" fmla="*/ 4947793 h 4986521"/>
              <a:gd name="connsiteX4" fmla="*/ 9907458 w 11759918"/>
              <a:gd name="connsiteY4" fmla="*/ 1246541 h 4986521"/>
              <a:gd name="connsiteX5" fmla="*/ 9301539 w 11759918"/>
              <a:gd name="connsiteY5" fmla="*/ 1246541 h 4986521"/>
              <a:gd name="connsiteX6" fmla="*/ 10690568 w 11759918"/>
              <a:gd name="connsiteY6" fmla="*/ 0 h 4986521"/>
              <a:gd name="connsiteX0" fmla="*/ 5033649 w 11759918"/>
              <a:gd name="connsiteY0" fmla="*/ 4986164 h 4986521"/>
              <a:gd name="connsiteX1" fmla="*/ 0 w 11759918"/>
              <a:gd name="connsiteY1" fmla="*/ 0 h 4986521"/>
              <a:gd name="connsiteX2" fmla="*/ 1246541 w 11759918"/>
              <a:gd name="connsiteY2" fmla="*/ 0 h 4986521"/>
              <a:gd name="connsiteX3" fmla="*/ 6280190 w 11759918"/>
              <a:gd name="connsiteY3" fmla="*/ 4986164 h 4986521"/>
              <a:gd name="connsiteX4" fmla="*/ 5033649 w 11759918"/>
              <a:gd name="connsiteY4" fmla="*/ 4986164 h 4986521"/>
              <a:gd name="connsiteX0" fmla="*/ 5656919 w 11759918"/>
              <a:gd name="connsiteY0" fmla="*/ 4947793 h 4986521"/>
              <a:gd name="connsiteX1" fmla="*/ 9907458 w 11759918"/>
              <a:gd name="connsiteY1" fmla="*/ 1246541 h 4986521"/>
              <a:gd name="connsiteX2" fmla="*/ 9301539 w 11759918"/>
              <a:gd name="connsiteY2" fmla="*/ 1246541 h 4986521"/>
              <a:gd name="connsiteX3" fmla="*/ 10690568 w 11759918"/>
              <a:gd name="connsiteY3" fmla="*/ 0 h 4986521"/>
              <a:gd name="connsiteX4" fmla="*/ 11759918 w 11759918"/>
              <a:gd name="connsiteY4" fmla="*/ 1246541 h 4986521"/>
              <a:gd name="connsiteX5" fmla="*/ 11153999 w 11759918"/>
              <a:gd name="connsiteY5" fmla="*/ 1246541 h 4986521"/>
              <a:gd name="connsiteX6" fmla="*/ 6280189 w 11759918"/>
              <a:gd name="connsiteY6" fmla="*/ 4986164 h 4986521"/>
              <a:gd name="connsiteX7" fmla="*/ 5033649 w 11759918"/>
              <a:gd name="connsiteY7" fmla="*/ 4986164 h 4986521"/>
              <a:gd name="connsiteX8" fmla="*/ 0 w 11759918"/>
              <a:gd name="connsiteY8" fmla="*/ 0 h 4986521"/>
              <a:gd name="connsiteX9" fmla="*/ 1354118 w 11759918"/>
              <a:gd name="connsiteY9" fmla="*/ 2133600 h 4986521"/>
              <a:gd name="connsiteX10" fmla="*/ 6280190 w 11759918"/>
              <a:gd name="connsiteY10" fmla="*/ 4986164 h 4986521"/>
              <a:gd name="connsiteX0" fmla="*/ 10735391 w 11804741"/>
              <a:gd name="connsiteY0" fmla="*/ 0 h 4986521"/>
              <a:gd name="connsiteX1" fmla="*/ 11804741 w 11804741"/>
              <a:gd name="connsiteY1" fmla="*/ 1246541 h 4986521"/>
              <a:gd name="connsiteX2" fmla="*/ 11198822 w 11804741"/>
              <a:gd name="connsiteY2" fmla="*/ 1246541 h 4986521"/>
              <a:gd name="connsiteX3" fmla="*/ 5701742 w 11804741"/>
              <a:gd name="connsiteY3" fmla="*/ 4947793 h 4986521"/>
              <a:gd name="connsiteX4" fmla="*/ 9952281 w 11804741"/>
              <a:gd name="connsiteY4" fmla="*/ 1246541 h 4986521"/>
              <a:gd name="connsiteX5" fmla="*/ 9346362 w 11804741"/>
              <a:gd name="connsiteY5" fmla="*/ 1246541 h 4986521"/>
              <a:gd name="connsiteX6" fmla="*/ 10735391 w 11804741"/>
              <a:gd name="connsiteY6" fmla="*/ 0 h 4986521"/>
              <a:gd name="connsiteX0" fmla="*/ 5078472 w 11804741"/>
              <a:gd name="connsiteY0" fmla="*/ 4986164 h 4986521"/>
              <a:gd name="connsiteX1" fmla="*/ 44823 w 11804741"/>
              <a:gd name="connsiteY1" fmla="*/ 0 h 4986521"/>
              <a:gd name="connsiteX2" fmla="*/ 1291364 w 11804741"/>
              <a:gd name="connsiteY2" fmla="*/ 0 h 4986521"/>
              <a:gd name="connsiteX3" fmla="*/ 6325013 w 11804741"/>
              <a:gd name="connsiteY3" fmla="*/ 4986164 h 4986521"/>
              <a:gd name="connsiteX4" fmla="*/ 5078472 w 11804741"/>
              <a:gd name="connsiteY4" fmla="*/ 4986164 h 4986521"/>
              <a:gd name="connsiteX0" fmla="*/ 5701742 w 11804741"/>
              <a:gd name="connsiteY0" fmla="*/ 4947793 h 4986521"/>
              <a:gd name="connsiteX1" fmla="*/ 9952281 w 11804741"/>
              <a:gd name="connsiteY1" fmla="*/ 1246541 h 4986521"/>
              <a:gd name="connsiteX2" fmla="*/ 9346362 w 11804741"/>
              <a:gd name="connsiteY2" fmla="*/ 1246541 h 4986521"/>
              <a:gd name="connsiteX3" fmla="*/ 10735391 w 11804741"/>
              <a:gd name="connsiteY3" fmla="*/ 0 h 4986521"/>
              <a:gd name="connsiteX4" fmla="*/ 11804741 w 11804741"/>
              <a:gd name="connsiteY4" fmla="*/ 1246541 h 4986521"/>
              <a:gd name="connsiteX5" fmla="*/ 11198822 w 11804741"/>
              <a:gd name="connsiteY5" fmla="*/ 1246541 h 4986521"/>
              <a:gd name="connsiteX6" fmla="*/ 6325012 w 11804741"/>
              <a:gd name="connsiteY6" fmla="*/ 4986164 h 4986521"/>
              <a:gd name="connsiteX7" fmla="*/ 5078472 w 11804741"/>
              <a:gd name="connsiteY7" fmla="*/ 4986164 h 4986521"/>
              <a:gd name="connsiteX8" fmla="*/ 0 w 11804741"/>
              <a:gd name="connsiteY8" fmla="*/ 2196353 h 4986521"/>
              <a:gd name="connsiteX9" fmla="*/ 1398941 w 11804741"/>
              <a:gd name="connsiteY9" fmla="*/ 2133600 h 4986521"/>
              <a:gd name="connsiteX10" fmla="*/ 6325013 w 11804741"/>
              <a:gd name="connsiteY10" fmla="*/ 4986164 h 4986521"/>
              <a:gd name="connsiteX0" fmla="*/ 10735391 w 11804741"/>
              <a:gd name="connsiteY0" fmla="*/ 0 h 4986521"/>
              <a:gd name="connsiteX1" fmla="*/ 11804741 w 11804741"/>
              <a:gd name="connsiteY1" fmla="*/ 1246541 h 4986521"/>
              <a:gd name="connsiteX2" fmla="*/ 11198822 w 11804741"/>
              <a:gd name="connsiteY2" fmla="*/ 1246541 h 4986521"/>
              <a:gd name="connsiteX3" fmla="*/ 5701742 w 11804741"/>
              <a:gd name="connsiteY3" fmla="*/ 4947793 h 4986521"/>
              <a:gd name="connsiteX4" fmla="*/ 9952281 w 11804741"/>
              <a:gd name="connsiteY4" fmla="*/ 1246541 h 4986521"/>
              <a:gd name="connsiteX5" fmla="*/ 9346362 w 11804741"/>
              <a:gd name="connsiteY5" fmla="*/ 1246541 h 4986521"/>
              <a:gd name="connsiteX6" fmla="*/ 10735391 w 11804741"/>
              <a:gd name="connsiteY6" fmla="*/ 0 h 4986521"/>
              <a:gd name="connsiteX0" fmla="*/ 5078472 w 11804741"/>
              <a:gd name="connsiteY0" fmla="*/ 4986164 h 4986521"/>
              <a:gd name="connsiteX1" fmla="*/ 44823 w 11804741"/>
              <a:gd name="connsiteY1" fmla="*/ 0 h 4986521"/>
              <a:gd name="connsiteX2" fmla="*/ 1434799 w 11804741"/>
              <a:gd name="connsiteY2" fmla="*/ 2124635 h 4986521"/>
              <a:gd name="connsiteX3" fmla="*/ 6325013 w 11804741"/>
              <a:gd name="connsiteY3" fmla="*/ 4986164 h 4986521"/>
              <a:gd name="connsiteX4" fmla="*/ 5078472 w 11804741"/>
              <a:gd name="connsiteY4" fmla="*/ 4986164 h 4986521"/>
              <a:gd name="connsiteX0" fmla="*/ 5701742 w 11804741"/>
              <a:gd name="connsiteY0" fmla="*/ 4947793 h 4986521"/>
              <a:gd name="connsiteX1" fmla="*/ 9952281 w 11804741"/>
              <a:gd name="connsiteY1" fmla="*/ 1246541 h 4986521"/>
              <a:gd name="connsiteX2" fmla="*/ 9346362 w 11804741"/>
              <a:gd name="connsiteY2" fmla="*/ 1246541 h 4986521"/>
              <a:gd name="connsiteX3" fmla="*/ 10735391 w 11804741"/>
              <a:gd name="connsiteY3" fmla="*/ 0 h 4986521"/>
              <a:gd name="connsiteX4" fmla="*/ 11804741 w 11804741"/>
              <a:gd name="connsiteY4" fmla="*/ 1246541 h 4986521"/>
              <a:gd name="connsiteX5" fmla="*/ 11198822 w 11804741"/>
              <a:gd name="connsiteY5" fmla="*/ 1246541 h 4986521"/>
              <a:gd name="connsiteX6" fmla="*/ 6325012 w 11804741"/>
              <a:gd name="connsiteY6" fmla="*/ 4986164 h 4986521"/>
              <a:gd name="connsiteX7" fmla="*/ 5078472 w 11804741"/>
              <a:gd name="connsiteY7" fmla="*/ 4986164 h 4986521"/>
              <a:gd name="connsiteX8" fmla="*/ 0 w 11804741"/>
              <a:gd name="connsiteY8" fmla="*/ 2196353 h 4986521"/>
              <a:gd name="connsiteX9" fmla="*/ 1398941 w 11804741"/>
              <a:gd name="connsiteY9" fmla="*/ 2133600 h 4986521"/>
              <a:gd name="connsiteX10" fmla="*/ 6325013 w 11804741"/>
              <a:gd name="connsiteY10" fmla="*/ 4986164 h 4986521"/>
              <a:gd name="connsiteX0" fmla="*/ 10744356 w 11813706"/>
              <a:gd name="connsiteY0" fmla="*/ 0 h 4986521"/>
              <a:gd name="connsiteX1" fmla="*/ 11813706 w 11813706"/>
              <a:gd name="connsiteY1" fmla="*/ 1246541 h 4986521"/>
              <a:gd name="connsiteX2" fmla="*/ 11207787 w 11813706"/>
              <a:gd name="connsiteY2" fmla="*/ 1246541 h 4986521"/>
              <a:gd name="connsiteX3" fmla="*/ 5710707 w 11813706"/>
              <a:gd name="connsiteY3" fmla="*/ 4947793 h 4986521"/>
              <a:gd name="connsiteX4" fmla="*/ 9961246 w 11813706"/>
              <a:gd name="connsiteY4" fmla="*/ 1246541 h 4986521"/>
              <a:gd name="connsiteX5" fmla="*/ 9355327 w 11813706"/>
              <a:gd name="connsiteY5" fmla="*/ 1246541 h 4986521"/>
              <a:gd name="connsiteX6" fmla="*/ 10744356 w 11813706"/>
              <a:gd name="connsiteY6" fmla="*/ 0 h 4986521"/>
              <a:gd name="connsiteX0" fmla="*/ 5087437 w 11813706"/>
              <a:gd name="connsiteY0" fmla="*/ 4986164 h 4986521"/>
              <a:gd name="connsiteX1" fmla="*/ 0 w 11813706"/>
              <a:gd name="connsiteY1" fmla="*/ 2151529 h 4986521"/>
              <a:gd name="connsiteX2" fmla="*/ 1443764 w 11813706"/>
              <a:gd name="connsiteY2" fmla="*/ 2124635 h 4986521"/>
              <a:gd name="connsiteX3" fmla="*/ 6333978 w 11813706"/>
              <a:gd name="connsiteY3" fmla="*/ 4986164 h 4986521"/>
              <a:gd name="connsiteX4" fmla="*/ 5087437 w 11813706"/>
              <a:gd name="connsiteY4" fmla="*/ 4986164 h 4986521"/>
              <a:gd name="connsiteX0" fmla="*/ 5710707 w 11813706"/>
              <a:gd name="connsiteY0" fmla="*/ 4947793 h 4986521"/>
              <a:gd name="connsiteX1" fmla="*/ 9961246 w 11813706"/>
              <a:gd name="connsiteY1" fmla="*/ 1246541 h 4986521"/>
              <a:gd name="connsiteX2" fmla="*/ 9355327 w 11813706"/>
              <a:gd name="connsiteY2" fmla="*/ 1246541 h 4986521"/>
              <a:gd name="connsiteX3" fmla="*/ 10744356 w 11813706"/>
              <a:gd name="connsiteY3" fmla="*/ 0 h 4986521"/>
              <a:gd name="connsiteX4" fmla="*/ 11813706 w 11813706"/>
              <a:gd name="connsiteY4" fmla="*/ 1246541 h 4986521"/>
              <a:gd name="connsiteX5" fmla="*/ 11207787 w 11813706"/>
              <a:gd name="connsiteY5" fmla="*/ 1246541 h 4986521"/>
              <a:gd name="connsiteX6" fmla="*/ 6333977 w 11813706"/>
              <a:gd name="connsiteY6" fmla="*/ 4986164 h 4986521"/>
              <a:gd name="connsiteX7" fmla="*/ 5087437 w 11813706"/>
              <a:gd name="connsiteY7" fmla="*/ 4986164 h 4986521"/>
              <a:gd name="connsiteX8" fmla="*/ 8965 w 11813706"/>
              <a:gd name="connsiteY8" fmla="*/ 2196353 h 4986521"/>
              <a:gd name="connsiteX9" fmla="*/ 1407906 w 11813706"/>
              <a:gd name="connsiteY9" fmla="*/ 2133600 h 4986521"/>
              <a:gd name="connsiteX10" fmla="*/ 6333978 w 11813706"/>
              <a:gd name="connsiteY10" fmla="*/ 4986164 h 4986521"/>
              <a:gd name="connsiteX0" fmla="*/ 10744356 w 11813706"/>
              <a:gd name="connsiteY0" fmla="*/ 0 h 4986521"/>
              <a:gd name="connsiteX1" fmla="*/ 11813706 w 11813706"/>
              <a:gd name="connsiteY1" fmla="*/ 1246541 h 4986521"/>
              <a:gd name="connsiteX2" fmla="*/ 11207787 w 11813706"/>
              <a:gd name="connsiteY2" fmla="*/ 1246541 h 4986521"/>
              <a:gd name="connsiteX3" fmla="*/ 5710707 w 11813706"/>
              <a:gd name="connsiteY3" fmla="*/ 4947793 h 4986521"/>
              <a:gd name="connsiteX4" fmla="*/ 9961246 w 11813706"/>
              <a:gd name="connsiteY4" fmla="*/ 1246541 h 4986521"/>
              <a:gd name="connsiteX5" fmla="*/ 9355327 w 11813706"/>
              <a:gd name="connsiteY5" fmla="*/ 1246541 h 4986521"/>
              <a:gd name="connsiteX6" fmla="*/ 10744356 w 11813706"/>
              <a:gd name="connsiteY6" fmla="*/ 0 h 4986521"/>
              <a:gd name="connsiteX0" fmla="*/ 5087437 w 11813706"/>
              <a:gd name="connsiteY0" fmla="*/ 4986164 h 4986521"/>
              <a:gd name="connsiteX1" fmla="*/ 0 w 11813706"/>
              <a:gd name="connsiteY1" fmla="*/ 2151529 h 4986521"/>
              <a:gd name="connsiteX2" fmla="*/ 1443764 w 11813706"/>
              <a:gd name="connsiteY2" fmla="*/ 2124635 h 4986521"/>
              <a:gd name="connsiteX3" fmla="*/ 6333978 w 11813706"/>
              <a:gd name="connsiteY3" fmla="*/ 4986164 h 4986521"/>
              <a:gd name="connsiteX4" fmla="*/ 5087437 w 11813706"/>
              <a:gd name="connsiteY4" fmla="*/ 4986164 h 4986521"/>
              <a:gd name="connsiteX0" fmla="*/ 5710707 w 11813706"/>
              <a:gd name="connsiteY0" fmla="*/ 4947793 h 4986521"/>
              <a:gd name="connsiteX1" fmla="*/ 9961246 w 11813706"/>
              <a:gd name="connsiteY1" fmla="*/ 1246541 h 4986521"/>
              <a:gd name="connsiteX2" fmla="*/ 9355327 w 11813706"/>
              <a:gd name="connsiteY2" fmla="*/ 1246541 h 4986521"/>
              <a:gd name="connsiteX3" fmla="*/ 10744356 w 11813706"/>
              <a:gd name="connsiteY3" fmla="*/ 0 h 4986521"/>
              <a:gd name="connsiteX4" fmla="*/ 11813706 w 11813706"/>
              <a:gd name="connsiteY4" fmla="*/ 1246541 h 4986521"/>
              <a:gd name="connsiteX5" fmla="*/ 11207787 w 11813706"/>
              <a:gd name="connsiteY5" fmla="*/ 1246541 h 4986521"/>
              <a:gd name="connsiteX6" fmla="*/ 6333977 w 11813706"/>
              <a:gd name="connsiteY6" fmla="*/ 4986164 h 4986521"/>
              <a:gd name="connsiteX7" fmla="*/ 5087437 w 11813706"/>
              <a:gd name="connsiteY7" fmla="*/ 4986164 h 4986521"/>
              <a:gd name="connsiteX8" fmla="*/ 8965 w 11813706"/>
              <a:gd name="connsiteY8" fmla="*/ 2160494 h 4986521"/>
              <a:gd name="connsiteX9" fmla="*/ 1407906 w 11813706"/>
              <a:gd name="connsiteY9" fmla="*/ 2133600 h 4986521"/>
              <a:gd name="connsiteX10" fmla="*/ 6333978 w 11813706"/>
              <a:gd name="connsiteY10" fmla="*/ 4986164 h 4986521"/>
              <a:gd name="connsiteX0" fmla="*/ 10744356 w 11813706"/>
              <a:gd name="connsiteY0" fmla="*/ 0 h 5001581"/>
              <a:gd name="connsiteX1" fmla="*/ 11813706 w 11813706"/>
              <a:gd name="connsiteY1" fmla="*/ 1246541 h 5001581"/>
              <a:gd name="connsiteX2" fmla="*/ 11207787 w 11813706"/>
              <a:gd name="connsiteY2" fmla="*/ 1246541 h 5001581"/>
              <a:gd name="connsiteX3" fmla="*/ 5710707 w 11813706"/>
              <a:gd name="connsiteY3" fmla="*/ 4947793 h 5001581"/>
              <a:gd name="connsiteX4" fmla="*/ 9961246 w 11813706"/>
              <a:gd name="connsiteY4" fmla="*/ 1246541 h 5001581"/>
              <a:gd name="connsiteX5" fmla="*/ 9355327 w 11813706"/>
              <a:gd name="connsiteY5" fmla="*/ 1246541 h 5001581"/>
              <a:gd name="connsiteX6" fmla="*/ 10744356 w 11813706"/>
              <a:gd name="connsiteY6" fmla="*/ 0 h 5001581"/>
              <a:gd name="connsiteX0" fmla="*/ 5087437 w 11813706"/>
              <a:gd name="connsiteY0" fmla="*/ 4986164 h 5001581"/>
              <a:gd name="connsiteX1" fmla="*/ 0 w 11813706"/>
              <a:gd name="connsiteY1" fmla="*/ 2151529 h 5001581"/>
              <a:gd name="connsiteX2" fmla="*/ 1443764 w 11813706"/>
              <a:gd name="connsiteY2" fmla="*/ 2124635 h 5001581"/>
              <a:gd name="connsiteX3" fmla="*/ 6333978 w 11813706"/>
              <a:gd name="connsiteY3" fmla="*/ 4986164 h 5001581"/>
              <a:gd name="connsiteX4" fmla="*/ 5087437 w 11813706"/>
              <a:gd name="connsiteY4" fmla="*/ 4986164 h 5001581"/>
              <a:gd name="connsiteX0" fmla="*/ 5092143 w 11813706"/>
              <a:gd name="connsiteY0" fmla="*/ 5001581 h 5001581"/>
              <a:gd name="connsiteX1" fmla="*/ 9961246 w 11813706"/>
              <a:gd name="connsiteY1" fmla="*/ 1246541 h 5001581"/>
              <a:gd name="connsiteX2" fmla="*/ 9355327 w 11813706"/>
              <a:gd name="connsiteY2" fmla="*/ 1246541 h 5001581"/>
              <a:gd name="connsiteX3" fmla="*/ 10744356 w 11813706"/>
              <a:gd name="connsiteY3" fmla="*/ 0 h 5001581"/>
              <a:gd name="connsiteX4" fmla="*/ 11813706 w 11813706"/>
              <a:gd name="connsiteY4" fmla="*/ 1246541 h 5001581"/>
              <a:gd name="connsiteX5" fmla="*/ 11207787 w 11813706"/>
              <a:gd name="connsiteY5" fmla="*/ 1246541 h 5001581"/>
              <a:gd name="connsiteX6" fmla="*/ 6333977 w 11813706"/>
              <a:gd name="connsiteY6" fmla="*/ 4986164 h 5001581"/>
              <a:gd name="connsiteX7" fmla="*/ 5087437 w 11813706"/>
              <a:gd name="connsiteY7" fmla="*/ 4986164 h 5001581"/>
              <a:gd name="connsiteX8" fmla="*/ 8965 w 11813706"/>
              <a:gd name="connsiteY8" fmla="*/ 2160494 h 5001581"/>
              <a:gd name="connsiteX9" fmla="*/ 1407906 w 11813706"/>
              <a:gd name="connsiteY9" fmla="*/ 2133600 h 5001581"/>
              <a:gd name="connsiteX10" fmla="*/ 6333978 w 11813706"/>
              <a:gd name="connsiteY10" fmla="*/ 4986164 h 5001581"/>
              <a:gd name="connsiteX0" fmla="*/ 10744356 w 11813706"/>
              <a:gd name="connsiteY0" fmla="*/ 0 h 5030470"/>
              <a:gd name="connsiteX1" fmla="*/ 11813706 w 11813706"/>
              <a:gd name="connsiteY1" fmla="*/ 1246541 h 5030470"/>
              <a:gd name="connsiteX2" fmla="*/ 11207787 w 11813706"/>
              <a:gd name="connsiteY2" fmla="*/ 1246541 h 5030470"/>
              <a:gd name="connsiteX3" fmla="*/ 5101107 w 11813706"/>
              <a:gd name="connsiteY3" fmla="*/ 4992616 h 5030470"/>
              <a:gd name="connsiteX4" fmla="*/ 9961246 w 11813706"/>
              <a:gd name="connsiteY4" fmla="*/ 1246541 h 5030470"/>
              <a:gd name="connsiteX5" fmla="*/ 9355327 w 11813706"/>
              <a:gd name="connsiteY5" fmla="*/ 1246541 h 5030470"/>
              <a:gd name="connsiteX6" fmla="*/ 10744356 w 11813706"/>
              <a:gd name="connsiteY6" fmla="*/ 0 h 5030470"/>
              <a:gd name="connsiteX0" fmla="*/ 5087437 w 11813706"/>
              <a:gd name="connsiteY0" fmla="*/ 4986164 h 5030470"/>
              <a:gd name="connsiteX1" fmla="*/ 0 w 11813706"/>
              <a:gd name="connsiteY1" fmla="*/ 2151529 h 5030470"/>
              <a:gd name="connsiteX2" fmla="*/ 1443764 w 11813706"/>
              <a:gd name="connsiteY2" fmla="*/ 2124635 h 5030470"/>
              <a:gd name="connsiteX3" fmla="*/ 6333978 w 11813706"/>
              <a:gd name="connsiteY3" fmla="*/ 4986164 h 5030470"/>
              <a:gd name="connsiteX4" fmla="*/ 5087437 w 11813706"/>
              <a:gd name="connsiteY4" fmla="*/ 4986164 h 5030470"/>
              <a:gd name="connsiteX0" fmla="*/ 5092143 w 11813706"/>
              <a:gd name="connsiteY0" fmla="*/ 5001581 h 5030470"/>
              <a:gd name="connsiteX1" fmla="*/ 9961246 w 11813706"/>
              <a:gd name="connsiteY1" fmla="*/ 1246541 h 5030470"/>
              <a:gd name="connsiteX2" fmla="*/ 9355327 w 11813706"/>
              <a:gd name="connsiteY2" fmla="*/ 1246541 h 5030470"/>
              <a:gd name="connsiteX3" fmla="*/ 10744356 w 11813706"/>
              <a:gd name="connsiteY3" fmla="*/ 0 h 5030470"/>
              <a:gd name="connsiteX4" fmla="*/ 11813706 w 11813706"/>
              <a:gd name="connsiteY4" fmla="*/ 1246541 h 5030470"/>
              <a:gd name="connsiteX5" fmla="*/ 11207787 w 11813706"/>
              <a:gd name="connsiteY5" fmla="*/ 1246541 h 5030470"/>
              <a:gd name="connsiteX6" fmla="*/ 6333977 w 11813706"/>
              <a:gd name="connsiteY6" fmla="*/ 4986164 h 5030470"/>
              <a:gd name="connsiteX7" fmla="*/ 5087437 w 11813706"/>
              <a:gd name="connsiteY7" fmla="*/ 4986164 h 5030470"/>
              <a:gd name="connsiteX8" fmla="*/ 8965 w 11813706"/>
              <a:gd name="connsiteY8" fmla="*/ 2160494 h 5030470"/>
              <a:gd name="connsiteX9" fmla="*/ 1407906 w 11813706"/>
              <a:gd name="connsiteY9" fmla="*/ 2133600 h 5030470"/>
              <a:gd name="connsiteX10" fmla="*/ 6333978 w 11813706"/>
              <a:gd name="connsiteY10" fmla="*/ 4986164 h 5030470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333978 w 11813706"/>
              <a:gd name="connsiteY10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199507 w 11813706"/>
              <a:gd name="connsiteY10" fmla="*/ 496823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190543 w 11813706"/>
              <a:gd name="connsiteY10" fmla="*/ 4977199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7" fmla="*/ 8965 w 11813706"/>
              <a:gd name="connsiteY7" fmla="*/ 2160494 h 5026818"/>
              <a:gd name="connsiteX8" fmla="*/ 1407906 w 11813706"/>
              <a:gd name="connsiteY8" fmla="*/ 2133600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7" fmla="*/ 8965 w 11813706"/>
              <a:gd name="connsiteY7" fmla="*/ 216049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4" fmla="*/ 11207787 w 11813706"/>
              <a:gd name="connsiteY4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4" fmla="*/ 11763598 w 11813706"/>
              <a:gd name="connsiteY4" fmla="*/ 1103106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51578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51578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51578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51578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08258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154684 w 11813706"/>
              <a:gd name="connsiteY3" fmla="*/ 4690329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154684 w 11813706"/>
              <a:gd name="connsiteY3" fmla="*/ 4690329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154684 w 11813706"/>
              <a:gd name="connsiteY3" fmla="*/ 4690329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432269 w 11813706"/>
              <a:gd name="connsiteY3" fmla="*/ 4616850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77148 w 11813706"/>
              <a:gd name="connsiteY3" fmla="*/ 4625014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77148 w 11813706"/>
              <a:gd name="connsiteY3" fmla="*/ 4625014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93477 w 11813706"/>
              <a:gd name="connsiteY3" fmla="*/ 4592356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93477 w 11813706"/>
              <a:gd name="connsiteY3" fmla="*/ 4592356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7060920 w 11813706"/>
              <a:gd name="connsiteY3" fmla="*/ 4437235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13706" h="4766375" stroke="0" extrusionOk="0">
                <a:moveTo>
                  <a:pt x="10627815" y="0"/>
                </a:moveTo>
                <a:lnTo>
                  <a:pt x="11813706" y="1004494"/>
                </a:lnTo>
                <a:lnTo>
                  <a:pt x="11207787" y="1004494"/>
                </a:lnTo>
                <a:cubicBezTo>
                  <a:pt x="10575147" y="3431586"/>
                  <a:pt x="7522548" y="4845797"/>
                  <a:pt x="5101107" y="4750569"/>
                </a:cubicBezTo>
                <a:cubicBezTo>
                  <a:pt x="7150267" y="4497285"/>
                  <a:pt x="9444983" y="2985109"/>
                  <a:pt x="9961246" y="1004494"/>
                </a:cubicBezTo>
                <a:lnTo>
                  <a:pt x="9355327" y="1004494"/>
                </a:lnTo>
                <a:lnTo>
                  <a:pt x="10627815" y="0"/>
                </a:lnTo>
                <a:close/>
              </a:path>
              <a:path w="11813706" h="4766375" fill="darkenLess" stroke="0" extrusionOk="0">
                <a:moveTo>
                  <a:pt x="5108728" y="4760446"/>
                </a:moveTo>
                <a:cubicBezTo>
                  <a:pt x="2409402" y="4805269"/>
                  <a:pt x="0" y="4663264"/>
                  <a:pt x="0" y="1909482"/>
                </a:cubicBezTo>
                <a:lnTo>
                  <a:pt x="1443764" y="1882588"/>
                </a:lnTo>
                <a:cubicBezTo>
                  <a:pt x="1443764" y="4636370"/>
                  <a:pt x="4901398" y="4380085"/>
                  <a:pt x="7060920" y="4437235"/>
                </a:cubicBezTo>
                <a:cubicBezTo>
                  <a:pt x="6633453" y="4437235"/>
                  <a:pt x="5697719" y="4730350"/>
                  <a:pt x="5108728" y="4760446"/>
                </a:cubicBezTo>
                <a:close/>
              </a:path>
              <a:path w="11813706" h="4766375" fill="none" extrusionOk="0">
                <a:moveTo>
                  <a:pt x="9961246" y="1004494"/>
                </a:moveTo>
                <a:lnTo>
                  <a:pt x="9355327" y="1004494"/>
                </a:lnTo>
                <a:lnTo>
                  <a:pt x="11813706" y="1004494"/>
                </a:lnTo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>
              <a:solidFill>
                <a:schemeClr val="tx1"/>
              </a:solidFill>
            </a:endParaRPr>
          </a:p>
        </p:txBody>
      </p:sp>
      <p:sp>
        <p:nvSpPr>
          <p:cNvPr id="171" name="Ovaal 170">
            <a:extLst>
              <a:ext uri="{FF2B5EF4-FFF2-40B4-BE49-F238E27FC236}">
                <a16:creationId xmlns:a16="http://schemas.microsoft.com/office/drawing/2014/main" id="{24EA5C5D-F03E-9B81-1FB2-8025A48734DB}"/>
              </a:ext>
            </a:extLst>
          </p:cNvPr>
          <p:cNvSpPr/>
          <p:nvPr/>
        </p:nvSpPr>
        <p:spPr>
          <a:xfrm>
            <a:off x="9776423" y="1310927"/>
            <a:ext cx="2255737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grpSp>
        <p:nvGrpSpPr>
          <p:cNvPr id="35" name="Rühm 34">
            <a:extLst>
              <a:ext uri="{FF2B5EF4-FFF2-40B4-BE49-F238E27FC236}">
                <a16:creationId xmlns:a16="http://schemas.microsoft.com/office/drawing/2014/main" id="{B07BBB40-72BF-582D-11DB-29C1B1508FC0}"/>
              </a:ext>
            </a:extLst>
          </p:cNvPr>
          <p:cNvGrpSpPr/>
          <p:nvPr/>
        </p:nvGrpSpPr>
        <p:grpSpPr>
          <a:xfrm>
            <a:off x="9872708" y="786672"/>
            <a:ext cx="2043957" cy="768994"/>
            <a:chOff x="8500099" y="348862"/>
            <a:chExt cx="2140873" cy="768994"/>
          </a:xfrm>
        </p:grpSpPr>
        <p:grpSp>
          <p:nvGrpSpPr>
            <p:cNvPr id="80" name="Rühm 79">
              <a:extLst>
                <a:ext uri="{FF2B5EF4-FFF2-40B4-BE49-F238E27FC236}">
                  <a16:creationId xmlns:a16="http://schemas.microsoft.com/office/drawing/2014/main" id="{5CC7402C-2D24-B36A-09A8-D6C7A7F39A46}"/>
                </a:ext>
              </a:extLst>
            </p:cNvPr>
            <p:cNvGrpSpPr/>
            <p:nvPr/>
          </p:nvGrpSpPr>
          <p:grpSpPr>
            <a:xfrm>
              <a:off x="8507990" y="348862"/>
              <a:ext cx="2079382" cy="768994"/>
              <a:chOff x="8181975" y="419100"/>
              <a:chExt cx="3067050" cy="1135772"/>
            </a:xfrm>
            <a:solidFill>
              <a:srgbClr val="FFFF00"/>
            </a:solidFill>
            <a:effectLst>
              <a:glow rad="419100">
                <a:schemeClr val="accent4">
                  <a:satMod val="175000"/>
                  <a:alpha val="40000"/>
                </a:schemeClr>
              </a:glow>
            </a:effectLst>
          </p:grpSpPr>
          <p:sp>
            <p:nvSpPr>
              <p:cNvPr id="54" name="Ristkülik 53">
                <a:extLst>
                  <a:ext uri="{FF2B5EF4-FFF2-40B4-BE49-F238E27FC236}">
                    <a16:creationId xmlns:a16="http://schemas.microsoft.com/office/drawing/2014/main" id="{7327C983-254A-1392-E254-673D446AE4FD}"/>
                  </a:ext>
                </a:extLst>
              </p:cNvPr>
              <p:cNvSpPr/>
              <p:nvPr/>
            </p:nvSpPr>
            <p:spPr>
              <a:xfrm>
                <a:off x="8181975" y="533400"/>
                <a:ext cx="3067050" cy="718629"/>
              </a:xfrm>
              <a:custGeom>
                <a:avLst/>
                <a:gdLst>
                  <a:gd name="csX0" fmla="*/ 0 w 3067050"/>
                  <a:gd name="csY0" fmla="*/ 0 h 718629"/>
                  <a:gd name="csX1" fmla="*/ 3067050 w 3067050"/>
                  <a:gd name="csY1" fmla="*/ 0 h 718629"/>
                  <a:gd name="csX2" fmla="*/ 3067050 w 3067050"/>
                  <a:gd name="csY2" fmla="*/ 718629 h 718629"/>
                  <a:gd name="csX3" fmla="*/ 0 w 3067050"/>
                  <a:gd name="csY3" fmla="*/ 718629 h 718629"/>
                  <a:gd name="csX4" fmla="*/ 0 w 3067050"/>
                  <a:gd name="csY4" fmla="*/ 0 h 7186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3067050" h="718629" fill="none" extrusionOk="0">
                    <a:moveTo>
                      <a:pt x="0" y="0"/>
                    </a:moveTo>
                    <a:cubicBezTo>
                      <a:pt x="862236" y="-107097"/>
                      <a:pt x="2491030" y="114891"/>
                      <a:pt x="3067050" y="0"/>
                    </a:cubicBezTo>
                    <a:cubicBezTo>
                      <a:pt x="3040265" y="105332"/>
                      <a:pt x="3128989" y="627639"/>
                      <a:pt x="3067050" y="718629"/>
                    </a:cubicBezTo>
                    <a:cubicBezTo>
                      <a:pt x="2153437" y="737082"/>
                      <a:pt x="1521045" y="741219"/>
                      <a:pt x="0" y="718629"/>
                    </a:cubicBezTo>
                    <a:cubicBezTo>
                      <a:pt x="-37831" y="556652"/>
                      <a:pt x="-55212" y="241638"/>
                      <a:pt x="0" y="0"/>
                    </a:cubicBezTo>
                    <a:close/>
                  </a:path>
                  <a:path w="3067050" h="718629" stroke="0" extrusionOk="0">
                    <a:moveTo>
                      <a:pt x="0" y="0"/>
                    </a:moveTo>
                    <a:cubicBezTo>
                      <a:pt x="1130857" y="80376"/>
                      <a:pt x="2195956" y="-106280"/>
                      <a:pt x="3067050" y="0"/>
                    </a:cubicBezTo>
                    <a:cubicBezTo>
                      <a:pt x="3121705" y="329539"/>
                      <a:pt x="3003995" y="371467"/>
                      <a:pt x="3067050" y="718629"/>
                    </a:cubicBezTo>
                    <a:cubicBezTo>
                      <a:pt x="2758452" y="750429"/>
                      <a:pt x="557250" y="757264"/>
                      <a:pt x="0" y="718629"/>
                    </a:cubicBezTo>
                    <a:cubicBezTo>
                      <a:pt x="10018" y="635154"/>
                      <a:pt x="-55049" y="282686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1374697064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69" name="Ristkülik 68">
                <a:extLst>
                  <a:ext uri="{FF2B5EF4-FFF2-40B4-BE49-F238E27FC236}">
                    <a16:creationId xmlns:a16="http://schemas.microsoft.com/office/drawing/2014/main" id="{D843159B-F09B-753C-3C01-4AE3399D34A3}"/>
                  </a:ext>
                </a:extLst>
              </p:cNvPr>
              <p:cNvSpPr/>
              <p:nvPr/>
            </p:nvSpPr>
            <p:spPr>
              <a:xfrm>
                <a:off x="8181975" y="419100"/>
                <a:ext cx="52357" cy="1117933"/>
              </a:xfrm>
              <a:custGeom>
                <a:avLst/>
                <a:gdLst>
                  <a:gd name="csX0" fmla="*/ 0 w 52357"/>
                  <a:gd name="csY0" fmla="*/ 0 h 1117933"/>
                  <a:gd name="csX1" fmla="*/ 52357 w 52357"/>
                  <a:gd name="csY1" fmla="*/ 0 h 1117933"/>
                  <a:gd name="csX2" fmla="*/ 52357 w 52357"/>
                  <a:gd name="csY2" fmla="*/ 1117933 h 1117933"/>
                  <a:gd name="csX3" fmla="*/ 0 w 52357"/>
                  <a:gd name="csY3" fmla="*/ 1117933 h 1117933"/>
                  <a:gd name="csX4" fmla="*/ 0 w 52357"/>
                  <a:gd name="csY4" fmla="*/ 0 h 111793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357" h="1117933" fill="none" extrusionOk="0">
                    <a:moveTo>
                      <a:pt x="0" y="0"/>
                    </a:moveTo>
                    <a:cubicBezTo>
                      <a:pt x="10030" y="-3116"/>
                      <a:pt x="29687" y="-4597"/>
                      <a:pt x="52357" y="0"/>
                    </a:cubicBezTo>
                    <a:cubicBezTo>
                      <a:pt x="57340" y="346621"/>
                      <a:pt x="2724" y="564217"/>
                      <a:pt x="52357" y="1117933"/>
                    </a:cubicBezTo>
                    <a:cubicBezTo>
                      <a:pt x="43165" y="1115370"/>
                      <a:pt x="16973" y="1114969"/>
                      <a:pt x="0" y="1117933"/>
                    </a:cubicBezTo>
                    <a:cubicBezTo>
                      <a:pt x="23161" y="884623"/>
                      <a:pt x="-36435" y="164293"/>
                      <a:pt x="0" y="0"/>
                    </a:cubicBezTo>
                    <a:close/>
                  </a:path>
                  <a:path w="52357" h="1117933" stroke="0" extrusionOk="0">
                    <a:moveTo>
                      <a:pt x="0" y="0"/>
                    </a:moveTo>
                    <a:cubicBezTo>
                      <a:pt x="12551" y="-4032"/>
                      <a:pt x="39074" y="-1451"/>
                      <a:pt x="52357" y="0"/>
                    </a:cubicBezTo>
                    <a:cubicBezTo>
                      <a:pt x="-20614" y="533321"/>
                      <a:pt x="147548" y="909647"/>
                      <a:pt x="52357" y="1117933"/>
                    </a:cubicBezTo>
                    <a:cubicBezTo>
                      <a:pt x="37022" y="1121952"/>
                      <a:pt x="25406" y="1121930"/>
                      <a:pt x="0" y="1117933"/>
                    </a:cubicBezTo>
                    <a:cubicBezTo>
                      <a:pt x="11877" y="980195"/>
                      <a:pt x="-78410" y="434718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3619034263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82" name="Ristkülik 81">
                <a:extLst>
                  <a:ext uri="{FF2B5EF4-FFF2-40B4-BE49-F238E27FC236}">
                    <a16:creationId xmlns:a16="http://schemas.microsoft.com/office/drawing/2014/main" id="{C58712D5-6A19-E462-0B12-13FAF3DA9A0B}"/>
                  </a:ext>
                </a:extLst>
              </p:cNvPr>
              <p:cNvSpPr/>
              <p:nvPr/>
            </p:nvSpPr>
            <p:spPr>
              <a:xfrm>
                <a:off x="11190325" y="436939"/>
                <a:ext cx="52357" cy="1117933"/>
              </a:xfrm>
              <a:custGeom>
                <a:avLst/>
                <a:gdLst>
                  <a:gd name="csX0" fmla="*/ 0 w 52357"/>
                  <a:gd name="csY0" fmla="*/ 0 h 1117933"/>
                  <a:gd name="csX1" fmla="*/ 52357 w 52357"/>
                  <a:gd name="csY1" fmla="*/ 0 h 1117933"/>
                  <a:gd name="csX2" fmla="*/ 52357 w 52357"/>
                  <a:gd name="csY2" fmla="*/ 1117933 h 1117933"/>
                  <a:gd name="csX3" fmla="*/ 0 w 52357"/>
                  <a:gd name="csY3" fmla="*/ 1117933 h 1117933"/>
                  <a:gd name="csX4" fmla="*/ 0 w 52357"/>
                  <a:gd name="csY4" fmla="*/ 0 h 111793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357" h="1117933" fill="none" extrusionOk="0">
                    <a:moveTo>
                      <a:pt x="0" y="0"/>
                    </a:moveTo>
                    <a:cubicBezTo>
                      <a:pt x="21154" y="51"/>
                      <a:pt x="34603" y="4524"/>
                      <a:pt x="52357" y="0"/>
                    </a:cubicBezTo>
                    <a:cubicBezTo>
                      <a:pt x="110739" y="167846"/>
                      <a:pt x="26941" y="828818"/>
                      <a:pt x="52357" y="1117933"/>
                    </a:cubicBezTo>
                    <a:cubicBezTo>
                      <a:pt x="40320" y="1118327"/>
                      <a:pt x="15161" y="1122270"/>
                      <a:pt x="0" y="1117933"/>
                    </a:cubicBezTo>
                    <a:cubicBezTo>
                      <a:pt x="42693" y="844449"/>
                      <a:pt x="94707" y="483009"/>
                      <a:pt x="0" y="0"/>
                    </a:cubicBezTo>
                    <a:close/>
                  </a:path>
                  <a:path w="52357" h="1117933" stroke="0" extrusionOk="0">
                    <a:moveTo>
                      <a:pt x="0" y="0"/>
                    </a:moveTo>
                    <a:cubicBezTo>
                      <a:pt x="12730" y="4431"/>
                      <a:pt x="33458" y="243"/>
                      <a:pt x="52357" y="0"/>
                    </a:cubicBezTo>
                    <a:cubicBezTo>
                      <a:pt x="62809" y="151767"/>
                      <a:pt x="78993" y="941538"/>
                      <a:pt x="52357" y="1117933"/>
                    </a:cubicBezTo>
                    <a:cubicBezTo>
                      <a:pt x="33172" y="1114131"/>
                      <a:pt x="12591" y="1120258"/>
                      <a:pt x="0" y="1117933"/>
                    </a:cubicBezTo>
                    <a:cubicBezTo>
                      <a:pt x="-53786" y="802572"/>
                      <a:pt x="84409" y="468984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3540606347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EFE9157-2E17-820B-9A8A-2041693BA942}"/>
                </a:ext>
              </a:extLst>
            </p:cNvPr>
            <p:cNvSpPr txBox="1"/>
            <p:nvPr/>
          </p:nvSpPr>
          <p:spPr>
            <a:xfrm>
              <a:off x="8500099" y="530772"/>
              <a:ext cx="21408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6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LOOVTÖÖDE FESTIVAL</a:t>
              </a:r>
            </a:p>
          </p:txBody>
        </p:sp>
      </p:grpSp>
      <p:grpSp>
        <p:nvGrpSpPr>
          <p:cNvPr id="119" name="Rühm 118">
            <a:extLst>
              <a:ext uri="{FF2B5EF4-FFF2-40B4-BE49-F238E27FC236}">
                <a16:creationId xmlns:a16="http://schemas.microsoft.com/office/drawing/2014/main" id="{CCC2738C-AB9A-6392-C7B4-BCCF96281619}"/>
              </a:ext>
            </a:extLst>
          </p:cNvPr>
          <p:cNvGrpSpPr/>
          <p:nvPr/>
        </p:nvGrpSpPr>
        <p:grpSpPr>
          <a:xfrm>
            <a:off x="125304" y="3097926"/>
            <a:ext cx="1555682" cy="789331"/>
            <a:chOff x="2261422" y="5591100"/>
            <a:chExt cx="2056807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9" name="Ristkülik 138">
              <a:extLst>
                <a:ext uri="{FF2B5EF4-FFF2-40B4-BE49-F238E27FC236}">
                  <a16:creationId xmlns:a16="http://schemas.microsoft.com/office/drawing/2014/main" id="{A453C061-9E58-04F8-4E71-079FBADCA983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140" name="Ristkülik 139">
              <a:extLst>
                <a:ext uri="{FF2B5EF4-FFF2-40B4-BE49-F238E27FC236}">
                  <a16:creationId xmlns:a16="http://schemas.microsoft.com/office/drawing/2014/main" id="{BC297B3C-1EFE-B82F-7F9A-E94D2DE2E690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EA8A458-998E-C559-D19B-34A7523A24EB}"/>
                </a:ext>
              </a:extLst>
            </p:cNvPr>
            <p:cNvSpPr txBox="1"/>
            <p:nvPr/>
          </p:nvSpPr>
          <p:spPr>
            <a:xfrm>
              <a:off x="2261422" y="5713775"/>
              <a:ext cx="2056807" cy="378563"/>
            </a:xfrm>
            <a:custGeom>
              <a:avLst/>
              <a:gdLst>
                <a:gd name="csX0" fmla="*/ 0 w 2056807"/>
                <a:gd name="csY0" fmla="*/ 0 h 378563"/>
                <a:gd name="csX1" fmla="*/ 2056807 w 2056807"/>
                <a:gd name="csY1" fmla="*/ 0 h 378563"/>
                <a:gd name="csX2" fmla="*/ 2056807 w 2056807"/>
                <a:gd name="csY2" fmla="*/ 378563 h 378563"/>
                <a:gd name="csX3" fmla="*/ 0 w 2056807"/>
                <a:gd name="csY3" fmla="*/ 378563 h 378563"/>
                <a:gd name="csX4" fmla="*/ 0 w 2056807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56807" h="378563" fill="none" extrusionOk="0">
                  <a:moveTo>
                    <a:pt x="0" y="0"/>
                  </a:moveTo>
                  <a:cubicBezTo>
                    <a:pt x="775011" y="-86046"/>
                    <a:pt x="1370990" y="58771"/>
                    <a:pt x="2056807" y="0"/>
                  </a:cubicBezTo>
                  <a:cubicBezTo>
                    <a:pt x="2035937" y="69508"/>
                    <a:pt x="2028821" y="264076"/>
                    <a:pt x="2056807" y="378563"/>
                  </a:cubicBezTo>
                  <a:cubicBezTo>
                    <a:pt x="1121172" y="417132"/>
                    <a:pt x="801340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56807" h="378563" stroke="0" extrusionOk="0">
                  <a:moveTo>
                    <a:pt x="0" y="0"/>
                  </a:moveTo>
                  <a:cubicBezTo>
                    <a:pt x="549538" y="-108589"/>
                    <a:pt x="1083707" y="35042"/>
                    <a:pt x="2056807" y="0"/>
                  </a:cubicBezTo>
                  <a:cubicBezTo>
                    <a:pt x="2043755" y="66596"/>
                    <a:pt x="2053046" y="248551"/>
                    <a:pt x="2056807" y="378563"/>
                  </a:cubicBezTo>
                  <a:cubicBezTo>
                    <a:pt x="1793147" y="455491"/>
                    <a:pt x="449114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 INFOTUND</a:t>
              </a:r>
            </a:p>
          </p:txBody>
        </p:sp>
      </p:grpSp>
      <p:sp>
        <p:nvSpPr>
          <p:cNvPr id="51" name="Ovaal 50">
            <a:extLst>
              <a:ext uri="{FF2B5EF4-FFF2-40B4-BE49-F238E27FC236}">
                <a16:creationId xmlns:a16="http://schemas.microsoft.com/office/drawing/2014/main" id="{CF16AA69-34EF-C08D-181A-DEC89B64772E}"/>
              </a:ext>
            </a:extLst>
          </p:cNvPr>
          <p:cNvSpPr/>
          <p:nvPr/>
        </p:nvSpPr>
        <p:spPr>
          <a:xfrm>
            <a:off x="32104" y="3566751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AFA814C-0681-5E9E-928D-FD984ACDB012}"/>
              </a:ext>
            </a:extLst>
          </p:cNvPr>
          <p:cNvSpPr txBox="1"/>
          <p:nvPr/>
        </p:nvSpPr>
        <p:spPr>
          <a:xfrm>
            <a:off x="510410" y="3626169"/>
            <a:ext cx="751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chemeClr val="accent6">
                    <a:lumMod val="50000"/>
                  </a:schemeClr>
                </a:solidFill>
              </a:rPr>
              <a:t>START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E60776-D456-76A1-67C2-938D4C511043}"/>
              </a:ext>
            </a:extLst>
          </p:cNvPr>
          <p:cNvSpPr txBox="1"/>
          <p:nvPr/>
        </p:nvSpPr>
        <p:spPr>
          <a:xfrm>
            <a:off x="10222602" y="1377148"/>
            <a:ext cx="129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8. JAANUAR</a:t>
            </a:r>
          </a:p>
        </p:txBody>
      </p:sp>
    </p:spTree>
    <p:extLst>
      <p:ext uri="{BB962C8B-B14F-4D97-AF65-F5344CB8AC3E}">
        <p14:creationId xmlns:p14="http://schemas.microsoft.com/office/powerpoint/2010/main" val="27735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98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F66359-1BB0-3F08-038D-C6AB480FA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istkülik 55">
            <a:extLst>
              <a:ext uri="{FF2B5EF4-FFF2-40B4-BE49-F238E27FC236}">
                <a16:creationId xmlns:a16="http://schemas.microsoft.com/office/drawing/2014/main" id="{133906D6-E8FB-5740-1FB3-6B37817F98EC}"/>
              </a:ext>
            </a:extLst>
          </p:cNvPr>
          <p:cNvSpPr/>
          <p:nvPr/>
        </p:nvSpPr>
        <p:spPr>
          <a:xfrm>
            <a:off x="-86791" y="1273873"/>
            <a:ext cx="12467141" cy="5712879"/>
          </a:xfrm>
          <a:custGeom>
            <a:avLst/>
            <a:gdLst>
              <a:gd name="csX0" fmla="*/ 0 w 12467141"/>
              <a:gd name="csY0" fmla="*/ 0 h 5712879"/>
              <a:gd name="csX1" fmla="*/ 443276 w 12467141"/>
              <a:gd name="csY1" fmla="*/ 0 h 5712879"/>
              <a:gd name="csX2" fmla="*/ 1011224 w 12467141"/>
              <a:gd name="csY2" fmla="*/ 0 h 5712879"/>
              <a:gd name="csX3" fmla="*/ 1828514 w 12467141"/>
              <a:gd name="csY3" fmla="*/ 0 h 5712879"/>
              <a:gd name="csX4" fmla="*/ 2770476 w 12467141"/>
              <a:gd name="csY4" fmla="*/ 0 h 5712879"/>
              <a:gd name="csX5" fmla="*/ 3213752 w 12467141"/>
              <a:gd name="csY5" fmla="*/ 0 h 5712879"/>
              <a:gd name="csX6" fmla="*/ 3532357 w 12467141"/>
              <a:gd name="csY6" fmla="*/ 0 h 5712879"/>
              <a:gd name="csX7" fmla="*/ 4474318 w 12467141"/>
              <a:gd name="csY7" fmla="*/ 0 h 5712879"/>
              <a:gd name="csX8" fmla="*/ 4792923 w 12467141"/>
              <a:gd name="csY8" fmla="*/ 0 h 5712879"/>
              <a:gd name="csX9" fmla="*/ 5610213 w 12467141"/>
              <a:gd name="csY9" fmla="*/ 0 h 5712879"/>
              <a:gd name="csX10" fmla="*/ 5928818 w 12467141"/>
              <a:gd name="csY10" fmla="*/ 0 h 5712879"/>
              <a:gd name="csX11" fmla="*/ 6621437 w 12467141"/>
              <a:gd name="csY11" fmla="*/ 0 h 5712879"/>
              <a:gd name="csX12" fmla="*/ 7314056 w 12467141"/>
              <a:gd name="csY12" fmla="*/ 0 h 5712879"/>
              <a:gd name="csX13" fmla="*/ 8006675 w 12467141"/>
              <a:gd name="csY13" fmla="*/ 0 h 5712879"/>
              <a:gd name="csX14" fmla="*/ 8948637 w 12467141"/>
              <a:gd name="csY14" fmla="*/ 0 h 5712879"/>
              <a:gd name="csX15" fmla="*/ 9890599 w 12467141"/>
              <a:gd name="csY15" fmla="*/ 0 h 5712879"/>
              <a:gd name="csX16" fmla="*/ 10583217 w 12467141"/>
              <a:gd name="csY16" fmla="*/ 0 h 5712879"/>
              <a:gd name="csX17" fmla="*/ 11151165 w 12467141"/>
              <a:gd name="csY17" fmla="*/ 0 h 5712879"/>
              <a:gd name="csX18" fmla="*/ 11719113 w 12467141"/>
              <a:gd name="csY18" fmla="*/ 0 h 5712879"/>
              <a:gd name="csX19" fmla="*/ 12467141 w 12467141"/>
              <a:gd name="csY19" fmla="*/ 0 h 5712879"/>
              <a:gd name="csX20" fmla="*/ 12467141 w 12467141"/>
              <a:gd name="csY20" fmla="*/ 749022 h 5712879"/>
              <a:gd name="csX21" fmla="*/ 12467141 w 12467141"/>
              <a:gd name="csY21" fmla="*/ 1440915 h 5712879"/>
              <a:gd name="csX22" fmla="*/ 12467141 w 12467141"/>
              <a:gd name="csY22" fmla="*/ 1961422 h 5712879"/>
              <a:gd name="csX23" fmla="*/ 12467141 w 12467141"/>
              <a:gd name="csY23" fmla="*/ 2539057 h 5712879"/>
              <a:gd name="csX24" fmla="*/ 12467141 w 12467141"/>
              <a:gd name="csY24" fmla="*/ 3059564 h 5712879"/>
              <a:gd name="csX25" fmla="*/ 12467141 w 12467141"/>
              <a:gd name="csY25" fmla="*/ 3522942 h 5712879"/>
              <a:gd name="csX26" fmla="*/ 12467141 w 12467141"/>
              <a:gd name="csY26" fmla="*/ 4214835 h 5712879"/>
              <a:gd name="csX27" fmla="*/ 12467141 w 12467141"/>
              <a:gd name="csY27" fmla="*/ 4792471 h 5712879"/>
              <a:gd name="csX28" fmla="*/ 12467141 w 12467141"/>
              <a:gd name="csY28" fmla="*/ 5712879 h 5712879"/>
              <a:gd name="csX29" fmla="*/ 11899193 w 12467141"/>
              <a:gd name="csY29" fmla="*/ 5712879 h 5712879"/>
              <a:gd name="csX30" fmla="*/ 11580589 w 12467141"/>
              <a:gd name="csY30" fmla="*/ 5712879 h 5712879"/>
              <a:gd name="csX31" fmla="*/ 11261984 w 12467141"/>
              <a:gd name="csY31" fmla="*/ 5712879 h 5712879"/>
              <a:gd name="csX32" fmla="*/ 10694037 w 12467141"/>
              <a:gd name="csY32" fmla="*/ 5712879 h 5712879"/>
              <a:gd name="csX33" fmla="*/ 10250760 w 12467141"/>
              <a:gd name="csY33" fmla="*/ 5712879 h 5712879"/>
              <a:gd name="csX34" fmla="*/ 9682813 w 12467141"/>
              <a:gd name="csY34" fmla="*/ 5712879 h 5712879"/>
              <a:gd name="csX35" fmla="*/ 8740851 w 12467141"/>
              <a:gd name="csY35" fmla="*/ 5712879 h 5712879"/>
              <a:gd name="csX36" fmla="*/ 8048232 w 12467141"/>
              <a:gd name="csY36" fmla="*/ 5712879 h 5712879"/>
              <a:gd name="csX37" fmla="*/ 7480285 w 12467141"/>
              <a:gd name="csY37" fmla="*/ 5712879 h 5712879"/>
              <a:gd name="csX38" fmla="*/ 6787666 w 12467141"/>
              <a:gd name="csY38" fmla="*/ 5712879 h 5712879"/>
              <a:gd name="csX39" fmla="*/ 5970375 w 12467141"/>
              <a:gd name="csY39" fmla="*/ 5712879 h 5712879"/>
              <a:gd name="csX40" fmla="*/ 5028414 w 12467141"/>
              <a:gd name="csY40" fmla="*/ 5712879 h 5712879"/>
              <a:gd name="csX41" fmla="*/ 4585137 w 12467141"/>
              <a:gd name="csY41" fmla="*/ 5712879 h 5712879"/>
              <a:gd name="csX42" fmla="*/ 4017190 w 12467141"/>
              <a:gd name="csY42" fmla="*/ 5712879 h 5712879"/>
              <a:gd name="csX43" fmla="*/ 3075228 w 12467141"/>
              <a:gd name="csY43" fmla="*/ 5712879 h 5712879"/>
              <a:gd name="csX44" fmla="*/ 2133266 w 12467141"/>
              <a:gd name="csY44" fmla="*/ 5712879 h 5712879"/>
              <a:gd name="csX45" fmla="*/ 1814662 w 12467141"/>
              <a:gd name="csY45" fmla="*/ 5712879 h 5712879"/>
              <a:gd name="csX46" fmla="*/ 1122043 w 12467141"/>
              <a:gd name="csY46" fmla="*/ 5712879 h 5712879"/>
              <a:gd name="csX47" fmla="*/ 0 w 12467141"/>
              <a:gd name="csY47" fmla="*/ 5712879 h 5712879"/>
              <a:gd name="csX48" fmla="*/ 0 w 12467141"/>
              <a:gd name="csY48" fmla="*/ 5078115 h 5712879"/>
              <a:gd name="csX49" fmla="*/ 0 w 12467141"/>
              <a:gd name="csY49" fmla="*/ 4329093 h 5712879"/>
              <a:gd name="csX50" fmla="*/ 0 w 12467141"/>
              <a:gd name="csY50" fmla="*/ 3580071 h 5712879"/>
              <a:gd name="csX51" fmla="*/ 0 w 12467141"/>
              <a:gd name="csY51" fmla="*/ 3059564 h 5712879"/>
              <a:gd name="csX52" fmla="*/ 0 w 12467141"/>
              <a:gd name="csY52" fmla="*/ 2310542 h 5712879"/>
              <a:gd name="csX53" fmla="*/ 0 w 12467141"/>
              <a:gd name="csY53" fmla="*/ 1561520 h 5712879"/>
              <a:gd name="csX54" fmla="*/ 0 w 12467141"/>
              <a:gd name="csY54" fmla="*/ 812498 h 5712879"/>
              <a:gd name="csX55" fmla="*/ 0 w 12467141"/>
              <a:gd name="csY55" fmla="*/ 0 h 57128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</a:cxnLst>
            <a:rect l="l" t="t" r="r" b="b"/>
            <a:pathLst>
              <a:path w="12467141" h="5712879" fill="none" extrusionOk="0">
                <a:moveTo>
                  <a:pt x="0" y="0"/>
                </a:moveTo>
                <a:cubicBezTo>
                  <a:pt x="153780" y="12435"/>
                  <a:pt x="339318" y="-1607"/>
                  <a:pt x="443276" y="0"/>
                </a:cubicBezTo>
                <a:cubicBezTo>
                  <a:pt x="547234" y="1607"/>
                  <a:pt x="775270" y="-3161"/>
                  <a:pt x="1011224" y="0"/>
                </a:cubicBezTo>
                <a:cubicBezTo>
                  <a:pt x="1247178" y="3161"/>
                  <a:pt x="1577588" y="33387"/>
                  <a:pt x="1828514" y="0"/>
                </a:cubicBezTo>
                <a:cubicBezTo>
                  <a:pt x="2079440" y="-33387"/>
                  <a:pt x="2439963" y="44315"/>
                  <a:pt x="2770476" y="0"/>
                </a:cubicBezTo>
                <a:cubicBezTo>
                  <a:pt x="3100989" y="-44315"/>
                  <a:pt x="3090277" y="4806"/>
                  <a:pt x="3213752" y="0"/>
                </a:cubicBezTo>
                <a:cubicBezTo>
                  <a:pt x="3337227" y="-4806"/>
                  <a:pt x="3408405" y="-12180"/>
                  <a:pt x="3532357" y="0"/>
                </a:cubicBezTo>
                <a:cubicBezTo>
                  <a:pt x="3656310" y="12180"/>
                  <a:pt x="4222534" y="7611"/>
                  <a:pt x="4474318" y="0"/>
                </a:cubicBezTo>
                <a:cubicBezTo>
                  <a:pt x="4726102" y="-7611"/>
                  <a:pt x="4705364" y="-1576"/>
                  <a:pt x="4792923" y="0"/>
                </a:cubicBezTo>
                <a:cubicBezTo>
                  <a:pt x="4880483" y="1576"/>
                  <a:pt x="5314034" y="-11474"/>
                  <a:pt x="5610213" y="0"/>
                </a:cubicBezTo>
                <a:cubicBezTo>
                  <a:pt x="5906392" y="11474"/>
                  <a:pt x="5791016" y="-4831"/>
                  <a:pt x="5928818" y="0"/>
                </a:cubicBezTo>
                <a:cubicBezTo>
                  <a:pt x="6066621" y="4831"/>
                  <a:pt x="6443027" y="-18450"/>
                  <a:pt x="6621437" y="0"/>
                </a:cubicBezTo>
                <a:cubicBezTo>
                  <a:pt x="6799847" y="18450"/>
                  <a:pt x="7057230" y="-21612"/>
                  <a:pt x="7314056" y="0"/>
                </a:cubicBezTo>
                <a:cubicBezTo>
                  <a:pt x="7570882" y="21612"/>
                  <a:pt x="7761040" y="-16715"/>
                  <a:pt x="8006675" y="0"/>
                </a:cubicBezTo>
                <a:cubicBezTo>
                  <a:pt x="8252310" y="16715"/>
                  <a:pt x="8666320" y="-45864"/>
                  <a:pt x="8948637" y="0"/>
                </a:cubicBezTo>
                <a:cubicBezTo>
                  <a:pt x="9230954" y="45864"/>
                  <a:pt x="9488565" y="42635"/>
                  <a:pt x="9890599" y="0"/>
                </a:cubicBezTo>
                <a:cubicBezTo>
                  <a:pt x="10292633" y="-42635"/>
                  <a:pt x="10291957" y="14117"/>
                  <a:pt x="10583217" y="0"/>
                </a:cubicBezTo>
                <a:cubicBezTo>
                  <a:pt x="10874477" y="-14117"/>
                  <a:pt x="10968348" y="-16131"/>
                  <a:pt x="11151165" y="0"/>
                </a:cubicBezTo>
                <a:cubicBezTo>
                  <a:pt x="11333982" y="16131"/>
                  <a:pt x="11557209" y="-8431"/>
                  <a:pt x="11719113" y="0"/>
                </a:cubicBezTo>
                <a:cubicBezTo>
                  <a:pt x="11881017" y="8431"/>
                  <a:pt x="12200218" y="-7226"/>
                  <a:pt x="12467141" y="0"/>
                </a:cubicBezTo>
                <a:cubicBezTo>
                  <a:pt x="12453588" y="156572"/>
                  <a:pt x="12495416" y="464544"/>
                  <a:pt x="12467141" y="749022"/>
                </a:cubicBezTo>
                <a:cubicBezTo>
                  <a:pt x="12438866" y="1033500"/>
                  <a:pt x="12465801" y="1300305"/>
                  <a:pt x="12467141" y="1440915"/>
                </a:cubicBezTo>
                <a:cubicBezTo>
                  <a:pt x="12468481" y="1581525"/>
                  <a:pt x="12486241" y="1760515"/>
                  <a:pt x="12467141" y="1961422"/>
                </a:cubicBezTo>
                <a:cubicBezTo>
                  <a:pt x="12448041" y="2162329"/>
                  <a:pt x="12450643" y="2339421"/>
                  <a:pt x="12467141" y="2539057"/>
                </a:cubicBezTo>
                <a:cubicBezTo>
                  <a:pt x="12483639" y="2738694"/>
                  <a:pt x="12487590" y="2860729"/>
                  <a:pt x="12467141" y="3059564"/>
                </a:cubicBezTo>
                <a:cubicBezTo>
                  <a:pt x="12446692" y="3258399"/>
                  <a:pt x="12469816" y="3296314"/>
                  <a:pt x="12467141" y="3522942"/>
                </a:cubicBezTo>
                <a:cubicBezTo>
                  <a:pt x="12464466" y="3749570"/>
                  <a:pt x="12459778" y="3916490"/>
                  <a:pt x="12467141" y="4214835"/>
                </a:cubicBezTo>
                <a:cubicBezTo>
                  <a:pt x="12474504" y="4513180"/>
                  <a:pt x="12449509" y="4656556"/>
                  <a:pt x="12467141" y="4792471"/>
                </a:cubicBezTo>
                <a:cubicBezTo>
                  <a:pt x="12484773" y="4928386"/>
                  <a:pt x="12499452" y="5288271"/>
                  <a:pt x="12467141" y="5712879"/>
                </a:cubicBezTo>
                <a:cubicBezTo>
                  <a:pt x="12335570" y="5704028"/>
                  <a:pt x="12147852" y="5710606"/>
                  <a:pt x="11899193" y="5712879"/>
                </a:cubicBezTo>
                <a:cubicBezTo>
                  <a:pt x="11650534" y="5715152"/>
                  <a:pt x="11681534" y="5713399"/>
                  <a:pt x="11580589" y="5712879"/>
                </a:cubicBezTo>
                <a:cubicBezTo>
                  <a:pt x="11479644" y="5712359"/>
                  <a:pt x="11366655" y="5727642"/>
                  <a:pt x="11261984" y="5712879"/>
                </a:cubicBezTo>
                <a:cubicBezTo>
                  <a:pt x="11157313" y="5698116"/>
                  <a:pt x="10893234" y="5736963"/>
                  <a:pt x="10694037" y="5712879"/>
                </a:cubicBezTo>
                <a:cubicBezTo>
                  <a:pt x="10494840" y="5688795"/>
                  <a:pt x="10361724" y="5708646"/>
                  <a:pt x="10250760" y="5712879"/>
                </a:cubicBezTo>
                <a:cubicBezTo>
                  <a:pt x="10139796" y="5717112"/>
                  <a:pt x="9900726" y="5695308"/>
                  <a:pt x="9682813" y="5712879"/>
                </a:cubicBezTo>
                <a:cubicBezTo>
                  <a:pt x="9464900" y="5730450"/>
                  <a:pt x="9160700" y="5757365"/>
                  <a:pt x="8740851" y="5712879"/>
                </a:cubicBezTo>
                <a:cubicBezTo>
                  <a:pt x="8321002" y="5668393"/>
                  <a:pt x="8195363" y="5698303"/>
                  <a:pt x="8048232" y="5712879"/>
                </a:cubicBezTo>
                <a:cubicBezTo>
                  <a:pt x="7901101" y="5727455"/>
                  <a:pt x="7626737" y="5690090"/>
                  <a:pt x="7480285" y="5712879"/>
                </a:cubicBezTo>
                <a:cubicBezTo>
                  <a:pt x="7333833" y="5735668"/>
                  <a:pt x="7041367" y="5723112"/>
                  <a:pt x="6787666" y="5712879"/>
                </a:cubicBezTo>
                <a:cubicBezTo>
                  <a:pt x="6533965" y="5702646"/>
                  <a:pt x="6286930" y="5675115"/>
                  <a:pt x="5970375" y="5712879"/>
                </a:cubicBezTo>
                <a:cubicBezTo>
                  <a:pt x="5653820" y="5750643"/>
                  <a:pt x="5232916" y="5732346"/>
                  <a:pt x="5028414" y="5712879"/>
                </a:cubicBezTo>
                <a:cubicBezTo>
                  <a:pt x="4823912" y="5693412"/>
                  <a:pt x="4702636" y="5708581"/>
                  <a:pt x="4585137" y="5712879"/>
                </a:cubicBezTo>
                <a:cubicBezTo>
                  <a:pt x="4467638" y="5717177"/>
                  <a:pt x="4238169" y="5696624"/>
                  <a:pt x="4017190" y="5712879"/>
                </a:cubicBezTo>
                <a:cubicBezTo>
                  <a:pt x="3796211" y="5729134"/>
                  <a:pt x="3530253" y="5719076"/>
                  <a:pt x="3075228" y="5712879"/>
                </a:cubicBezTo>
                <a:cubicBezTo>
                  <a:pt x="2620203" y="5706682"/>
                  <a:pt x="2483982" y="5704328"/>
                  <a:pt x="2133266" y="5712879"/>
                </a:cubicBezTo>
                <a:cubicBezTo>
                  <a:pt x="1782550" y="5721430"/>
                  <a:pt x="1879879" y="5697660"/>
                  <a:pt x="1814662" y="5712879"/>
                </a:cubicBezTo>
                <a:cubicBezTo>
                  <a:pt x="1749445" y="5728098"/>
                  <a:pt x="1361661" y="5700387"/>
                  <a:pt x="1122043" y="5712879"/>
                </a:cubicBezTo>
                <a:cubicBezTo>
                  <a:pt x="882425" y="5725371"/>
                  <a:pt x="292288" y="5683482"/>
                  <a:pt x="0" y="5712879"/>
                </a:cubicBezTo>
                <a:cubicBezTo>
                  <a:pt x="18744" y="5547807"/>
                  <a:pt x="-22007" y="5208653"/>
                  <a:pt x="0" y="5078115"/>
                </a:cubicBezTo>
                <a:cubicBezTo>
                  <a:pt x="22007" y="4947577"/>
                  <a:pt x="-2956" y="4525014"/>
                  <a:pt x="0" y="4329093"/>
                </a:cubicBezTo>
                <a:cubicBezTo>
                  <a:pt x="2956" y="4133172"/>
                  <a:pt x="20049" y="3832943"/>
                  <a:pt x="0" y="3580071"/>
                </a:cubicBezTo>
                <a:cubicBezTo>
                  <a:pt x="-20049" y="3327199"/>
                  <a:pt x="-25807" y="3255224"/>
                  <a:pt x="0" y="3059564"/>
                </a:cubicBezTo>
                <a:cubicBezTo>
                  <a:pt x="25807" y="2863904"/>
                  <a:pt x="-35804" y="2498545"/>
                  <a:pt x="0" y="2310542"/>
                </a:cubicBezTo>
                <a:cubicBezTo>
                  <a:pt x="35804" y="2122539"/>
                  <a:pt x="46" y="1906497"/>
                  <a:pt x="0" y="1561520"/>
                </a:cubicBezTo>
                <a:cubicBezTo>
                  <a:pt x="-46" y="1216543"/>
                  <a:pt x="-21339" y="1117122"/>
                  <a:pt x="0" y="812498"/>
                </a:cubicBezTo>
                <a:cubicBezTo>
                  <a:pt x="21339" y="507874"/>
                  <a:pt x="15697" y="220559"/>
                  <a:pt x="0" y="0"/>
                </a:cubicBezTo>
                <a:close/>
              </a:path>
              <a:path w="12467141" h="5712879" stroke="0" extrusionOk="0">
                <a:moveTo>
                  <a:pt x="0" y="0"/>
                </a:moveTo>
                <a:cubicBezTo>
                  <a:pt x="320008" y="-5661"/>
                  <a:pt x="643867" y="28809"/>
                  <a:pt x="941962" y="0"/>
                </a:cubicBezTo>
                <a:cubicBezTo>
                  <a:pt x="1240057" y="-28809"/>
                  <a:pt x="1265776" y="644"/>
                  <a:pt x="1509909" y="0"/>
                </a:cubicBezTo>
                <a:cubicBezTo>
                  <a:pt x="1754042" y="-644"/>
                  <a:pt x="2054596" y="-12074"/>
                  <a:pt x="2202528" y="0"/>
                </a:cubicBezTo>
                <a:cubicBezTo>
                  <a:pt x="2350460" y="12074"/>
                  <a:pt x="2466549" y="-7747"/>
                  <a:pt x="2645804" y="0"/>
                </a:cubicBezTo>
                <a:cubicBezTo>
                  <a:pt x="2825059" y="7747"/>
                  <a:pt x="3202919" y="-39158"/>
                  <a:pt x="3587766" y="0"/>
                </a:cubicBezTo>
                <a:cubicBezTo>
                  <a:pt x="3972613" y="39158"/>
                  <a:pt x="4155949" y="19642"/>
                  <a:pt x="4405056" y="0"/>
                </a:cubicBezTo>
                <a:cubicBezTo>
                  <a:pt x="4654163" y="-19642"/>
                  <a:pt x="4677816" y="10239"/>
                  <a:pt x="4848333" y="0"/>
                </a:cubicBezTo>
                <a:cubicBezTo>
                  <a:pt x="5018850" y="-10239"/>
                  <a:pt x="5097820" y="19995"/>
                  <a:pt x="5291609" y="0"/>
                </a:cubicBezTo>
                <a:cubicBezTo>
                  <a:pt x="5485398" y="-19995"/>
                  <a:pt x="5695964" y="23659"/>
                  <a:pt x="5984228" y="0"/>
                </a:cubicBezTo>
                <a:cubicBezTo>
                  <a:pt x="6272492" y="-23659"/>
                  <a:pt x="6494050" y="33725"/>
                  <a:pt x="6801518" y="0"/>
                </a:cubicBezTo>
                <a:cubicBezTo>
                  <a:pt x="7108986" y="-33725"/>
                  <a:pt x="7060988" y="-3814"/>
                  <a:pt x="7244794" y="0"/>
                </a:cubicBezTo>
                <a:cubicBezTo>
                  <a:pt x="7428600" y="3814"/>
                  <a:pt x="7549301" y="19524"/>
                  <a:pt x="7688070" y="0"/>
                </a:cubicBezTo>
                <a:cubicBezTo>
                  <a:pt x="7826839" y="-19524"/>
                  <a:pt x="8001348" y="12090"/>
                  <a:pt x="8131346" y="0"/>
                </a:cubicBezTo>
                <a:cubicBezTo>
                  <a:pt x="8261344" y="-12090"/>
                  <a:pt x="8666739" y="26654"/>
                  <a:pt x="9073308" y="0"/>
                </a:cubicBezTo>
                <a:cubicBezTo>
                  <a:pt x="9479877" y="-26654"/>
                  <a:pt x="9428996" y="11343"/>
                  <a:pt x="9765927" y="0"/>
                </a:cubicBezTo>
                <a:cubicBezTo>
                  <a:pt x="10102858" y="-11343"/>
                  <a:pt x="9971287" y="-4672"/>
                  <a:pt x="10084532" y="0"/>
                </a:cubicBezTo>
                <a:cubicBezTo>
                  <a:pt x="10197778" y="4672"/>
                  <a:pt x="10818897" y="-38116"/>
                  <a:pt x="11026494" y="0"/>
                </a:cubicBezTo>
                <a:cubicBezTo>
                  <a:pt x="11234091" y="38116"/>
                  <a:pt x="11332363" y="11291"/>
                  <a:pt x="11469770" y="0"/>
                </a:cubicBezTo>
                <a:cubicBezTo>
                  <a:pt x="11607177" y="-11291"/>
                  <a:pt x="11690892" y="-1091"/>
                  <a:pt x="11788374" y="0"/>
                </a:cubicBezTo>
                <a:cubicBezTo>
                  <a:pt x="11885856" y="1091"/>
                  <a:pt x="12280572" y="-16190"/>
                  <a:pt x="12467141" y="0"/>
                </a:cubicBezTo>
                <a:cubicBezTo>
                  <a:pt x="12483009" y="112702"/>
                  <a:pt x="12486765" y="248923"/>
                  <a:pt x="12467141" y="463378"/>
                </a:cubicBezTo>
                <a:cubicBezTo>
                  <a:pt x="12447517" y="677833"/>
                  <a:pt x="12488340" y="902694"/>
                  <a:pt x="12467141" y="1098142"/>
                </a:cubicBezTo>
                <a:cubicBezTo>
                  <a:pt x="12445942" y="1293590"/>
                  <a:pt x="12481179" y="1542486"/>
                  <a:pt x="12467141" y="1675778"/>
                </a:cubicBezTo>
                <a:cubicBezTo>
                  <a:pt x="12453103" y="1809070"/>
                  <a:pt x="12477472" y="1980191"/>
                  <a:pt x="12467141" y="2196285"/>
                </a:cubicBezTo>
                <a:cubicBezTo>
                  <a:pt x="12456810" y="2412379"/>
                  <a:pt x="12484725" y="2650477"/>
                  <a:pt x="12467141" y="2831049"/>
                </a:cubicBezTo>
                <a:cubicBezTo>
                  <a:pt x="12449557" y="3011621"/>
                  <a:pt x="12486365" y="3361031"/>
                  <a:pt x="12467141" y="3580071"/>
                </a:cubicBezTo>
                <a:cubicBezTo>
                  <a:pt x="12447917" y="3799111"/>
                  <a:pt x="12494064" y="4104524"/>
                  <a:pt x="12467141" y="4271964"/>
                </a:cubicBezTo>
                <a:cubicBezTo>
                  <a:pt x="12440218" y="4439404"/>
                  <a:pt x="12452914" y="4572118"/>
                  <a:pt x="12467141" y="4792471"/>
                </a:cubicBezTo>
                <a:cubicBezTo>
                  <a:pt x="12481368" y="5012824"/>
                  <a:pt x="12497542" y="5423756"/>
                  <a:pt x="12467141" y="5712879"/>
                </a:cubicBezTo>
                <a:cubicBezTo>
                  <a:pt x="12292893" y="5709559"/>
                  <a:pt x="12060498" y="5726239"/>
                  <a:pt x="11899193" y="5712879"/>
                </a:cubicBezTo>
                <a:cubicBezTo>
                  <a:pt x="11737888" y="5699519"/>
                  <a:pt x="11622789" y="5715364"/>
                  <a:pt x="11455917" y="5712879"/>
                </a:cubicBezTo>
                <a:cubicBezTo>
                  <a:pt x="11289045" y="5710394"/>
                  <a:pt x="11023849" y="5726026"/>
                  <a:pt x="10638627" y="5712879"/>
                </a:cubicBezTo>
                <a:cubicBezTo>
                  <a:pt x="10253405" y="5699733"/>
                  <a:pt x="10262178" y="5736129"/>
                  <a:pt x="9946008" y="5712879"/>
                </a:cubicBezTo>
                <a:cubicBezTo>
                  <a:pt x="9629838" y="5689629"/>
                  <a:pt x="9215497" y="5714334"/>
                  <a:pt x="9004046" y="5712879"/>
                </a:cubicBezTo>
                <a:cubicBezTo>
                  <a:pt x="8792595" y="5711424"/>
                  <a:pt x="8642777" y="5707916"/>
                  <a:pt x="8311427" y="5712879"/>
                </a:cubicBezTo>
                <a:cubicBezTo>
                  <a:pt x="7980077" y="5717842"/>
                  <a:pt x="7658917" y="5679574"/>
                  <a:pt x="7369466" y="5712879"/>
                </a:cubicBezTo>
                <a:cubicBezTo>
                  <a:pt x="7080015" y="5746184"/>
                  <a:pt x="7187027" y="5701957"/>
                  <a:pt x="7050861" y="5712879"/>
                </a:cubicBezTo>
                <a:cubicBezTo>
                  <a:pt x="6914695" y="5723801"/>
                  <a:pt x="6843672" y="5718876"/>
                  <a:pt x="6732256" y="5712879"/>
                </a:cubicBezTo>
                <a:cubicBezTo>
                  <a:pt x="6620841" y="5706882"/>
                  <a:pt x="6494237" y="5727771"/>
                  <a:pt x="6413651" y="5712879"/>
                </a:cubicBezTo>
                <a:cubicBezTo>
                  <a:pt x="6333065" y="5697987"/>
                  <a:pt x="5999077" y="5688091"/>
                  <a:pt x="5721032" y="5712879"/>
                </a:cubicBezTo>
                <a:cubicBezTo>
                  <a:pt x="5442987" y="5737667"/>
                  <a:pt x="5339325" y="5724635"/>
                  <a:pt x="5153085" y="5712879"/>
                </a:cubicBezTo>
                <a:cubicBezTo>
                  <a:pt x="4966845" y="5701123"/>
                  <a:pt x="4745235" y="5739661"/>
                  <a:pt x="4460466" y="5712879"/>
                </a:cubicBezTo>
                <a:cubicBezTo>
                  <a:pt x="4175697" y="5686097"/>
                  <a:pt x="4212821" y="5704915"/>
                  <a:pt x="4141861" y="5712879"/>
                </a:cubicBezTo>
                <a:cubicBezTo>
                  <a:pt x="4070901" y="5720843"/>
                  <a:pt x="3727114" y="5690783"/>
                  <a:pt x="3449242" y="5712879"/>
                </a:cubicBezTo>
                <a:cubicBezTo>
                  <a:pt x="3171370" y="5734975"/>
                  <a:pt x="3212531" y="5715344"/>
                  <a:pt x="3130638" y="5712879"/>
                </a:cubicBezTo>
                <a:cubicBezTo>
                  <a:pt x="3048745" y="5710414"/>
                  <a:pt x="2815248" y="5722445"/>
                  <a:pt x="2687362" y="5712879"/>
                </a:cubicBezTo>
                <a:cubicBezTo>
                  <a:pt x="2559476" y="5703313"/>
                  <a:pt x="2521717" y="5701044"/>
                  <a:pt x="2368757" y="5712879"/>
                </a:cubicBezTo>
                <a:cubicBezTo>
                  <a:pt x="2215798" y="5724714"/>
                  <a:pt x="1751815" y="5718198"/>
                  <a:pt x="1426795" y="5712879"/>
                </a:cubicBezTo>
                <a:cubicBezTo>
                  <a:pt x="1101775" y="5707560"/>
                  <a:pt x="1105446" y="5721064"/>
                  <a:pt x="983519" y="5712879"/>
                </a:cubicBezTo>
                <a:cubicBezTo>
                  <a:pt x="861592" y="5704694"/>
                  <a:pt x="467487" y="5665811"/>
                  <a:pt x="0" y="5712879"/>
                </a:cubicBezTo>
                <a:cubicBezTo>
                  <a:pt x="-33111" y="5503628"/>
                  <a:pt x="-12087" y="5361930"/>
                  <a:pt x="0" y="5020986"/>
                </a:cubicBezTo>
                <a:cubicBezTo>
                  <a:pt x="12087" y="4680042"/>
                  <a:pt x="-18143" y="4628731"/>
                  <a:pt x="0" y="4271964"/>
                </a:cubicBezTo>
                <a:cubicBezTo>
                  <a:pt x="18143" y="3915197"/>
                  <a:pt x="-18081" y="4017976"/>
                  <a:pt x="0" y="3808586"/>
                </a:cubicBezTo>
                <a:cubicBezTo>
                  <a:pt x="18081" y="3599196"/>
                  <a:pt x="28773" y="3452594"/>
                  <a:pt x="0" y="3230950"/>
                </a:cubicBezTo>
                <a:cubicBezTo>
                  <a:pt x="-28773" y="3009306"/>
                  <a:pt x="-12550" y="2746551"/>
                  <a:pt x="0" y="2481929"/>
                </a:cubicBezTo>
                <a:cubicBezTo>
                  <a:pt x="12550" y="2217307"/>
                  <a:pt x="-5790" y="2132067"/>
                  <a:pt x="0" y="1904293"/>
                </a:cubicBezTo>
                <a:cubicBezTo>
                  <a:pt x="5790" y="1676519"/>
                  <a:pt x="-16938" y="1506194"/>
                  <a:pt x="0" y="1326657"/>
                </a:cubicBezTo>
                <a:cubicBezTo>
                  <a:pt x="16938" y="1147120"/>
                  <a:pt x="-32924" y="944576"/>
                  <a:pt x="0" y="634764"/>
                </a:cubicBezTo>
                <a:cubicBezTo>
                  <a:pt x="32924" y="324952"/>
                  <a:pt x="-12179" y="180843"/>
                  <a:pt x="0" y="0"/>
                </a:cubicBezTo>
                <a:close/>
              </a:path>
            </a:pathLst>
          </a:custGeom>
          <a:solidFill>
            <a:srgbClr val="0070C0">
              <a:alpha val="50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14042596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3" name="Nool: kõver ülesnool 2">
            <a:extLst>
              <a:ext uri="{FF2B5EF4-FFF2-40B4-BE49-F238E27FC236}">
                <a16:creationId xmlns:a16="http://schemas.microsoft.com/office/drawing/2014/main" id="{9271F5B7-0546-F9D3-244D-A158A35899A1}"/>
              </a:ext>
            </a:extLst>
          </p:cNvPr>
          <p:cNvSpPr/>
          <p:nvPr/>
        </p:nvSpPr>
        <p:spPr>
          <a:xfrm>
            <a:off x="218454" y="1859884"/>
            <a:ext cx="11813706" cy="4766375"/>
          </a:xfrm>
          <a:custGeom>
            <a:avLst/>
            <a:gdLst>
              <a:gd name="connsiteX0" fmla="*/ 10690568 w 11919757"/>
              <a:gd name="connsiteY0" fmla="*/ 0 h 4986164"/>
              <a:gd name="connsiteX1" fmla="*/ 11759918 w 11919757"/>
              <a:gd name="connsiteY1" fmla="*/ 1246541 h 4986164"/>
              <a:gd name="connsiteX2" fmla="*/ 11153999 w 11919757"/>
              <a:gd name="connsiteY2" fmla="*/ 1246541 h 4986164"/>
              <a:gd name="connsiteX3" fmla="*/ 5656919 w 11919757"/>
              <a:gd name="connsiteY3" fmla="*/ 4947793 h 4986164"/>
              <a:gd name="connsiteX4" fmla="*/ 9907458 w 11919757"/>
              <a:gd name="connsiteY4" fmla="*/ 1246541 h 4986164"/>
              <a:gd name="connsiteX5" fmla="*/ 9301539 w 11919757"/>
              <a:gd name="connsiteY5" fmla="*/ 1246541 h 4986164"/>
              <a:gd name="connsiteX6" fmla="*/ 10690568 w 11919757"/>
              <a:gd name="connsiteY6" fmla="*/ 0 h 4986164"/>
              <a:gd name="connsiteX0" fmla="*/ 5033649 w 11919757"/>
              <a:gd name="connsiteY0" fmla="*/ 4986164 h 4986164"/>
              <a:gd name="connsiteX1" fmla="*/ 0 w 11919757"/>
              <a:gd name="connsiteY1" fmla="*/ 0 h 4986164"/>
              <a:gd name="connsiteX2" fmla="*/ 1246541 w 11919757"/>
              <a:gd name="connsiteY2" fmla="*/ 0 h 4986164"/>
              <a:gd name="connsiteX3" fmla="*/ 6280190 w 11919757"/>
              <a:gd name="connsiteY3" fmla="*/ 4986164 h 4986164"/>
              <a:gd name="connsiteX4" fmla="*/ 5033649 w 11919757"/>
              <a:gd name="connsiteY4" fmla="*/ 4986164 h 4986164"/>
              <a:gd name="connsiteX0" fmla="*/ 5656919 w 11919757"/>
              <a:gd name="connsiteY0" fmla="*/ 4947793 h 4986164"/>
              <a:gd name="connsiteX1" fmla="*/ 9907458 w 11919757"/>
              <a:gd name="connsiteY1" fmla="*/ 1246541 h 4986164"/>
              <a:gd name="connsiteX2" fmla="*/ 9301539 w 11919757"/>
              <a:gd name="connsiteY2" fmla="*/ 1246541 h 4986164"/>
              <a:gd name="connsiteX3" fmla="*/ 10690568 w 11919757"/>
              <a:gd name="connsiteY3" fmla="*/ 0 h 4986164"/>
              <a:gd name="connsiteX4" fmla="*/ 11759918 w 11919757"/>
              <a:gd name="connsiteY4" fmla="*/ 1246541 h 4986164"/>
              <a:gd name="connsiteX5" fmla="*/ 11153999 w 11919757"/>
              <a:gd name="connsiteY5" fmla="*/ 1246541 h 4986164"/>
              <a:gd name="connsiteX6" fmla="*/ 6280189 w 11919757"/>
              <a:gd name="connsiteY6" fmla="*/ 4986164 h 4986164"/>
              <a:gd name="connsiteX7" fmla="*/ 5033649 w 11919757"/>
              <a:gd name="connsiteY7" fmla="*/ 4986164 h 4986164"/>
              <a:gd name="connsiteX8" fmla="*/ 0 w 11919757"/>
              <a:gd name="connsiteY8" fmla="*/ 0 h 4986164"/>
              <a:gd name="connsiteX9" fmla="*/ 1246541 w 11919757"/>
              <a:gd name="connsiteY9" fmla="*/ 0 h 4986164"/>
              <a:gd name="connsiteX10" fmla="*/ 6280190 w 11919757"/>
              <a:gd name="connsiteY10" fmla="*/ 4986164 h 4986164"/>
              <a:gd name="connsiteX0" fmla="*/ 10690568 w 11759918"/>
              <a:gd name="connsiteY0" fmla="*/ 0 h 4986521"/>
              <a:gd name="connsiteX1" fmla="*/ 11759918 w 11759918"/>
              <a:gd name="connsiteY1" fmla="*/ 1246541 h 4986521"/>
              <a:gd name="connsiteX2" fmla="*/ 11153999 w 11759918"/>
              <a:gd name="connsiteY2" fmla="*/ 1246541 h 4986521"/>
              <a:gd name="connsiteX3" fmla="*/ 5656919 w 11759918"/>
              <a:gd name="connsiteY3" fmla="*/ 4947793 h 4986521"/>
              <a:gd name="connsiteX4" fmla="*/ 9907458 w 11759918"/>
              <a:gd name="connsiteY4" fmla="*/ 1246541 h 4986521"/>
              <a:gd name="connsiteX5" fmla="*/ 9301539 w 11759918"/>
              <a:gd name="connsiteY5" fmla="*/ 1246541 h 4986521"/>
              <a:gd name="connsiteX6" fmla="*/ 10690568 w 11759918"/>
              <a:gd name="connsiteY6" fmla="*/ 0 h 4986521"/>
              <a:gd name="connsiteX0" fmla="*/ 5033649 w 11759918"/>
              <a:gd name="connsiteY0" fmla="*/ 4986164 h 4986521"/>
              <a:gd name="connsiteX1" fmla="*/ 0 w 11759918"/>
              <a:gd name="connsiteY1" fmla="*/ 0 h 4986521"/>
              <a:gd name="connsiteX2" fmla="*/ 1246541 w 11759918"/>
              <a:gd name="connsiteY2" fmla="*/ 0 h 4986521"/>
              <a:gd name="connsiteX3" fmla="*/ 6280190 w 11759918"/>
              <a:gd name="connsiteY3" fmla="*/ 4986164 h 4986521"/>
              <a:gd name="connsiteX4" fmla="*/ 5033649 w 11759918"/>
              <a:gd name="connsiteY4" fmla="*/ 4986164 h 4986521"/>
              <a:gd name="connsiteX0" fmla="*/ 5656919 w 11759918"/>
              <a:gd name="connsiteY0" fmla="*/ 4947793 h 4986521"/>
              <a:gd name="connsiteX1" fmla="*/ 9907458 w 11759918"/>
              <a:gd name="connsiteY1" fmla="*/ 1246541 h 4986521"/>
              <a:gd name="connsiteX2" fmla="*/ 9301539 w 11759918"/>
              <a:gd name="connsiteY2" fmla="*/ 1246541 h 4986521"/>
              <a:gd name="connsiteX3" fmla="*/ 10690568 w 11759918"/>
              <a:gd name="connsiteY3" fmla="*/ 0 h 4986521"/>
              <a:gd name="connsiteX4" fmla="*/ 11759918 w 11759918"/>
              <a:gd name="connsiteY4" fmla="*/ 1246541 h 4986521"/>
              <a:gd name="connsiteX5" fmla="*/ 11153999 w 11759918"/>
              <a:gd name="connsiteY5" fmla="*/ 1246541 h 4986521"/>
              <a:gd name="connsiteX6" fmla="*/ 6280189 w 11759918"/>
              <a:gd name="connsiteY6" fmla="*/ 4986164 h 4986521"/>
              <a:gd name="connsiteX7" fmla="*/ 5033649 w 11759918"/>
              <a:gd name="connsiteY7" fmla="*/ 4986164 h 4986521"/>
              <a:gd name="connsiteX8" fmla="*/ 0 w 11759918"/>
              <a:gd name="connsiteY8" fmla="*/ 0 h 4986521"/>
              <a:gd name="connsiteX9" fmla="*/ 1354118 w 11759918"/>
              <a:gd name="connsiteY9" fmla="*/ 2133600 h 4986521"/>
              <a:gd name="connsiteX10" fmla="*/ 6280190 w 11759918"/>
              <a:gd name="connsiteY10" fmla="*/ 4986164 h 4986521"/>
              <a:gd name="connsiteX0" fmla="*/ 10735391 w 11804741"/>
              <a:gd name="connsiteY0" fmla="*/ 0 h 4986521"/>
              <a:gd name="connsiteX1" fmla="*/ 11804741 w 11804741"/>
              <a:gd name="connsiteY1" fmla="*/ 1246541 h 4986521"/>
              <a:gd name="connsiteX2" fmla="*/ 11198822 w 11804741"/>
              <a:gd name="connsiteY2" fmla="*/ 1246541 h 4986521"/>
              <a:gd name="connsiteX3" fmla="*/ 5701742 w 11804741"/>
              <a:gd name="connsiteY3" fmla="*/ 4947793 h 4986521"/>
              <a:gd name="connsiteX4" fmla="*/ 9952281 w 11804741"/>
              <a:gd name="connsiteY4" fmla="*/ 1246541 h 4986521"/>
              <a:gd name="connsiteX5" fmla="*/ 9346362 w 11804741"/>
              <a:gd name="connsiteY5" fmla="*/ 1246541 h 4986521"/>
              <a:gd name="connsiteX6" fmla="*/ 10735391 w 11804741"/>
              <a:gd name="connsiteY6" fmla="*/ 0 h 4986521"/>
              <a:gd name="connsiteX0" fmla="*/ 5078472 w 11804741"/>
              <a:gd name="connsiteY0" fmla="*/ 4986164 h 4986521"/>
              <a:gd name="connsiteX1" fmla="*/ 44823 w 11804741"/>
              <a:gd name="connsiteY1" fmla="*/ 0 h 4986521"/>
              <a:gd name="connsiteX2" fmla="*/ 1291364 w 11804741"/>
              <a:gd name="connsiteY2" fmla="*/ 0 h 4986521"/>
              <a:gd name="connsiteX3" fmla="*/ 6325013 w 11804741"/>
              <a:gd name="connsiteY3" fmla="*/ 4986164 h 4986521"/>
              <a:gd name="connsiteX4" fmla="*/ 5078472 w 11804741"/>
              <a:gd name="connsiteY4" fmla="*/ 4986164 h 4986521"/>
              <a:gd name="connsiteX0" fmla="*/ 5701742 w 11804741"/>
              <a:gd name="connsiteY0" fmla="*/ 4947793 h 4986521"/>
              <a:gd name="connsiteX1" fmla="*/ 9952281 w 11804741"/>
              <a:gd name="connsiteY1" fmla="*/ 1246541 h 4986521"/>
              <a:gd name="connsiteX2" fmla="*/ 9346362 w 11804741"/>
              <a:gd name="connsiteY2" fmla="*/ 1246541 h 4986521"/>
              <a:gd name="connsiteX3" fmla="*/ 10735391 w 11804741"/>
              <a:gd name="connsiteY3" fmla="*/ 0 h 4986521"/>
              <a:gd name="connsiteX4" fmla="*/ 11804741 w 11804741"/>
              <a:gd name="connsiteY4" fmla="*/ 1246541 h 4986521"/>
              <a:gd name="connsiteX5" fmla="*/ 11198822 w 11804741"/>
              <a:gd name="connsiteY5" fmla="*/ 1246541 h 4986521"/>
              <a:gd name="connsiteX6" fmla="*/ 6325012 w 11804741"/>
              <a:gd name="connsiteY6" fmla="*/ 4986164 h 4986521"/>
              <a:gd name="connsiteX7" fmla="*/ 5078472 w 11804741"/>
              <a:gd name="connsiteY7" fmla="*/ 4986164 h 4986521"/>
              <a:gd name="connsiteX8" fmla="*/ 0 w 11804741"/>
              <a:gd name="connsiteY8" fmla="*/ 2196353 h 4986521"/>
              <a:gd name="connsiteX9" fmla="*/ 1398941 w 11804741"/>
              <a:gd name="connsiteY9" fmla="*/ 2133600 h 4986521"/>
              <a:gd name="connsiteX10" fmla="*/ 6325013 w 11804741"/>
              <a:gd name="connsiteY10" fmla="*/ 4986164 h 4986521"/>
              <a:gd name="connsiteX0" fmla="*/ 10735391 w 11804741"/>
              <a:gd name="connsiteY0" fmla="*/ 0 h 4986521"/>
              <a:gd name="connsiteX1" fmla="*/ 11804741 w 11804741"/>
              <a:gd name="connsiteY1" fmla="*/ 1246541 h 4986521"/>
              <a:gd name="connsiteX2" fmla="*/ 11198822 w 11804741"/>
              <a:gd name="connsiteY2" fmla="*/ 1246541 h 4986521"/>
              <a:gd name="connsiteX3" fmla="*/ 5701742 w 11804741"/>
              <a:gd name="connsiteY3" fmla="*/ 4947793 h 4986521"/>
              <a:gd name="connsiteX4" fmla="*/ 9952281 w 11804741"/>
              <a:gd name="connsiteY4" fmla="*/ 1246541 h 4986521"/>
              <a:gd name="connsiteX5" fmla="*/ 9346362 w 11804741"/>
              <a:gd name="connsiteY5" fmla="*/ 1246541 h 4986521"/>
              <a:gd name="connsiteX6" fmla="*/ 10735391 w 11804741"/>
              <a:gd name="connsiteY6" fmla="*/ 0 h 4986521"/>
              <a:gd name="connsiteX0" fmla="*/ 5078472 w 11804741"/>
              <a:gd name="connsiteY0" fmla="*/ 4986164 h 4986521"/>
              <a:gd name="connsiteX1" fmla="*/ 44823 w 11804741"/>
              <a:gd name="connsiteY1" fmla="*/ 0 h 4986521"/>
              <a:gd name="connsiteX2" fmla="*/ 1434799 w 11804741"/>
              <a:gd name="connsiteY2" fmla="*/ 2124635 h 4986521"/>
              <a:gd name="connsiteX3" fmla="*/ 6325013 w 11804741"/>
              <a:gd name="connsiteY3" fmla="*/ 4986164 h 4986521"/>
              <a:gd name="connsiteX4" fmla="*/ 5078472 w 11804741"/>
              <a:gd name="connsiteY4" fmla="*/ 4986164 h 4986521"/>
              <a:gd name="connsiteX0" fmla="*/ 5701742 w 11804741"/>
              <a:gd name="connsiteY0" fmla="*/ 4947793 h 4986521"/>
              <a:gd name="connsiteX1" fmla="*/ 9952281 w 11804741"/>
              <a:gd name="connsiteY1" fmla="*/ 1246541 h 4986521"/>
              <a:gd name="connsiteX2" fmla="*/ 9346362 w 11804741"/>
              <a:gd name="connsiteY2" fmla="*/ 1246541 h 4986521"/>
              <a:gd name="connsiteX3" fmla="*/ 10735391 w 11804741"/>
              <a:gd name="connsiteY3" fmla="*/ 0 h 4986521"/>
              <a:gd name="connsiteX4" fmla="*/ 11804741 w 11804741"/>
              <a:gd name="connsiteY4" fmla="*/ 1246541 h 4986521"/>
              <a:gd name="connsiteX5" fmla="*/ 11198822 w 11804741"/>
              <a:gd name="connsiteY5" fmla="*/ 1246541 h 4986521"/>
              <a:gd name="connsiteX6" fmla="*/ 6325012 w 11804741"/>
              <a:gd name="connsiteY6" fmla="*/ 4986164 h 4986521"/>
              <a:gd name="connsiteX7" fmla="*/ 5078472 w 11804741"/>
              <a:gd name="connsiteY7" fmla="*/ 4986164 h 4986521"/>
              <a:gd name="connsiteX8" fmla="*/ 0 w 11804741"/>
              <a:gd name="connsiteY8" fmla="*/ 2196353 h 4986521"/>
              <a:gd name="connsiteX9" fmla="*/ 1398941 w 11804741"/>
              <a:gd name="connsiteY9" fmla="*/ 2133600 h 4986521"/>
              <a:gd name="connsiteX10" fmla="*/ 6325013 w 11804741"/>
              <a:gd name="connsiteY10" fmla="*/ 4986164 h 4986521"/>
              <a:gd name="connsiteX0" fmla="*/ 10744356 w 11813706"/>
              <a:gd name="connsiteY0" fmla="*/ 0 h 4986521"/>
              <a:gd name="connsiteX1" fmla="*/ 11813706 w 11813706"/>
              <a:gd name="connsiteY1" fmla="*/ 1246541 h 4986521"/>
              <a:gd name="connsiteX2" fmla="*/ 11207787 w 11813706"/>
              <a:gd name="connsiteY2" fmla="*/ 1246541 h 4986521"/>
              <a:gd name="connsiteX3" fmla="*/ 5710707 w 11813706"/>
              <a:gd name="connsiteY3" fmla="*/ 4947793 h 4986521"/>
              <a:gd name="connsiteX4" fmla="*/ 9961246 w 11813706"/>
              <a:gd name="connsiteY4" fmla="*/ 1246541 h 4986521"/>
              <a:gd name="connsiteX5" fmla="*/ 9355327 w 11813706"/>
              <a:gd name="connsiteY5" fmla="*/ 1246541 h 4986521"/>
              <a:gd name="connsiteX6" fmla="*/ 10744356 w 11813706"/>
              <a:gd name="connsiteY6" fmla="*/ 0 h 4986521"/>
              <a:gd name="connsiteX0" fmla="*/ 5087437 w 11813706"/>
              <a:gd name="connsiteY0" fmla="*/ 4986164 h 4986521"/>
              <a:gd name="connsiteX1" fmla="*/ 0 w 11813706"/>
              <a:gd name="connsiteY1" fmla="*/ 2151529 h 4986521"/>
              <a:gd name="connsiteX2" fmla="*/ 1443764 w 11813706"/>
              <a:gd name="connsiteY2" fmla="*/ 2124635 h 4986521"/>
              <a:gd name="connsiteX3" fmla="*/ 6333978 w 11813706"/>
              <a:gd name="connsiteY3" fmla="*/ 4986164 h 4986521"/>
              <a:gd name="connsiteX4" fmla="*/ 5087437 w 11813706"/>
              <a:gd name="connsiteY4" fmla="*/ 4986164 h 4986521"/>
              <a:gd name="connsiteX0" fmla="*/ 5710707 w 11813706"/>
              <a:gd name="connsiteY0" fmla="*/ 4947793 h 4986521"/>
              <a:gd name="connsiteX1" fmla="*/ 9961246 w 11813706"/>
              <a:gd name="connsiteY1" fmla="*/ 1246541 h 4986521"/>
              <a:gd name="connsiteX2" fmla="*/ 9355327 w 11813706"/>
              <a:gd name="connsiteY2" fmla="*/ 1246541 h 4986521"/>
              <a:gd name="connsiteX3" fmla="*/ 10744356 w 11813706"/>
              <a:gd name="connsiteY3" fmla="*/ 0 h 4986521"/>
              <a:gd name="connsiteX4" fmla="*/ 11813706 w 11813706"/>
              <a:gd name="connsiteY4" fmla="*/ 1246541 h 4986521"/>
              <a:gd name="connsiteX5" fmla="*/ 11207787 w 11813706"/>
              <a:gd name="connsiteY5" fmla="*/ 1246541 h 4986521"/>
              <a:gd name="connsiteX6" fmla="*/ 6333977 w 11813706"/>
              <a:gd name="connsiteY6" fmla="*/ 4986164 h 4986521"/>
              <a:gd name="connsiteX7" fmla="*/ 5087437 w 11813706"/>
              <a:gd name="connsiteY7" fmla="*/ 4986164 h 4986521"/>
              <a:gd name="connsiteX8" fmla="*/ 8965 w 11813706"/>
              <a:gd name="connsiteY8" fmla="*/ 2196353 h 4986521"/>
              <a:gd name="connsiteX9" fmla="*/ 1407906 w 11813706"/>
              <a:gd name="connsiteY9" fmla="*/ 2133600 h 4986521"/>
              <a:gd name="connsiteX10" fmla="*/ 6333978 w 11813706"/>
              <a:gd name="connsiteY10" fmla="*/ 4986164 h 4986521"/>
              <a:gd name="connsiteX0" fmla="*/ 10744356 w 11813706"/>
              <a:gd name="connsiteY0" fmla="*/ 0 h 4986521"/>
              <a:gd name="connsiteX1" fmla="*/ 11813706 w 11813706"/>
              <a:gd name="connsiteY1" fmla="*/ 1246541 h 4986521"/>
              <a:gd name="connsiteX2" fmla="*/ 11207787 w 11813706"/>
              <a:gd name="connsiteY2" fmla="*/ 1246541 h 4986521"/>
              <a:gd name="connsiteX3" fmla="*/ 5710707 w 11813706"/>
              <a:gd name="connsiteY3" fmla="*/ 4947793 h 4986521"/>
              <a:gd name="connsiteX4" fmla="*/ 9961246 w 11813706"/>
              <a:gd name="connsiteY4" fmla="*/ 1246541 h 4986521"/>
              <a:gd name="connsiteX5" fmla="*/ 9355327 w 11813706"/>
              <a:gd name="connsiteY5" fmla="*/ 1246541 h 4986521"/>
              <a:gd name="connsiteX6" fmla="*/ 10744356 w 11813706"/>
              <a:gd name="connsiteY6" fmla="*/ 0 h 4986521"/>
              <a:gd name="connsiteX0" fmla="*/ 5087437 w 11813706"/>
              <a:gd name="connsiteY0" fmla="*/ 4986164 h 4986521"/>
              <a:gd name="connsiteX1" fmla="*/ 0 w 11813706"/>
              <a:gd name="connsiteY1" fmla="*/ 2151529 h 4986521"/>
              <a:gd name="connsiteX2" fmla="*/ 1443764 w 11813706"/>
              <a:gd name="connsiteY2" fmla="*/ 2124635 h 4986521"/>
              <a:gd name="connsiteX3" fmla="*/ 6333978 w 11813706"/>
              <a:gd name="connsiteY3" fmla="*/ 4986164 h 4986521"/>
              <a:gd name="connsiteX4" fmla="*/ 5087437 w 11813706"/>
              <a:gd name="connsiteY4" fmla="*/ 4986164 h 4986521"/>
              <a:gd name="connsiteX0" fmla="*/ 5710707 w 11813706"/>
              <a:gd name="connsiteY0" fmla="*/ 4947793 h 4986521"/>
              <a:gd name="connsiteX1" fmla="*/ 9961246 w 11813706"/>
              <a:gd name="connsiteY1" fmla="*/ 1246541 h 4986521"/>
              <a:gd name="connsiteX2" fmla="*/ 9355327 w 11813706"/>
              <a:gd name="connsiteY2" fmla="*/ 1246541 h 4986521"/>
              <a:gd name="connsiteX3" fmla="*/ 10744356 w 11813706"/>
              <a:gd name="connsiteY3" fmla="*/ 0 h 4986521"/>
              <a:gd name="connsiteX4" fmla="*/ 11813706 w 11813706"/>
              <a:gd name="connsiteY4" fmla="*/ 1246541 h 4986521"/>
              <a:gd name="connsiteX5" fmla="*/ 11207787 w 11813706"/>
              <a:gd name="connsiteY5" fmla="*/ 1246541 h 4986521"/>
              <a:gd name="connsiteX6" fmla="*/ 6333977 w 11813706"/>
              <a:gd name="connsiteY6" fmla="*/ 4986164 h 4986521"/>
              <a:gd name="connsiteX7" fmla="*/ 5087437 w 11813706"/>
              <a:gd name="connsiteY7" fmla="*/ 4986164 h 4986521"/>
              <a:gd name="connsiteX8" fmla="*/ 8965 w 11813706"/>
              <a:gd name="connsiteY8" fmla="*/ 2160494 h 4986521"/>
              <a:gd name="connsiteX9" fmla="*/ 1407906 w 11813706"/>
              <a:gd name="connsiteY9" fmla="*/ 2133600 h 4986521"/>
              <a:gd name="connsiteX10" fmla="*/ 6333978 w 11813706"/>
              <a:gd name="connsiteY10" fmla="*/ 4986164 h 4986521"/>
              <a:gd name="connsiteX0" fmla="*/ 10744356 w 11813706"/>
              <a:gd name="connsiteY0" fmla="*/ 0 h 5001581"/>
              <a:gd name="connsiteX1" fmla="*/ 11813706 w 11813706"/>
              <a:gd name="connsiteY1" fmla="*/ 1246541 h 5001581"/>
              <a:gd name="connsiteX2" fmla="*/ 11207787 w 11813706"/>
              <a:gd name="connsiteY2" fmla="*/ 1246541 h 5001581"/>
              <a:gd name="connsiteX3" fmla="*/ 5710707 w 11813706"/>
              <a:gd name="connsiteY3" fmla="*/ 4947793 h 5001581"/>
              <a:gd name="connsiteX4" fmla="*/ 9961246 w 11813706"/>
              <a:gd name="connsiteY4" fmla="*/ 1246541 h 5001581"/>
              <a:gd name="connsiteX5" fmla="*/ 9355327 w 11813706"/>
              <a:gd name="connsiteY5" fmla="*/ 1246541 h 5001581"/>
              <a:gd name="connsiteX6" fmla="*/ 10744356 w 11813706"/>
              <a:gd name="connsiteY6" fmla="*/ 0 h 5001581"/>
              <a:gd name="connsiteX0" fmla="*/ 5087437 w 11813706"/>
              <a:gd name="connsiteY0" fmla="*/ 4986164 h 5001581"/>
              <a:gd name="connsiteX1" fmla="*/ 0 w 11813706"/>
              <a:gd name="connsiteY1" fmla="*/ 2151529 h 5001581"/>
              <a:gd name="connsiteX2" fmla="*/ 1443764 w 11813706"/>
              <a:gd name="connsiteY2" fmla="*/ 2124635 h 5001581"/>
              <a:gd name="connsiteX3" fmla="*/ 6333978 w 11813706"/>
              <a:gd name="connsiteY3" fmla="*/ 4986164 h 5001581"/>
              <a:gd name="connsiteX4" fmla="*/ 5087437 w 11813706"/>
              <a:gd name="connsiteY4" fmla="*/ 4986164 h 5001581"/>
              <a:gd name="connsiteX0" fmla="*/ 5092143 w 11813706"/>
              <a:gd name="connsiteY0" fmla="*/ 5001581 h 5001581"/>
              <a:gd name="connsiteX1" fmla="*/ 9961246 w 11813706"/>
              <a:gd name="connsiteY1" fmla="*/ 1246541 h 5001581"/>
              <a:gd name="connsiteX2" fmla="*/ 9355327 w 11813706"/>
              <a:gd name="connsiteY2" fmla="*/ 1246541 h 5001581"/>
              <a:gd name="connsiteX3" fmla="*/ 10744356 w 11813706"/>
              <a:gd name="connsiteY3" fmla="*/ 0 h 5001581"/>
              <a:gd name="connsiteX4" fmla="*/ 11813706 w 11813706"/>
              <a:gd name="connsiteY4" fmla="*/ 1246541 h 5001581"/>
              <a:gd name="connsiteX5" fmla="*/ 11207787 w 11813706"/>
              <a:gd name="connsiteY5" fmla="*/ 1246541 h 5001581"/>
              <a:gd name="connsiteX6" fmla="*/ 6333977 w 11813706"/>
              <a:gd name="connsiteY6" fmla="*/ 4986164 h 5001581"/>
              <a:gd name="connsiteX7" fmla="*/ 5087437 w 11813706"/>
              <a:gd name="connsiteY7" fmla="*/ 4986164 h 5001581"/>
              <a:gd name="connsiteX8" fmla="*/ 8965 w 11813706"/>
              <a:gd name="connsiteY8" fmla="*/ 2160494 h 5001581"/>
              <a:gd name="connsiteX9" fmla="*/ 1407906 w 11813706"/>
              <a:gd name="connsiteY9" fmla="*/ 2133600 h 5001581"/>
              <a:gd name="connsiteX10" fmla="*/ 6333978 w 11813706"/>
              <a:gd name="connsiteY10" fmla="*/ 4986164 h 5001581"/>
              <a:gd name="connsiteX0" fmla="*/ 10744356 w 11813706"/>
              <a:gd name="connsiteY0" fmla="*/ 0 h 5030470"/>
              <a:gd name="connsiteX1" fmla="*/ 11813706 w 11813706"/>
              <a:gd name="connsiteY1" fmla="*/ 1246541 h 5030470"/>
              <a:gd name="connsiteX2" fmla="*/ 11207787 w 11813706"/>
              <a:gd name="connsiteY2" fmla="*/ 1246541 h 5030470"/>
              <a:gd name="connsiteX3" fmla="*/ 5101107 w 11813706"/>
              <a:gd name="connsiteY3" fmla="*/ 4992616 h 5030470"/>
              <a:gd name="connsiteX4" fmla="*/ 9961246 w 11813706"/>
              <a:gd name="connsiteY4" fmla="*/ 1246541 h 5030470"/>
              <a:gd name="connsiteX5" fmla="*/ 9355327 w 11813706"/>
              <a:gd name="connsiteY5" fmla="*/ 1246541 h 5030470"/>
              <a:gd name="connsiteX6" fmla="*/ 10744356 w 11813706"/>
              <a:gd name="connsiteY6" fmla="*/ 0 h 5030470"/>
              <a:gd name="connsiteX0" fmla="*/ 5087437 w 11813706"/>
              <a:gd name="connsiteY0" fmla="*/ 4986164 h 5030470"/>
              <a:gd name="connsiteX1" fmla="*/ 0 w 11813706"/>
              <a:gd name="connsiteY1" fmla="*/ 2151529 h 5030470"/>
              <a:gd name="connsiteX2" fmla="*/ 1443764 w 11813706"/>
              <a:gd name="connsiteY2" fmla="*/ 2124635 h 5030470"/>
              <a:gd name="connsiteX3" fmla="*/ 6333978 w 11813706"/>
              <a:gd name="connsiteY3" fmla="*/ 4986164 h 5030470"/>
              <a:gd name="connsiteX4" fmla="*/ 5087437 w 11813706"/>
              <a:gd name="connsiteY4" fmla="*/ 4986164 h 5030470"/>
              <a:gd name="connsiteX0" fmla="*/ 5092143 w 11813706"/>
              <a:gd name="connsiteY0" fmla="*/ 5001581 h 5030470"/>
              <a:gd name="connsiteX1" fmla="*/ 9961246 w 11813706"/>
              <a:gd name="connsiteY1" fmla="*/ 1246541 h 5030470"/>
              <a:gd name="connsiteX2" fmla="*/ 9355327 w 11813706"/>
              <a:gd name="connsiteY2" fmla="*/ 1246541 h 5030470"/>
              <a:gd name="connsiteX3" fmla="*/ 10744356 w 11813706"/>
              <a:gd name="connsiteY3" fmla="*/ 0 h 5030470"/>
              <a:gd name="connsiteX4" fmla="*/ 11813706 w 11813706"/>
              <a:gd name="connsiteY4" fmla="*/ 1246541 h 5030470"/>
              <a:gd name="connsiteX5" fmla="*/ 11207787 w 11813706"/>
              <a:gd name="connsiteY5" fmla="*/ 1246541 h 5030470"/>
              <a:gd name="connsiteX6" fmla="*/ 6333977 w 11813706"/>
              <a:gd name="connsiteY6" fmla="*/ 4986164 h 5030470"/>
              <a:gd name="connsiteX7" fmla="*/ 5087437 w 11813706"/>
              <a:gd name="connsiteY7" fmla="*/ 4986164 h 5030470"/>
              <a:gd name="connsiteX8" fmla="*/ 8965 w 11813706"/>
              <a:gd name="connsiteY8" fmla="*/ 2160494 h 5030470"/>
              <a:gd name="connsiteX9" fmla="*/ 1407906 w 11813706"/>
              <a:gd name="connsiteY9" fmla="*/ 2133600 h 5030470"/>
              <a:gd name="connsiteX10" fmla="*/ 6333978 w 11813706"/>
              <a:gd name="connsiteY10" fmla="*/ 4986164 h 5030470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333978 w 11813706"/>
              <a:gd name="connsiteY10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199507 w 11813706"/>
              <a:gd name="connsiteY10" fmla="*/ 496823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190543 w 11813706"/>
              <a:gd name="connsiteY10" fmla="*/ 4977199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7" fmla="*/ 8965 w 11813706"/>
              <a:gd name="connsiteY7" fmla="*/ 2160494 h 5026818"/>
              <a:gd name="connsiteX8" fmla="*/ 1407906 w 11813706"/>
              <a:gd name="connsiteY8" fmla="*/ 2133600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7" fmla="*/ 8965 w 11813706"/>
              <a:gd name="connsiteY7" fmla="*/ 216049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4" fmla="*/ 11207787 w 11813706"/>
              <a:gd name="connsiteY4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4" fmla="*/ 11763598 w 11813706"/>
              <a:gd name="connsiteY4" fmla="*/ 1103106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51578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51578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51578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51578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08258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154684 w 11813706"/>
              <a:gd name="connsiteY3" fmla="*/ 4690329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154684 w 11813706"/>
              <a:gd name="connsiteY3" fmla="*/ 4690329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154684 w 11813706"/>
              <a:gd name="connsiteY3" fmla="*/ 4690329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432269 w 11813706"/>
              <a:gd name="connsiteY3" fmla="*/ 4616850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77148 w 11813706"/>
              <a:gd name="connsiteY3" fmla="*/ 4625014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77148 w 11813706"/>
              <a:gd name="connsiteY3" fmla="*/ 4625014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93477 w 11813706"/>
              <a:gd name="connsiteY3" fmla="*/ 4592356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93477 w 11813706"/>
              <a:gd name="connsiteY3" fmla="*/ 4592356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7060920 w 11813706"/>
              <a:gd name="connsiteY3" fmla="*/ 4437235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13706" h="4766375" stroke="0" extrusionOk="0">
                <a:moveTo>
                  <a:pt x="10627815" y="0"/>
                </a:moveTo>
                <a:lnTo>
                  <a:pt x="11813706" y="1004494"/>
                </a:lnTo>
                <a:lnTo>
                  <a:pt x="11207787" y="1004494"/>
                </a:lnTo>
                <a:cubicBezTo>
                  <a:pt x="10575147" y="3431586"/>
                  <a:pt x="7522548" y="4845797"/>
                  <a:pt x="5101107" y="4750569"/>
                </a:cubicBezTo>
                <a:cubicBezTo>
                  <a:pt x="7150267" y="4497285"/>
                  <a:pt x="9444983" y="2985109"/>
                  <a:pt x="9961246" y="1004494"/>
                </a:cubicBezTo>
                <a:lnTo>
                  <a:pt x="9355327" y="1004494"/>
                </a:lnTo>
                <a:lnTo>
                  <a:pt x="10627815" y="0"/>
                </a:lnTo>
                <a:close/>
              </a:path>
              <a:path w="11813706" h="4766375" fill="darkenLess" stroke="0" extrusionOk="0">
                <a:moveTo>
                  <a:pt x="5108728" y="4760446"/>
                </a:moveTo>
                <a:cubicBezTo>
                  <a:pt x="2409402" y="4805269"/>
                  <a:pt x="0" y="4663264"/>
                  <a:pt x="0" y="1909482"/>
                </a:cubicBezTo>
                <a:lnTo>
                  <a:pt x="1443764" y="1882588"/>
                </a:lnTo>
                <a:cubicBezTo>
                  <a:pt x="1443764" y="4636370"/>
                  <a:pt x="4901398" y="4380085"/>
                  <a:pt x="7060920" y="4437235"/>
                </a:cubicBezTo>
                <a:cubicBezTo>
                  <a:pt x="6633453" y="4437235"/>
                  <a:pt x="5697719" y="4730350"/>
                  <a:pt x="5108728" y="4760446"/>
                </a:cubicBezTo>
                <a:close/>
              </a:path>
              <a:path w="11813706" h="4766375" fill="none" extrusionOk="0">
                <a:moveTo>
                  <a:pt x="9961246" y="1004494"/>
                </a:moveTo>
                <a:lnTo>
                  <a:pt x="9355327" y="1004494"/>
                </a:lnTo>
                <a:lnTo>
                  <a:pt x="11813706" y="1004494"/>
                </a:lnTo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>
              <a:solidFill>
                <a:schemeClr val="tx1"/>
              </a:solidFill>
            </a:endParaRPr>
          </a:p>
        </p:txBody>
      </p:sp>
      <p:sp>
        <p:nvSpPr>
          <p:cNvPr id="84" name="Ristkülik: ümarnurkne 83">
            <a:extLst>
              <a:ext uri="{FF2B5EF4-FFF2-40B4-BE49-F238E27FC236}">
                <a16:creationId xmlns:a16="http://schemas.microsoft.com/office/drawing/2014/main" id="{96EA1F32-FB40-712E-3E37-7D3D47261629}"/>
              </a:ext>
            </a:extLst>
          </p:cNvPr>
          <p:cNvSpPr/>
          <p:nvPr/>
        </p:nvSpPr>
        <p:spPr>
          <a:xfrm>
            <a:off x="25052" y="20819"/>
            <a:ext cx="5134802" cy="3308916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806CF2-DDB6-8AF5-D1C5-0A43D68CCB89}"/>
              </a:ext>
            </a:extLst>
          </p:cNvPr>
          <p:cNvSpPr txBox="1"/>
          <p:nvPr/>
        </p:nvSpPr>
        <p:spPr>
          <a:xfrm>
            <a:off x="1882549" y="1247346"/>
            <a:ext cx="3010924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1200" dirty="0">
                <a:latin typeface="Axure Handwriting" panose="020B0402020200020204" pitchFamily="34" charset="0"/>
              </a:rPr>
              <a:t>Loovtöö sooritamine on vajalik põhikooli lõpetamiseks.</a:t>
            </a:r>
          </a:p>
          <a:p>
            <a:r>
              <a:rPr lang="et-EE" sz="1200" dirty="0">
                <a:latin typeface="Axure Handwriting" panose="020B0402020200020204" pitchFamily="34" charset="0"/>
              </a:rPr>
              <a:t>ÕPIME JA ARENDAME OSKUSI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Ajaplaneerimise oskus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Tähtaegadest kinnipidamise oskus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Eneseväljendusoskus ja -julgus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Esinemisoskus ja -julgus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Tehtu analüüs ja järelduste tegemine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Loovuse rakendamine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… õpime midagi uut</a:t>
            </a:r>
          </a:p>
        </p:txBody>
      </p:sp>
      <p:grpSp>
        <p:nvGrpSpPr>
          <p:cNvPr id="13" name="Rühm 12">
            <a:extLst>
              <a:ext uri="{FF2B5EF4-FFF2-40B4-BE49-F238E27FC236}">
                <a16:creationId xmlns:a16="http://schemas.microsoft.com/office/drawing/2014/main" id="{A3201F3D-5C03-0D85-2080-D95F5DD81028}"/>
              </a:ext>
            </a:extLst>
          </p:cNvPr>
          <p:cNvGrpSpPr/>
          <p:nvPr/>
        </p:nvGrpSpPr>
        <p:grpSpPr>
          <a:xfrm>
            <a:off x="35242" y="901625"/>
            <a:ext cx="1715133" cy="1195783"/>
            <a:chOff x="107384" y="2243627"/>
            <a:chExt cx="1715133" cy="1195783"/>
          </a:xfrm>
        </p:grpSpPr>
        <p:sp>
          <p:nvSpPr>
            <p:cNvPr id="10" name="Jutumull: ümarnurk-ristkülik 9">
              <a:extLst>
                <a:ext uri="{FF2B5EF4-FFF2-40B4-BE49-F238E27FC236}">
                  <a16:creationId xmlns:a16="http://schemas.microsoft.com/office/drawing/2014/main" id="{C50BA727-8BAD-6C43-A619-8E38A12ECEDC}"/>
                </a:ext>
              </a:extLst>
            </p:cNvPr>
            <p:cNvSpPr/>
            <p:nvPr/>
          </p:nvSpPr>
          <p:spPr>
            <a:xfrm>
              <a:off x="107384" y="2543886"/>
              <a:ext cx="1715133" cy="895524"/>
            </a:xfrm>
            <a:prstGeom prst="wedgeRoundRectCallout">
              <a:avLst>
                <a:gd name="adj1" fmla="val 35051"/>
                <a:gd name="adj2" fmla="val 64635"/>
                <a:gd name="adj3" fmla="val 16667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t-EE" sz="1100" b="1" dirty="0">
                  <a:latin typeface="Axure Handwriting" panose="020B0402020200020204" pitchFamily="34" charset="0"/>
                </a:rPr>
                <a:t>LOOVTÖÖ</a:t>
              </a:r>
              <a:r>
                <a:rPr lang="et-EE" sz="1100" dirty="0">
                  <a:latin typeface="Axure Handwriting" panose="020B0402020200020204" pitchFamily="34" charset="0"/>
                </a:rPr>
                <a:t> 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uurimus</a:t>
              </a:r>
              <a:r>
                <a:rPr lang="fi-FI" sz="1100" dirty="0">
                  <a:latin typeface="Axure Handwriting" panose="020B0402020200020204" pitchFamily="34" charset="0"/>
                </a:rPr>
                <a:t>, </a:t>
              </a:r>
              <a:endParaRPr lang="et-EE" sz="1100" dirty="0">
                <a:latin typeface="Axure Handwriting" panose="020B0402020200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projekt</a:t>
              </a:r>
              <a:r>
                <a:rPr lang="fi-FI" sz="1100" dirty="0">
                  <a:latin typeface="Axure Handwriting" panose="020B0402020200020204" pitchFamily="34" charset="0"/>
                </a:rPr>
                <a:t>, </a:t>
              </a:r>
              <a:endParaRPr lang="et-EE" sz="1100" dirty="0">
                <a:latin typeface="Axure Handwriting" panose="020B0402020200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kunstitöö</a:t>
              </a:r>
              <a:endParaRPr lang="fi-FI" sz="1100" dirty="0">
                <a:latin typeface="Axure Handwriting" panose="020B0402020200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või</a:t>
              </a:r>
              <a:r>
                <a:rPr lang="fi-FI" sz="1100" dirty="0">
                  <a:latin typeface="Axure Handwriting" panose="020B0402020200020204" pitchFamily="34" charset="0"/>
                </a:rPr>
                <a:t> muu </a:t>
              </a:r>
              <a:r>
                <a:rPr lang="fi-FI" sz="1100" dirty="0" err="1">
                  <a:latin typeface="Axure Handwriting" panose="020B0402020200020204" pitchFamily="34" charset="0"/>
                </a:rPr>
                <a:t>taoline</a:t>
              </a:r>
              <a:endParaRPr lang="et-EE" sz="1100" dirty="0">
                <a:latin typeface="Axure Handwriting" panose="020B0402020200020204" pitchFamily="34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B55C5C9-CAE9-DA3C-139B-2A07CF4D5F24}"/>
                </a:ext>
              </a:extLst>
            </p:cNvPr>
            <p:cNvSpPr txBox="1"/>
            <p:nvPr/>
          </p:nvSpPr>
          <p:spPr>
            <a:xfrm>
              <a:off x="107384" y="2243627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dirty="0">
                  <a:latin typeface="Axure Handwriting" panose="020B0402020200020204" pitchFamily="34" charset="0"/>
                </a:rPr>
                <a:t>Mis?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068AFCF-1E26-2F51-A709-BA66B01B1A46}"/>
              </a:ext>
            </a:extLst>
          </p:cNvPr>
          <p:cNvSpPr txBox="1"/>
          <p:nvPr/>
        </p:nvSpPr>
        <p:spPr>
          <a:xfrm>
            <a:off x="2066989" y="939203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latin typeface="Axure Handwriting" panose="020B0402020200020204" pitchFamily="34" charset="0"/>
              </a:rPr>
              <a:t>Miks?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6E2DDD-7164-445C-9C89-69F541FBE28D}"/>
              </a:ext>
            </a:extLst>
          </p:cNvPr>
          <p:cNvSpPr txBox="1"/>
          <p:nvPr/>
        </p:nvSpPr>
        <p:spPr>
          <a:xfrm>
            <a:off x="55041" y="222481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latin typeface="Axure Handwriting" panose="020B0402020200020204" pitchFamily="34" charset="0"/>
              </a:rPr>
              <a:t>Kes?</a:t>
            </a:r>
          </a:p>
        </p:txBody>
      </p:sp>
      <p:grpSp>
        <p:nvGrpSpPr>
          <p:cNvPr id="11" name="Rühm 10">
            <a:extLst>
              <a:ext uri="{FF2B5EF4-FFF2-40B4-BE49-F238E27FC236}">
                <a16:creationId xmlns:a16="http://schemas.microsoft.com/office/drawing/2014/main" id="{00A5EBD6-9667-FC64-622B-341F730C482F}"/>
              </a:ext>
            </a:extLst>
          </p:cNvPr>
          <p:cNvGrpSpPr/>
          <p:nvPr/>
        </p:nvGrpSpPr>
        <p:grpSpPr>
          <a:xfrm>
            <a:off x="831016" y="2300339"/>
            <a:ext cx="578740" cy="383154"/>
            <a:chOff x="1343973" y="4366146"/>
            <a:chExt cx="782387" cy="520404"/>
          </a:xfrm>
        </p:grpSpPr>
        <p:grpSp>
          <p:nvGrpSpPr>
            <p:cNvPr id="71" name="Rühm 70">
              <a:extLst>
                <a:ext uri="{FF2B5EF4-FFF2-40B4-BE49-F238E27FC236}">
                  <a16:creationId xmlns:a16="http://schemas.microsoft.com/office/drawing/2014/main" id="{05D273A7-F411-A11C-B37B-05AF1D6B5630}"/>
                </a:ext>
              </a:extLst>
            </p:cNvPr>
            <p:cNvGrpSpPr/>
            <p:nvPr/>
          </p:nvGrpSpPr>
          <p:grpSpPr>
            <a:xfrm>
              <a:off x="1343973" y="4366146"/>
              <a:ext cx="252253" cy="520404"/>
              <a:chOff x="282619" y="5543545"/>
              <a:chExt cx="301536" cy="669372"/>
            </a:xfrm>
          </p:grpSpPr>
          <p:sp>
            <p:nvSpPr>
              <p:cNvPr id="72" name="Ovaal 71">
                <a:extLst>
                  <a:ext uri="{FF2B5EF4-FFF2-40B4-BE49-F238E27FC236}">
                    <a16:creationId xmlns:a16="http://schemas.microsoft.com/office/drawing/2014/main" id="{B65979DD-1FAA-A8AD-30D7-301C14C44EAE}"/>
                  </a:ext>
                </a:extLst>
              </p:cNvPr>
              <p:cNvSpPr/>
              <p:nvPr/>
            </p:nvSpPr>
            <p:spPr>
              <a:xfrm>
                <a:off x="323850" y="5543545"/>
                <a:ext cx="219075" cy="300040"/>
              </a:xfrm>
              <a:custGeom>
                <a:avLst/>
                <a:gdLst>
                  <a:gd name="csX0" fmla="*/ 0 w 219075"/>
                  <a:gd name="csY0" fmla="*/ 150020 h 300040"/>
                  <a:gd name="csX1" fmla="*/ 109538 w 219075"/>
                  <a:gd name="csY1" fmla="*/ 0 h 300040"/>
                  <a:gd name="csX2" fmla="*/ 219076 w 219075"/>
                  <a:gd name="csY2" fmla="*/ 150020 h 300040"/>
                  <a:gd name="csX3" fmla="*/ 109538 w 219075"/>
                  <a:gd name="csY3" fmla="*/ 300040 h 300040"/>
                  <a:gd name="csX4" fmla="*/ 0 w 219075"/>
                  <a:gd name="csY4" fmla="*/ 150020 h 30004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19075" h="300040" fill="none" extrusionOk="0">
                    <a:moveTo>
                      <a:pt x="0" y="150020"/>
                    </a:moveTo>
                    <a:cubicBezTo>
                      <a:pt x="-7395" y="70039"/>
                      <a:pt x="45517" y="7904"/>
                      <a:pt x="109538" y="0"/>
                    </a:cubicBezTo>
                    <a:cubicBezTo>
                      <a:pt x="157350" y="10101"/>
                      <a:pt x="236499" y="69713"/>
                      <a:pt x="219076" y="150020"/>
                    </a:cubicBezTo>
                    <a:cubicBezTo>
                      <a:pt x="209533" y="228757"/>
                      <a:pt x="181259" y="305370"/>
                      <a:pt x="109538" y="300040"/>
                    </a:cubicBezTo>
                    <a:cubicBezTo>
                      <a:pt x="60493" y="301187"/>
                      <a:pt x="9356" y="225880"/>
                      <a:pt x="0" y="150020"/>
                    </a:cubicBezTo>
                    <a:close/>
                  </a:path>
                  <a:path w="219075" h="300040" stroke="0" extrusionOk="0">
                    <a:moveTo>
                      <a:pt x="0" y="150020"/>
                    </a:moveTo>
                    <a:cubicBezTo>
                      <a:pt x="11317" y="61273"/>
                      <a:pt x="48892" y="-6353"/>
                      <a:pt x="109538" y="0"/>
                    </a:cubicBezTo>
                    <a:cubicBezTo>
                      <a:pt x="172373" y="10939"/>
                      <a:pt x="216506" y="84476"/>
                      <a:pt x="219076" y="150020"/>
                    </a:cubicBezTo>
                    <a:cubicBezTo>
                      <a:pt x="213465" y="231825"/>
                      <a:pt x="162863" y="296014"/>
                      <a:pt x="109538" y="300040"/>
                    </a:cubicBezTo>
                    <a:cubicBezTo>
                      <a:pt x="51684" y="304938"/>
                      <a:pt x="2146" y="225857"/>
                      <a:pt x="0" y="15002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3917585345">
                      <a:prstGeom prst="ellipse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73" name="Vooskeemikujund &quot;viivitus&quot; 72">
                <a:extLst>
                  <a:ext uri="{FF2B5EF4-FFF2-40B4-BE49-F238E27FC236}">
                    <a16:creationId xmlns:a16="http://schemas.microsoft.com/office/drawing/2014/main" id="{74619070-C74C-AF9C-FDAB-E63E06FF6DD3}"/>
                  </a:ext>
                </a:extLst>
              </p:cNvPr>
              <p:cNvSpPr/>
              <p:nvPr/>
            </p:nvSpPr>
            <p:spPr>
              <a:xfrm rot="16200000">
                <a:off x="248721" y="5877483"/>
                <a:ext cx="369332" cy="301536"/>
              </a:xfrm>
              <a:custGeom>
                <a:avLst/>
                <a:gdLst>
                  <a:gd name="csX0" fmla="*/ 0 w 369332"/>
                  <a:gd name="csY0" fmla="*/ 0 h 301536"/>
                  <a:gd name="csX1" fmla="*/ 184666 w 369332"/>
                  <a:gd name="csY1" fmla="*/ 0 h 301536"/>
                  <a:gd name="csX2" fmla="*/ 369332 w 369332"/>
                  <a:gd name="csY2" fmla="*/ 150768 h 301536"/>
                  <a:gd name="csX3" fmla="*/ 184666 w 369332"/>
                  <a:gd name="csY3" fmla="*/ 301536 h 301536"/>
                  <a:gd name="csX4" fmla="*/ 0 w 369332"/>
                  <a:gd name="csY4" fmla="*/ 301536 h 301536"/>
                  <a:gd name="csX5" fmla="*/ 0 w 369332"/>
                  <a:gd name="csY5" fmla="*/ 0 h 3015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69332" h="301536" fill="none" extrusionOk="0">
                    <a:moveTo>
                      <a:pt x="0" y="0"/>
                    </a:moveTo>
                    <a:cubicBezTo>
                      <a:pt x="90043" y="-2544"/>
                      <a:pt x="134717" y="-4430"/>
                      <a:pt x="184666" y="0"/>
                    </a:cubicBezTo>
                    <a:cubicBezTo>
                      <a:pt x="283230" y="19896"/>
                      <a:pt x="363336" y="71511"/>
                      <a:pt x="369332" y="150768"/>
                    </a:cubicBezTo>
                    <a:cubicBezTo>
                      <a:pt x="373371" y="235499"/>
                      <a:pt x="286885" y="320864"/>
                      <a:pt x="184666" y="301536"/>
                    </a:cubicBezTo>
                    <a:cubicBezTo>
                      <a:pt x="140940" y="294122"/>
                      <a:pt x="54564" y="310322"/>
                      <a:pt x="0" y="301536"/>
                    </a:cubicBezTo>
                    <a:cubicBezTo>
                      <a:pt x="6238" y="161657"/>
                      <a:pt x="5909" y="93906"/>
                      <a:pt x="0" y="0"/>
                    </a:cubicBezTo>
                    <a:close/>
                  </a:path>
                  <a:path w="369332" h="301536" stroke="0" extrusionOk="0">
                    <a:moveTo>
                      <a:pt x="0" y="0"/>
                    </a:moveTo>
                    <a:cubicBezTo>
                      <a:pt x="85645" y="5500"/>
                      <a:pt x="121803" y="-4468"/>
                      <a:pt x="184666" y="0"/>
                    </a:cubicBezTo>
                    <a:cubicBezTo>
                      <a:pt x="278620" y="4876"/>
                      <a:pt x="386273" y="74967"/>
                      <a:pt x="369332" y="150768"/>
                    </a:cubicBezTo>
                    <a:cubicBezTo>
                      <a:pt x="392126" y="226096"/>
                      <a:pt x="286270" y="311449"/>
                      <a:pt x="184666" y="301536"/>
                    </a:cubicBezTo>
                    <a:cubicBezTo>
                      <a:pt x="122398" y="306645"/>
                      <a:pt x="53644" y="309199"/>
                      <a:pt x="0" y="301536"/>
                    </a:cubicBezTo>
                    <a:cubicBezTo>
                      <a:pt x="-13945" y="202028"/>
                      <a:pt x="-14977" y="100635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1035231457">
                      <a:prstGeom prst="flowChartDelay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grpSp>
          <p:nvGrpSpPr>
            <p:cNvPr id="74" name="Rühm 73">
              <a:extLst>
                <a:ext uri="{FF2B5EF4-FFF2-40B4-BE49-F238E27FC236}">
                  <a16:creationId xmlns:a16="http://schemas.microsoft.com/office/drawing/2014/main" id="{36240B01-22B7-E71C-404F-194BCC87D4A4}"/>
                </a:ext>
              </a:extLst>
            </p:cNvPr>
            <p:cNvGrpSpPr/>
            <p:nvPr/>
          </p:nvGrpSpPr>
          <p:grpSpPr>
            <a:xfrm>
              <a:off x="1604756" y="4366146"/>
              <a:ext cx="252253" cy="520404"/>
              <a:chOff x="282619" y="5543545"/>
              <a:chExt cx="301536" cy="669372"/>
            </a:xfrm>
          </p:grpSpPr>
          <p:sp>
            <p:nvSpPr>
              <p:cNvPr id="75" name="Ovaal 74">
                <a:extLst>
                  <a:ext uri="{FF2B5EF4-FFF2-40B4-BE49-F238E27FC236}">
                    <a16:creationId xmlns:a16="http://schemas.microsoft.com/office/drawing/2014/main" id="{FAD8230E-C188-8413-8669-683320F08DD0}"/>
                  </a:ext>
                </a:extLst>
              </p:cNvPr>
              <p:cNvSpPr/>
              <p:nvPr/>
            </p:nvSpPr>
            <p:spPr>
              <a:xfrm>
                <a:off x="323850" y="5543545"/>
                <a:ext cx="219075" cy="300040"/>
              </a:xfrm>
              <a:custGeom>
                <a:avLst/>
                <a:gdLst>
                  <a:gd name="csX0" fmla="*/ 0 w 219075"/>
                  <a:gd name="csY0" fmla="*/ 150020 h 300040"/>
                  <a:gd name="csX1" fmla="*/ 109538 w 219075"/>
                  <a:gd name="csY1" fmla="*/ 0 h 300040"/>
                  <a:gd name="csX2" fmla="*/ 219076 w 219075"/>
                  <a:gd name="csY2" fmla="*/ 150020 h 300040"/>
                  <a:gd name="csX3" fmla="*/ 109538 w 219075"/>
                  <a:gd name="csY3" fmla="*/ 300040 h 300040"/>
                  <a:gd name="csX4" fmla="*/ 0 w 219075"/>
                  <a:gd name="csY4" fmla="*/ 150020 h 30004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19075" h="300040" fill="none" extrusionOk="0">
                    <a:moveTo>
                      <a:pt x="0" y="150020"/>
                    </a:moveTo>
                    <a:cubicBezTo>
                      <a:pt x="2098" y="66904"/>
                      <a:pt x="49508" y="-1468"/>
                      <a:pt x="109538" y="0"/>
                    </a:cubicBezTo>
                    <a:cubicBezTo>
                      <a:pt x="174231" y="-2887"/>
                      <a:pt x="230419" y="70081"/>
                      <a:pt x="219076" y="150020"/>
                    </a:cubicBezTo>
                    <a:cubicBezTo>
                      <a:pt x="228259" y="228578"/>
                      <a:pt x="165637" y="306934"/>
                      <a:pt x="109538" y="300040"/>
                    </a:cubicBezTo>
                    <a:cubicBezTo>
                      <a:pt x="43935" y="290548"/>
                      <a:pt x="-9771" y="237774"/>
                      <a:pt x="0" y="150020"/>
                    </a:cubicBezTo>
                    <a:close/>
                  </a:path>
                  <a:path w="219075" h="300040" stroke="0" extrusionOk="0">
                    <a:moveTo>
                      <a:pt x="0" y="150020"/>
                    </a:moveTo>
                    <a:cubicBezTo>
                      <a:pt x="3417" y="61987"/>
                      <a:pt x="52785" y="993"/>
                      <a:pt x="109538" y="0"/>
                    </a:cubicBezTo>
                    <a:cubicBezTo>
                      <a:pt x="163642" y="7724"/>
                      <a:pt x="223905" y="57083"/>
                      <a:pt x="219076" y="150020"/>
                    </a:cubicBezTo>
                    <a:cubicBezTo>
                      <a:pt x="217553" y="231494"/>
                      <a:pt x="175221" y="301618"/>
                      <a:pt x="109538" y="300040"/>
                    </a:cubicBezTo>
                    <a:cubicBezTo>
                      <a:pt x="45350" y="299127"/>
                      <a:pt x="16055" y="230144"/>
                      <a:pt x="0" y="15002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3915929437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76" name="Vooskeemikujund &quot;viivitus&quot; 75">
                <a:extLst>
                  <a:ext uri="{FF2B5EF4-FFF2-40B4-BE49-F238E27FC236}">
                    <a16:creationId xmlns:a16="http://schemas.microsoft.com/office/drawing/2014/main" id="{18098A12-3070-C3BF-5827-675671B40080}"/>
                  </a:ext>
                </a:extLst>
              </p:cNvPr>
              <p:cNvSpPr/>
              <p:nvPr/>
            </p:nvSpPr>
            <p:spPr>
              <a:xfrm rot="16200000">
                <a:off x="248721" y="5877483"/>
                <a:ext cx="369332" cy="301536"/>
              </a:xfrm>
              <a:custGeom>
                <a:avLst/>
                <a:gdLst>
                  <a:gd name="csX0" fmla="*/ 0 w 369332"/>
                  <a:gd name="csY0" fmla="*/ 0 h 301536"/>
                  <a:gd name="csX1" fmla="*/ 184666 w 369332"/>
                  <a:gd name="csY1" fmla="*/ 0 h 301536"/>
                  <a:gd name="csX2" fmla="*/ 369332 w 369332"/>
                  <a:gd name="csY2" fmla="*/ 150768 h 301536"/>
                  <a:gd name="csX3" fmla="*/ 184666 w 369332"/>
                  <a:gd name="csY3" fmla="*/ 301536 h 301536"/>
                  <a:gd name="csX4" fmla="*/ 0 w 369332"/>
                  <a:gd name="csY4" fmla="*/ 301536 h 301536"/>
                  <a:gd name="csX5" fmla="*/ 0 w 369332"/>
                  <a:gd name="csY5" fmla="*/ 0 h 3015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69332" h="301536" fill="none" extrusionOk="0">
                    <a:moveTo>
                      <a:pt x="0" y="0"/>
                    </a:moveTo>
                    <a:cubicBezTo>
                      <a:pt x="71027" y="16008"/>
                      <a:pt x="162275" y="-14314"/>
                      <a:pt x="184666" y="0"/>
                    </a:cubicBezTo>
                    <a:cubicBezTo>
                      <a:pt x="294154" y="12708"/>
                      <a:pt x="369814" y="70810"/>
                      <a:pt x="369332" y="150768"/>
                    </a:cubicBezTo>
                    <a:cubicBezTo>
                      <a:pt x="377297" y="249846"/>
                      <a:pt x="299965" y="295160"/>
                      <a:pt x="184666" y="301536"/>
                    </a:cubicBezTo>
                    <a:cubicBezTo>
                      <a:pt x="144287" y="315538"/>
                      <a:pt x="80353" y="313872"/>
                      <a:pt x="0" y="301536"/>
                    </a:cubicBezTo>
                    <a:cubicBezTo>
                      <a:pt x="-9330" y="261369"/>
                      <a:pt x="19416" y="74316"/>
                      <a:pt x="0" y="0"/>
                    </a:cubicBezTo>
                    <a:close/>
                  </a:path>
                  <a:path w="369332" h="301536" stroke="0" extrusionOk="0">
                    <a:moveTo>
                      <a:pt x="0" y="0"/>
                    </a:moveTo>
                    <a:cubicBezTo>
                      <a:pt x="25395" y="3675"/>
                      <a:pt x="136488" y="-12787"/>
                      <a:pt x="184666" y="0"/>
                    </a:cubicBezTo>
                    <a:cubicBezTo>
                      <a:pt x="295766" y="7503"/>
                      <a:pt x="365283" y="67832"/>
                      <a:pt x="369332" y="150768"/>
                    </a:cubicBezTo>
                    <a:cubicBezTo>
                      <a:pt x="355548" y="234758"/>
                      <a:pt x="272669" y="313588"/>
                      <a:pt x="184666" y="301536"/>
                    </a:cubicBezTo>
                    <a:cubicBezTo>
                      <a:pt x="148057" y="305117"/>
                      <a:pt x="70688" y="315265"/>
                      <a:pt x="0" y="301536"/>
                    </a:cubicBezTo>
                    <a:cubicBezTo>
                      <a:pt x="19784" y="270823"/>
                      <a:pt x="-14819" y="62627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979891324">
                      <a:prstGeom prst="flowChartDelay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grpSp>
          <p:nvGrpSpPr>
            <p:cNvPr id="77" name="Rühm 76">
              <a:extLst>
                <a:ext uri="{FF2B5EF4-FFF2-40B4-BE49-F238E27FC236}">
                  <a16:creationId xmlns:a16="http://schemas.microsoft.com/office/drawing/2014/main" id="{F4F102A3-1823-7CC0-DFDA-D6B818A8DB9B}"/>
                </a:ext>
              </a:extLst>
            </p:cNvPr>
            <p:cNvGrpSpPr/>
            <p:nvPr/>
          </p:nvGrpSpPr>
          <p:grpSpPr>
            <a:xfrm>
              <a:off x="1874107" y="4366146"/>
              <a:ext cx="252253" cy="520404"/>
              <a:chOff x="282619" y="5543545"/>
              <a:chExt cx="301536" cy="669372"/>
            </a:xfrm>
          </p:grpSpPr>
          <p:sp>
            <p:nvSpPr>
              <p:cNvPr id="78" name="Ovaal 77">
                <a:extLst>
                  <a:ext uri="{FF2B5EF4-FFF2-40B4-BE49-F238E27FC236}">
                    <a16:creationId xmlns:a16="http://schemas.microsoft.com/office/drawing/2014/main" id="{2E6B90C5-7D16-377C-E5AA-FFACBDE035F8}"/>
                  </a:ext>
                </a:extLst>
              </p:cNvPr>
              <p:cNvSpPr/>
              <p:nvPr/>
            </p:nvSpPr>
            <p:spPr>
              <a:xfrm>
                <a:off x="323850" y="5543545"/>
                <a:ext cx="219075" cy="300040"/>
              </a:xfrm>
              <a:custGeom>
                <a:avLst/>
                <a:gdLst>
                  <a:gd name="csX0" fmla="*/ 0 w 219075"/>
                  <a:gd name="csY0" fmla="*/ 150020 h 300040"/>
                  <a:gd name="csX1" fmla="*/ 109538 w 219075"/>
                  <a:gd name="csY1" fmla="*/ 0 h 300040"/>
                  <a:gd name="csX2" fmla="*/ 219076 w 219075"/>
                  <a:gd name="csY2" fmla="*/ 150020 h 300040"/>
                  <a:gd name="csX3" fmla="*/ 109538 w 219075"/>
                  <a:gd name="csY3" fmla="*/ 300040 h 300040"/>
                  <a:gd name="csX4" fmla="*/ 0 w 219075"/>
                  <a:gd name="csY4" fmla="*/ 150020 h 30004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19075" h="300040" fill="none" extrusionOk="0">
                    <a:moveTo>
                      <a:pt x="0" y="150020"/>
                    </a:moveTo>
                    <a:cubicBezTo>
                      <a:pt x="-2334" y="60759"/>
                      <a:pt x="49439" y="1623"/>
                      <a:pt x="109538" y="0"/>
                    </a:cubicBezTo>
                    <a:cubicBezTo>
                      <a:pt x="164219" y="931"/>
                      <a:pt x="218030" y="69006"/>
                      <a:pt x="219076" y="150020"/>
                    </a:cubicBezTo>
                    <a:cubicBezTo>
                      <a:pt x="217492" y="236554"/>
                      <a:pt x="172629" y="301498"/>
                      <a:pt x="109538" y="300040"/>
                    </a:cubicBezTo>
                    <a:cubicBezTo>
                      <a:pt x="42928" y="301431"/>
                      <a:pt x="12394" y="233863"/>
                      <a:pt x="0" y="150020"/>
                    </a:cubicBezTo>
                    <a:close/>
                  </a:path>
                  <a:path w="219075" h="300040" stroke="0" extrusionOk="0">
                    <a:moveTo>
                      <a:pt x="0" y="150020"/>
                    </a:moveTo>
                    <a:cubicBezTo>
                      <a:pt x="1379" y="67485"/>
                      <a:pt x="40927" y="10587"/>
                      <a:pt x="109538" y="0"/>
                    </a:cubicBezTo>
                    <a:cubicBezTo>
                      <a:pt x="181769" y="-14847"/>
                      <a:pt x="239541" y="68776"/>
                      <a:pt x="219076" y="150020"/>
                    </a:cubicBezTo>
                    <a:cubicBezTo>
                      <a:pt x="221209" y="230519"/>
                      <a:pt x="161963" y="311281"/>
                      <a:pt x="109538" y="300040"/>
                    </a:cubicBezTo>
                    <a:cubicBezTo>
                      <a:pt x="52000" y="298918"/>
                      <a:pt x="-6459" y="225233"/>
                      <a:pt x="0" y="15002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2228546805">
                      <a:prstGeom prst="ellipse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79" name="Vooskeemikujund &quot;viivitus&quot; 78">
                <a:extLst>
                  <a:ext uri="{FF2B5EF4-FFF2-40B4-BE49-F238E27FC236}">
                    <a16:creationId xmlns:a16="http://schemas.microsoft.com/office/drawing/2014/main" id="{6E6C56D9-6D6C-8839-EE8A-613D392130D8}"/>
                  </a:ext>
                </a:extLst>
              </p:cNvPr>
              <p:cNvSpPr/>
              <p:nvPr/>
            </p:nvSpPr>
            <p:spPr>
              <a:xfrm rot="16200000">
                <a:off x="248721" y="5877483"/>
                <a:ext cx="369332" cy="301536"/>
              </a:xfrm>
              <a:custGeom>
                <a:avLst/>
                <a:gdLst>
                  <a:gd name="csX0" fmla="*/ 0 w 369332"/>
                  <a:gd name="csY0" fmla="*/ 0 h 301536"/>
                  <a:gd name="csX1" fmla="*/ 184666 w 369332"/>
                  <a:gd name="csY1" fmla="*/ 0 h 301536"/>
                  <a:gd name="csX2" fmla="*/ 369332 w 369332"/>
                  <a:gd name="csY2" fmla="*/ 150768 h 301536"/>
                  <a:gd name="csX3" fmla="*/ 184666 w 369332"/>
                  <a:gd name="csY3" fmla="*/ 301536 h 301536"/>
                  <a:gd name="csX4" fmla="*/ 0 w 369332"/>
                  <a:gd name="csY4" fmla="*/ 301536 h 301536"/>
                  <a:gd name="csX5" fmla="*/ 0 w 369332"/>
                  <a:gd name="csY5" fmla="*/ 0 h 3015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69332" h="301536" fill="none" extrusionOk="0">
                    <a:moveTo>
                      <a:pt x="0" y="0"/>
                    </a:moveTo>
                    <a:cubicBezTo>
                      <a:pt x="43496" y="-5644"/>
                      <a:pt x="126406" y="-7624"/>
                      <a:pt x="184666" y="0"/>
                    </a:cubicBezTo>
                    <a:cubicBezTo>
                      <a:pt x="274206" y="10449"/>
                      <a:pt x="366483" y="67031"/>
                      <a:pt x="369332" y="150768"/>
                    </a:cubicBezTo>
                    <a:cubicBezTo>
                      <a:pt x="362000" y="242406"/>
                      <a:pt x="282295" y="291341"/>
                      <a:pt x="184666" y="301536"/>
                    </a:cubicBezTo>
                    <a:cubicBezTo>
                      <a:pt x="97288" y="302226"/>
                      <a:pt x="71703" y="293711"/>
                      <a:pt x="0" y="301536"/>
                    </a:cubicBezTo>
                    <a:cubicBezTo>
                      <a:pt x="-2372" y="213709"/>
                      <a:pt x="14452" y="120397"/>
                      <a:pt x="0" y="0"/>
                    </a:cubicBezTo>
                    <a:close/>
                  </a:path>
                  <a:path w="369332" h="301536" stroke="0" extrusionOk="0">
                    <a:moveTo>
                      <a:pt x="0" y="0"/>
                    </a:moveTo>
                    <a:cubicBezTo>
                      <a:pt x="63797" y="4334"/>
                      <a:pt x="145459" y="6756"/>
                      <a:pt x="184666" y="0"/>
                    </a:cubicBezTo>
                    <a:cubicBezTo>
                      <a:pt x="279346" y="2784"/>
                      <a:pt x="384591" y="70643"/>
                      <a:pt x="369332" y="150768"/>
                    </a:cubicBezTo>
                    <a:cubicBezTo>
                      <a:pt x="347307" y="244804"/>
                      <a:pt x="266166" y="296652"/>
                      <a:pt x="184666" y="301536"/>
                    </a:cubicBezTo>
                    <a:cubicBezTo>
                      <a:pt x="110099" y="294817"/>
                      <a:pt x="55599" y="308807"/>
                      <a:pt x="0" y="301536"/>
                    </a:cubicBezTo>
                    <a:cubicBezTo>
                      <a:pt x="9396" y="237078"/>
                      <a:pt x="-5802" y="126410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1712796701">
                      <a:prstGeom prst="flowChartDelay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7ADA27C3-FFB8-5452-02CB-E0A063D585F8}"/>
              </a:ext>
            </a:extLst>
          </p:cNvPr>
          <p:cNvSpPr txBox="1"/>
          <p:nvPr/>
        </p:nvSpPr>
        <p:spPr>
          <a:xfrm>
            <a:off x="32104" y="2693524"/>
            <a:ext cx="1920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200" dirty="0">
                <a:latin typeface="Axure Handwriting" panose="020B0402020200020204" pitchFamily="34" charset="0"/>
              </a:rPr>
              <a:t>8. KLASSIDE ÕPILASED</a:t>
            </a:r>
          </a:p>
        </p:txBody>
      </p:sp>
      <p:grpSp>
        <p:nvGrpSpPr>
          <p:cNvPr id="17" name="Rühm 16">
            <a:extLst>
              <a:ext uri="{FF2B5EF4-FFF2-40B4-BE49-F238E27FC236}">
                <a16:creationId xmlns:a16="http://schemas.microsoft.com/office/drawing/2014/main" id="{46FCB3F7-2E15-2AB3-EAF6-6BEF1C3EFF90}"/>
              </a:ext>
            </a:extLst>
          </p:cNvPr>
          <p:cNvGrpSpPr/>
          <p:nvPr/>
        </p:nvGrpSpPr>
        <p:grpSpPr>
          <a:xfrm>
            <a:off x="225310" y="30238"/>
            <a:ext cx="1767334" cy="743019"/>
            <a:chOff x="292344" y="1151767"/>
            <a:chExt cx="1767334" cy="743019"/>
          </a:xfrm>
        </p:grpSpPr>
        <p:sp>
          <p:nvSpPr>
            <p:cNvPr id="97" name="Võrdkülgne kolmnurk 96">
              <a:extLst>
                <a:ext uri="{FF2B5EF4-FFF2-40B4-BE49-F238E27FC236}">
                  <a16:creationId xmlns:a16="http://schemas.microsoft.com/office/drawing/2014/main" id="{7C464AEF-94F6-EA52-B934-B7EEBFC40833}"/>
                </a:ext>
              </a:extLst>
            </p:cNvPr>
            <p:cNvSpPr/>
            <p:nvPr/>
          </p:nvSpPr>
          <p:spPr>
            <a:xfrm>
              <a:off x="292344" y="1224655"/>
              <a:ext cx="1767334" cy="304843"/>
            </a:xfrm>
            <a:prstGeom prst="triangl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grpSp>
          <p:nvGrpSpPr>
            <p:cNvPr id="16" name="Rühm 15">
              <a:extLst>
                <a:ext uri="{FF2B5EF4-FFF2-40B4-BE49-F238E27FC236}">
                  <a16:creationId xmlns:a16="http://schemas.microsoft.com/office/drawing/2014/main" id="{C361C548-19F7-4B47-EE27-B8D27651B813}"/>
                </a:ext>
              </a:extLst>
            </p:cNvPr>
            <p:cNvGrpSpPr/>
            <p:nvPr/>
          </p:nvGrpSpPr>
          <p:grpSpPr>
            <a:xfrm>
              <a:off x="292344" y="1151767"/>
              <a:ext cx="1746006" cy="743019"/>
              <a:chOff x="292344" y="1151767"/>
              <a:chExt cx="1746006" cy="743019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020DC47-55C4-F487-80D6-9C72EA4CD0C7}"/>
                  </a:ext>
                </a:extLst>
              </p:cNvPr>
              <p:cNvSpPr txBox="1"/>
              <p:nvPr/>
            </p:nvSpPr>
            <p:spPr>
              <a:xfrm>
                <a:off x="292344" y="1433121"/>
                <a:ext cx="1746006" cy="461665"/>
              </a:xfrm>
              <a:custGeom>
                <a:avLst/>
                <a:gdLst>
                  <a:gd name="csX0" fmla="*/ 0 w 1746006"/>
                  <a:gd name="csY0" fmla="*/ 0 h 461665"/>
                  <a:gd name="csX1" fmla="*/ 547082 w 1746006"/>
                  <a:gd name="csY1" fmla="*/ 0 h 461665"/>
                  <a:gd name="csX2" fmla="*/ 1094164 w 1746006"/>
                  <a:gd name="csY2" fmla="*/ 0 h 461665"/>
                  <a:gd name="csX3" fmla="*/ 1746006 w 1746006"/>
                  <a:gd name="csY3" fmla="*/ 0 h 461665"/>
                  <a:gd name="csX4" fmla="*/ 1746006 w 1746006"/>
                  <a:gd name="csY4" fmla="*/ 461665 h 461665"/>
                  <a:gd name="csX5" fmla="*/ 1146544 w 1746006"/>
                  <a:gd name="csY5" fmla="*/ 461665 h 461665"/>
                  <a:gd name="csX6" fmla="*/ 547082 w 1746006"/>
                  <a:gd name="csY6" fmla="*/ 461665 h 461665"/>
                  <a:gd name="csX7" fmla="*/ 0 w 1746006"/>
                  <a:gd name="csY7" fmla="*/ 461665 h 461665"/>
                  <a:gd name="csX8" fmla="*/ 0 w 1746006"/>
                  <a:gd name="csY8" fmla="*/ 0 h 46166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1746006" h="461665" fill="none" extrusionOk="0">
                    <a:moveTo>
                      <a:pt x="0" y="0"/>
                    </a:moveTo>
                    <a:cubicBezTo>
                      <a:pt x="244476" y="-23758"/>
                      <a:pt x="324873" y="-5101"/>
                      <a:pt x="547082" y="0"/>
                    </a:cubicBezTo>
                    <a:cubicBezTo>
                      <a:pt x="769291" y="5101"/>
                      <a:pt x="982316" y="-1150"/>
                      <a:pt x="1094164" y="0"/>
                    </a:cubicBezTo>
                    <a:cubicBezTo>
                      <a:pt x="1206012" y="1150"/>
                      <a:pt x="1531019" y="-26192"/>
                      <a:pt x="1746006" y="0"/>
                    </a:cubicBezTo>
                    <a:cubicBezTo>
                      <a:pt x="1759911" y="119617"/>
                      <a:pt x="1736107" y="301980"/>
                      <a:pt x="1746006" y="461665"/>
                    </a:cubicBezTo>
                    <a:cubicBezTo>
                      <a:pt x="1523347" y="450303"/>
                      <a:pt x="1329315" y="447484"/>
                      <a:pt x="1146544" y="461665"/>
                    </a:cubicBezTo>
                    <a:cubicBezTo>
                      <a:pt x="963773" y="475846"/>
                      <a:pt x="680581" y="480080"/>
                      <a:pt x="547082" y="461665"/>
                    </a:cubicBezTo>
                    <a:cubicBezTo>
                      <a:pt x="413583" y="443250"/>
                      <a:pt x="140821" y="448140"/>
                      <a:pt x="0" y="461665"/>
                    </a:cubicBezTo>
                    <a:cubicBezTo>
                      <a:pt x="-12485" y="322479"/>
                      <a:pt x="15535" y="230197"/>
                      <a:pt x="0" y="0"/>
                    </a:cubicBezTo>
                    <a:close/>
                  </a:path>
                  <a:path w="1746006" h="461665" stroke="0" extrusionOk="0">
                    <a:moveTo>
                      <a:pt x="0" y="0"/>
                    </a:moveTo>
                    <a:cubicBezTo>
                      <a:pt x="154966" y="6892"/>
                      <a:pt x="348970" y="14826"/>
                      <a:pt x="599462" y="0"/>
                    </a:cubicBezTo>
                    <a:cubicBezTo>
                      <a:pt x="849954" y="-14826"/>
                      <a:pt x="965453" y="-19866"/>
                      <a:pt x="1198924" y="0"/>
                    </a:cubicBezTo>
                    <a:cubicBezTo>
                      <a:pt x="1432395" y="19866"/>
                      <a:pt x="1607270" y="7281"/>
                      <a:pt x="1746006" y="0"/>
                    </a:cubicBezTo>
                    <a:cubicBezTo>
                      <a:pt x="1747914" y="153943"/>
                      <a:pt x="1765447" y="364432"/>
                      <a:pt x="1746006" y="461665"/>
                    </a:cubicBezTo>
                    <a:cubicBezTo>
                      <a:pt x="1524481" y="465686"/>
                      <a:pt x="1356803" y="466249"/>
                      <a:pt x="1146544" y="461665"/>
                    </a:cubicBezTo>
                    <a:cubicBezTo>
                      <a:pt x="936285" y="457081"/>
                      <a:pt x="710919" y="454999"/>
                      <a:pt x="582002" y="461665"/>
                    </a:cubicBezTo>
                    <a:cubicBezTo>
                      <a:pt x="453085" y="468331"/>
                      <a:pt x="242581" y="462129"/>
                      <a:pt x="0" y="461665"/>
                    </a:cubicBezTo>
                    <a:cubicBezTo>
                      <a:pt x="-4295" y="288312"/>
                      <a:pt x="221" y="99376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885490621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t-EE" sz="1200" dirty="0">
                    <a:latin typeface="Axure Handwriting" panose="020B0402020200020204" pitchFamily="34" charset="0"/>
                  </a:rPr>
                  <a:t>PÕHIKOOLI RIIKLIK ÕPPEKAVA</a:t>
                </a:r>
              </a:p>
            </p:txBody>
          </p:sp>
          <p:sp>
            <p:nvSpPr>
              <p:cNvPr id="98" name="Ovaal 97">
                <a:extLst>
                  <a:ext uri="{FF2B5EF4-FFF2-40B4-BE49-F238E27FC236}">
                    <a16:creationId xmlns:a16="http://schemas.microsoft.com/office/drawing/2014/main" id="{D4466BD5-57E3-2283-83E8-90B709B214C0}"/>
                  </a:ext>
                </a:extLst>
              </p:cNvPr>
              <p:cNvSpPr/>
              <p:nvPr/>
            </p:nvSpPr>
            <p:spPr>
              <a:xfrm>
                <a:off x="1131752" y="1151767"/>
                <a:ext cx="161186" cy="184666"/>
              </a:xfrm>
              <a:prstGeom prst="ellipse">
                <a:avLst/>
              </a:prstGeom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</p:grpSp>
      <p:grpSp>
        <p:nvGrpSpPr>
          <p:cNvPr id="18" name="Rühm 17">
            <a:extLst>
              <a:ext uri="{FF2B5EF4-FFF2-40B4-BE49-F238E27FC236}">
                <a16:creationId xmlns:a16="http://schemas.microsoft.com/office/drawing/2014/main" id="{18D68236-5BC0-92C4-B148-D5D6BFEA8394}"/>
              </a:ext>
            </a:extLst>
          </p:cNvPr>
          <p:cNvGrpSpPr/>
          <p:nvPr/>
        </p:nvGrpSpPr>
        <p:grpSpPr>
          <a:xfrm>
            <a:off x="1776739" y="20819"/>
            <a:ext cx="1506560" cy="974374"/>
            <a:chOff x="1852978" y="1152586"/>
            <a:chExt cx="1506560" cy="974374"/>
          </a:xfrm>
        </p:grpSpPr>
        <p:sp>
          <p:nvSpPr>
            <p:cNvPr id="93" name="Võrdkülgne kolmnurk 92">
              <a:extLst>
                <a:ext uri="{FF2B5EF4-FFF2-40B4-BE49-F238E27FC236}">
                  <a16:creationId xmlns:a16="http://schemas.microsoft.com/office/drawing/2014/main" id="{0A08BA9E-B92F-C3B2-C3C2-35A5A676A97E}"/>
                </a:ext>
              </a:extLst>
            </p:cNvPr>
            <p:cNvSpPr/>
            <p:nvPr/>
          </p:nvSpPr>
          <p:spPr>
            <a:xfrm>
              <a:off x="1885950" y="1212299"/>
              <a:ext cx="1411715" cy="384693"/>
            </a:xfrm>
            <a:prstGeom prst="triangl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6F4B9C6-90D7-C6D1-A120-A640D795847E}"/>
                </a:ext>
              </a:extLst>
            </p:cNvPr>
            <p:cNvSpPr txBox="1"/>
            <p:nvPr/>
          </p:nvSpPr>
          <p:spPr>
            <a:xfrm>
              <a:off x="1852978" y="1480629"/>
              <a:ext cx="1506560" cy="646331"/>
            </a:xfrm>
            <a:custGeom>
              <a:avLst/>
              <a:gdLst>
                <a:gd name="csX0" fmla="*/ 0 w 1506560"/>
                <a:gd name="csY0" fmla="*/ 0 h 646331"/>
                <a:gd name="csX1" fmla="*/ 472055 w 1506560"/>
                <a:gd name="csY1" fmla="*/ 0 h 646331"/>
                <a:gd name="csX2" fmla="*/ 929045 w 1506560"/>
                <a:gd name="csY2" fmla="*/ 0 h 646331"/>
                <a:gd name="csX3" fmla="*/ 1506560 w 1506560"/>
                <a:gd name="csY3" fmla="*/ 0 h 646331"/>
                <a:gd name="csX4" fmla="*/ 1506560 w 1506560"/>
                <a:gd name="csY4" fmla="*/ 646331 h 646331"/>
                <a:gd name="csX5" fmla="*/ 974242 w 1506560"/>
                <a:gd name="csY5" fmla="*/ 646331 h 646331"/>
                <a:gd name="csX6" fmla="*/ 441924 w 1506560"/>
                <a:gd name="csY6" fmla="*/ 646331 h 646331"/>
                <a:gd name="csX7" fmla="*/ 0 w 1506560"/>
                <a:gd name="csY7" fmla="*/ 646331 h 646331"/>
                <a:gd name="csX8" fmla="*/ 0 w 1506560"/>
                <a:gd name="csY8" fmla="*/ 0 h 6463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506560" h="646331" fill="none" extrusionOk="0">
                  <a:moveTo>
                    <a:pt x="0" y="0"/>
                  </a:moveTo>
                  <a:cubicBezTo>
                    <a:pt x="155287" y="-3594"/>
                    <a:pt x="263206" y="-8341"/>
                    <a:pt x="472055" y="0"/>
                  </a:cubicBezTo>
                  <a:cubicBezTo>
                    <a:pt x="680905" y="8341"/>
                    <a:pt x="712346" y="21082"/>
                    <a:pt x="929045" y="0"/>
                  </a:cubicBezTo>
                  <a:cubicBezTo>
                    <a:pt x="1145744" y="-21082"/>
                    <a:pt x="1302426" y="-2082"/>
                    <a:pt x="1506560" y="0"/>
                  </a:cubicBezTo>
                  <a:cubicBezTo>
                    <a:pt x="1509846" y="245214"/>
                    <a:pt x="1511839" y="463610"/>
                    <a:pt x="1506560" y="646331"/>
                  </a:cubicBezTo>
                  <a:cubicBezTo>
                    <a:pt x="1274763" y="650527"/>
                    <a:pt x="1178289" y="661019"/>
                    <a:pt x="974242" y="646331"/>
                  </a:cubicBezTo>
                  <a:cubicBezTo>
                    <a:pt x="770195" y="631643"/>
                    <a:pt x="589605" y="650316"/>
                    <a:pt x="441924" y="646331"/>
                  </a:cubicBezTo>
                  <a:cubicBezTo>
                    <a:pt x="294243" y="642346"/>
                    <a:pt x="165796" y="625718"/>
                    <a:pt x="0" y="646331"/>
                  </a:cubicBezTo>
                  <a:cubicBezTo>
                    <a:pt x="3321" y="411559"/>
                    <a:pt x="-8550" y="154046"/>
                    <a:pt x="0" y="0"/>
                  </a:cubicBezTo>
                  <a:close/>
                </a:path>
                <a:path w="1506560" h="646331" stroke="0" extrusionOk="0">
                  <a:moveTo>
                    <a:pt x="0" y="0"/>
                  </a:moveTo>
                  <a:cubicBezTo>
                    <a:pt x="177530" y="9144"/>
                    <a:pt x="369818" y="6746"/>
                    <a:pt x="532318" y="0"/>
                  </a:cubicBezTo>
                  <a:cubicBezTo>
                    <a:pt x="694818" y="-6746"/>
                    <a:pt x="853952" y="7586"/>
                    <a:pt x="1034505" y="0"/>
                  </a:cubicBezTo>
                  <a:cubicBezTo>
                    <a:pt x="1215058" y="-7586"/>
                    <a:pt x="1287891" y="3917"/>
                    <a:pt x="1506560" y="0"/>
                  </a:cubicBezTo>
                  <a:cubicBezTo>
                    <a:pt x="1502277" y="162431"/>
                    <a:pt x="1512433" y="349804"/>
                    <a:pt x="1506560" y="646331"/>
                  </a:cubicBezTo>
                  <a:cubicBezTo>
                    <a:pt x="1299807" y="654975"/>
                    <a:pt x="1117979" y="652171"/>
                    <a:pt x="989308" y="646331"/>
                  </a:cubicBezTo>
                  <a:cubicBezTo>
                    <a:pt x="860637" y="640491"/>
                    <a:pt x="664505" y="649009"/>
                    <a:pt x="472055" y="646331"/>
                  </a:cubicBezTo>
                  <a:cubicBezTo>
                    <a:pt x="279605" y="643653"/>
                    <a:pt x="142754" y="662374"/>
                    <a:pt x="0" y="646331"/>
                  </a:cubicBezTo>
                  <a:cubicBezTo>
                    <a:pt x="-7439" y="409355"/>
                    <a:pt x="-8088" y="194611"/>
                    <a:pt x="0" y="0"/>
                  </a:cubicBezTo>
                  <a:close/>
                </a:path>
              </a:pathLst>
            </a:custGeom>
            <a:ln>
              <a:extLst>
                <a:ext uri="{C807C97D-BFC1-408E-A445-0C87EB9F89A2}">
                  <ask:lineSketchStyleProps xmlns:ask="http://schemas.microsoft.com/office/drawing/2018/sketchyshapes" sd="399442095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t-EE" sz="1200" dirty="0">
                  <a:latin typeface="Axure Handwriting" panose="020B0402020200020204" pitchFamily="34" charset="0"/>
                </a:rPr>
                <a:t>TALLINNA 32. KESKKOOLI ÕPPEKAVA </a:t>
              </a:r>
            </a:p>
          </p:txBody>
        </p:sp>
        <p:sp>
          <p:nvSpPr>
            <p:cNvPr id="92" name="Ovaal 91">
              <a:extLst>
                <a:ext uri="{FF2B5EF4-FFF2-40B4-BE49-F238E27FC236}">
                  <a16:creationId xmlns:a16="http://schemas.microsoft.com/office/drawing/2014/main" id="{AE7A3D54-6DFC-DE93-B4DB-68F5FF7E3A6B}"/>
                </a:ext>
              </a:extLst>
            </p:cNvPr>
            <p:cNvSpPr/>
            <p:nvPr/>
          </p:nvSpPr>
          <p:spPr>
            <a:xfrm>
              <a:off x="2501949" y="1152586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</p:grpSp>
      <p:grpSp>
        <p:nvGrpSpPr>
          <p:cNvPr id="28" name="Rühm 27">
            <a:extLst>
              <a:ext uri="{FF2B5EF4-FFF2-40B4-BE49-F238E27FC236}">
                <a16:creationId xmlns:a16="http://schemas.microsoft.com/office/drawing/2014/main" id="{D290B767-BA54-BD6A-AD88-6894FC41DB3D}"/>
              </a:ext>
            </a:extLst>
          </p:cNvPr>
          <p:cNvGrpSpPr/>
          <p:nvPr/>
        </p:nvGrpSpPr>
        <p:grpSpPr>
          <a:xfrm>
            <a:off x="2892464" y="108056"/>
            <a:ext cx="2079383" cy="975311"/>
            <a:chOff x="3024332" y="1250449"/>
            <a:chExt cx="2079383" cy="975311"/>
          </a:xfrm>
        </p:grpSpPr>
        <p:sp>
          <p:nvSpPr>
            <p:cNvPr id="100" name="Võrdkülgne kolmnurk 99">
              <a:extLst>
                <a:ext uri="{FF2B5EF4-FFF2-40B4-BE49-F238E27FC236}">
                  <a16:creationId xmlns:a16="http://schemas.microsoft.com/office/drawing/2014/main" id="{B1E0964C-34A2-DD8C-9847-ECFAE6ACD1A1}"/>
                </a:ext>
              </a:extLst>
            </p:cNvPr>
            <p:cNvSpPr/>
            <p:nvPr/>
          </p:nvSpPr>
          <p:spPr>
            <a:xfrm>
              <a:off x="3024334" y="1410892"/>
              <a:ext cx="2079381" cy="184666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101" name="Ovaal 100">
              <a:extLst>
                <a:ext uri="{FF2B5EF4-FFF2-40B4-BE49-F238E27FC236}">
                  <a16:creationId xmlns:a16="http://schemas.microsoft.com/office/drawing/2014/main" id="{19825175-33BE-D0DC-C548-1D9A73B316B5}"/>
                </a:ext>
              </a:extLst>
            </p:cNvPr>
            <p:cNvSpPr/>
            <p:nvPr/>
          </p:nvSpPr>
          <p:spPr>
            <a:xfrm>
              <a:off x="3986678" y="1250449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A4A3567-EA91-0B18-5190-1F4791C2A029}"/>
                </a:ext>
              </a:extLst>
            </p:cNvPr>
            <p:cNvSpPr txBox="1"/>
            <p:nvPr/>
          </p:nvSpPr>
          <p:spPr>
            <a:xfrm>
              <a:off x="3024332" y="1579429"/>
              <a:ext cx="2079381" cy="646331"/>
            </a:xfrm>
            <a:custGeom>
              <a:avLst/>
              <a:gdLst>
                <a:gd name="csX0" fmla="*/ 0 w 2079381"/>
                <a:gd name="csY0" fmla="*/ 0 h 646331"/>
                <a:gd name="csX1" fmla="*/ 734715 w 2079381"/>
                <a:gd name="csY1" fmla="*/ 0 h 646331"/>
                <a:gd name="csX2" fmla="*/ 1386254 w 2079381"/>
                <a:gd name="csY2" fmla="*/ 0 h 646331"/>
                <a:gd name="csX3" fmla="*/ 2079381 w 2079381"/>
                <a:gd name="csY3" fmla="*/ 0 h 646331"/>
                <a:gd name="csX4" fmla="*/ 2079381 w 2079381"/>
                <a:gd name="csY4" fmla="*/ 646331 h 646331"/>
                <a:gd name="csX5" fmla="*/ 1365460 w 2079381"/>
                <a:gd name="csY5" fmla="*/ 646331 h 646331"/>
                <a:gd name="csX6" fmla="*/ 713921 w 2079381"/>
                <a:gd name="csY6" fmla="*/ 646331 h 646331"/>
                <a:gd name="csX7" fmla="*/ 0 w 2079381"/>
                <a:gd name="csY7" fmla="*/ 646331 h 646331"/>
                <a:gd name="csX8" fmla="*/ 0 w 2079381"/>
                <a:gd name="csY8" fmla="*/ 0 h 6463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079381" h="646331" fill="none" extrusionOk="0">
                  <a:moveTo>
                    <a:pt x="0" y="0"/>
                  </a:moveTo>
                  <a:cubicBezTo>
                    <a:pt x="355212" y="8306"/>
                    <a:pt x="585177" y="7903"/>
                    <a:pt x="734715" y="0"/>
                  </a:cubicBezTo>
                  <a:cubicBezTo>
                    <a:pt x="884253" y="-7903"/>
                    <a:pt x="1229711" y="-11722"/>
                    <a:pt x="1386254" y="0"/>
                  </a:cubicBezTo>
                  <a:cubicBezTo>
                    <a:pt x="1542797" y="11722"/>
                    <a:pt x="1897845" y="-18900"/>
                    <a:pt x="2079381" y="0"/>
                  </a:cubicBezTo>
                  <a:cubicBezTo>
                    <a:pt x="2055088" y="162549"/>
                    <a:pt x="2066517" y="421427"/>
                    <a:pt x="2079381" y="646331"/>
                  </a:cubicBezTo>
                  <a:cubicBezTo>
                    <a:pt x="1732092" y="679159"/>
                    <a:pt x="1556123" y="673581"/>
                    <a:pt x="1365460" y="646331"/>
                  </a:cubicBezTo>
                  <a:cubicBezTo>
                    <a:pt x="1174797" y="619081"/>
                    <a:pt x="953021" y="672056"/>
                    <a:pt x="713921" y="646331"/>
                  </a:cubicBezTo>
                  <a:cubicBezTo>
                    <a:pt x="474821" y="620606"/>
                    <a:pt x="325709" y="650499"/>
                    <a:pt x="0" y="646331"/>
                  </a:cubicBezTo>
                  <a:cubicBezTo>
                    <a:pt x="8849" y="351869"/>
                    <a:pt x="-722" y="238833"/>
                    <a:pt x="0" y="0"/>
                  </a:cubicBezTo>
                  <a:close/>
                </a:path>
                <a:path w="2079381" h="646331" stroke="0" extrusionOk="0">
                  <a:moveTo>
                    <a:pt x="0" y="0"/>
                  </a:moveTo>
                  <a:cubicBezTo>
                    <a:pt x="233787" y="-32581"/>
                    <a:pt x="337020" y="-3291"/>
                    <a:pt x="672333" y="0"/>
                  </a:cubicBezTo>
                  <a:cubicBezTo>
                    <a:pt x="1007646" y="3291"/>
                    <a:pt x="1087529" y="-4906"/>
                    <a:pt x="1303079" y="0"/>
                  </a:cubicBezTo>
                  <a:cubicBezTo>
                    <a:pt x="1518629" y="4906"/>
                    <a:pt x="1710036" y="-16222"/>
                    <a:pt x="2079381" y="0"/>
                  </a:cubicBezTo>
                  <a:cubicBezTo>
                    <a:pt x="2058163" y="247755"/>
                    <a:pt x="2090153" y="357162"/>
                    <a:pt x="2079381" y="646331"/>
                  </a:cubicBezTo>
                  <a:cubicBezTo>
                    <a:pt x="1929388" y="652884"/>
                    <a:pt x="1584377" y="646190"/>
                    <a:pt x="1344666" y="646331"/>
                  </a:cubicBezTo>
                  <a:cubicBezTo>
                    <a:pt x="1104955" y="646472"/>
                    <a:pt x="871396" y="614227"/>
                    <a:pt x="609952" y="646331"/>
                  </a:cubicBezTo>
                  <a:cubicBezTo>
                    <a:pt x="348508" y="678435"/>
                    <a:pt x="137578" y="641932"/>
                    <a:pt x="0" y="646331"/>
                  </a:cubicBezTo>
                  <a:cubicBezTo>
                    <a:pt x="-22594" y="392149"/>
                    <a:pt x="-1166" y="273351"/>
                    <a:pt x="0" y="0"/>
                  </a:cubicBezTo>
                  <a:close/>
                </a:path>
              </a:pathLst>
            </a:custGeom>
            <a:ln>
              <a:extLst>
                <a:ext uri="{C807C97D-BFC1-408E-A445-0C87EB9F89A2}">
                  <ask:lineSketchStyleProps xmlns:ask="http://schemas.microsoft.com/office/drawing/2018/sketchyshapes" sd="1573457534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t-EE" sz="1200" dirty="0">
                  <a:latin typeface="Axure Handwriting" panose="020B0402020200020204" pitchFamily="34" charset="0"/>
                </a:rPr>
                <a:t>III kooliastme loovtöö korraldamise põhimõtted</a:t>
              </a:r>
            </a:p>
            <a:p>
              <a:r>
                <a:rPr lang="et-EE" sz="1200" dirty="0">
                  <a:latin typeface="Axure Handwriting" panose="020B0402020200020204" pitchFamily="34" charset="0"/>
                </a:rPr>
                <a:t>Tallinna 32. Keskkoolis</a:t>
              </a:r>
            </a:p>
          </p:txBody>
        </p:sp>
      </p:grpSp>
      <p:sp>
        <p:nvSpPr>
          <p:cNvPr id="171" name="Ovaal 170">
            <a:extLst>
              <a:ext uri="{FF2B5EF4-FFF2-40B4-BE49-F238E27FC236}">
                <a16:creationId xmlns:a16="http://schemas.microsoft.com/office/drawing/2014/main" id="{23232330-E3D4-A72F-66B5-8A2C86E7D727}"/>
              </a:ext>
            </a:extLst>
          </p:cNvPr>
          <p:cNvSpPr/>
          <p:nvPr/>
        </p:nvSpPr>
        <p:spPr>
          <a:xfrm>
            <a:off x="9793018" y="1933879"/>
            <a:ext cx="2255737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grpSp>
        <p:nvGrpSpPr>
          <p:cNvPr id="35" name="Rühm 34">
            <a:extLst>
              <a:ext uri="{FF2B5EF4-FFF2-40B4-BE49-F238E27FC236}">
                <a16:creationId xmlns:a16="http://schemas.microsoft.com/office/drawing/2014/main" id="{159227AC-156F-B303-8A87-33A78A81B410}"/>
              </a:ext>
            </a:extLst>
          </p:cNvPr>
          <p:cNvGrpSpPr/>
          <p:nvPr/>
        </p:nvGrpSpPr>
        <p:grpSpPr>
          <a:xfrm>
            <a:off x="9889303" y="1409624"/>
            <a:ext cx="2043957" cy="768994"/>
            <a:chOff x="8500099" y="348862"/>
            <a:chExt cx="2140873" cy="768994"/>
          </a:xfrm>
        </p:grpSpPr>
        <p:grpSp>
          <p:nvGrpSpPr>
            <p:cNvPr id="80" name="Rühm 79">
              <a:extLst>
                <a:ext uri="{FF2B5EF4-FFF2-40B4-BE49-F238E27FC236}">
                  <a16:creationId xmlns:a16="http://schemas.microsoft.com/office/drawing/2014/main" id="{191DEC0F-3A7E-23E9-20A9-E23FFE66BA81}"/>
                </a:ext>
              </a:extLst>
            </p:cNvPr>
            <p:cNvGrpSpPr/>
            <p:nvPr/>
          </p:nvGrpSpPr>
          <p:grpSpPr>
            <a:xfrm>
              <a:off x="8507990" y="348862"/>
              <a:ext cx="2079382" cy="768994"/>
              <a:chOff x="8181975" y="419100"/>
              <a:chExt cx="3067050" cy="1135772"/>
            </a:xfrm>
            <a:solidFill>
              <a:srgbClr val="FFFF00"/>
            </a:solidFill>
            <a:effectLst>
              <a:glow rad="419100">
                <a:schemeClr val="accent4">
                  <a:satMod val="175000"/>
                  <a:alpha val="40000"/>
                </a:schemeClr>
              </a:glow>
            </a:effectLst>
          </p:grpSpPr>
          <p:sp>
            <p:nvSpPr>
              <p:cNvPr id="54" name="Ristkülik 53">
                <a:extLst>
                  <a:ext uri="{FF2B5EF4-FFF2-40B4-BE49-F238E27FC236}">
                    <a16:creationId xmlns:a16="http://schemas.microsoft.com/office/drawing/2014/main" id="{F560029C-3C40-27DA-1AF0-C039253E218D}"/>
                  </a:ext>
                </a:extLst>
              </p:cNvPr>
              <p:cNvSpPr/>
              <p:nvPr/>
            </p:nvSpPr>
            <p:spPr>
              <a:xfrm>
                <a:off x="8181975" y="533400"/>
                <a:ext cx="3067050" cy="718629"/>
              </a:xfrm>
              <a:custGeom>
                <a:avLst/>
                <a:gdLst>
                  <a:gd name="csX0" fmla="*/ 0 w 3067050"/>
                  <a:gd name="csY0" fmla="*/ 0 h 718629"/>
                  <a:gd name="csX1" fmla="*/ 3067050 w 3067050"/>
                  <a:gd name="csY1" fmla="*/ 0 h 718629"/>
                  <a:gd name="csX2" fmla="*/ 3067050 w 3067050"/>
                  <a:gd name="csY2" fmla="*/ 718629 h 718629"/>
                  <a:gd name="csX3" fmla="*/ 0 w 3067050"/>
                  <a:gd name="csY3" fmla="*/ 718629 h 718629"/>
                  <a:gd name="csX4" fmla="*/ 0 w 3067050"/>
                  <a:gd name="csY4" fmla="*/ 0 h 7186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3067050" h="718629" fill="none" extrusionOk="0">
                    <a:moveTo>
                      <a:pt x="0" y="0"/>
                    </a:moveTo>
                    <a:cubicBezTo>
                      <a:pt x="862236" y="-107097"/>
                      <a:pt x="2491030" y="114891"/>
                      <a:pt x="3067050" y="0"/>
                    </a:cubicBezTo>
                    <a:cubicBezTo>
                      <a:pt x="3040265" y="105332"/>
                      <a:pt x="3128989" y="627639"/>
                      <a:pt x="3067050" y="718629"/>
                    </a:cubicBezTo>
                    <a:cubicBezTo>
                      <a:pt x="2153437" y="737082"/>
                      <a:pt x="1521045" y="741219"/>
                      <a:pt x="0" y="718629"/>
                    </a:cubicBezTo>
                    <a:cubicBezTo>
                      <a:pt x="-37831" y="556652"/>
                      <a:pt x="-55212" y="241638"/>
                      <a:pt x="0" y="0"/>
                    </a:cubicBezTo>
                    <a:close/>
                  </a:path>
                  <a:path w="3067050" h="718629" stroke="0" extrusionOk="0">
                    <a:moveTo>
                      <a:pt x="0" y="0"/>
                    </a:moveTo>
                    <a:cubicBezTo>
                      <a:pt x="1130857" y="80376"/>
                      <a:pt x="2195956" y="-106280"/>
                      <a:pt x="3067050" y="0"/>
                    </a:cubicBezTo>
                    <a:cubicBezTo>
                      <a:pt x="3121705" y="329539"/>
                      <a:pt x="3003995" y="371467"/>
                      <a:pt x="3067050" y="718629"/>
                    </a:cubicBezTo>
                    <a:cubicBezTo>
                      <a:pt x="2758452" y="750429"/>
                      <a:pt x="557250" y="757264"/>
                      <a:pt x="0" y="718629"/>
                    </a:cubicBezTo>
                    <a:cubicBezTo>
                      <a:pt x="10018" y="635154"/>
                      <a:pt x="-55049" y="282686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1374697064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69" name="Ristkülik 68">
                <a:extLst>
                  <a:ext uri="{FF2B5EF4-FFF2-40B4-BE49-F238E27FC236}">
                    <a16:creationId xmlns:a16="http://schemas.microsoft.com/office/drawing/2014/main" id="{2D39C408-6D4E-CDA8-72B7-1420CC0E828D}"/>
                  </a:ext>
                </a:extLst>
              </p:cNvPr>
              <p:cNvSpPr/>
              <p:nvPr/>
            </p:nvSpPr>
            <p:spPr>
              <a:xfrm>
                <a:off x="8181975" y="419100"/>
                <a:ext cx="52357" cy="1117933"/>
              </a:xfrm>
              <a:custGeom>
                <a:avLst/>
                <a:gdLst>
                  <a:gd name="csX0" fmla="*/ 0 w 52357"/>
                  <a:gd name="csY0" fmla="*/ 0 h 1117933"/>
                  <a:gd name="csX1" fmla="*/ 52357 w 52357"/>
                  <a:gd name="csY1" fmla="*/ 0 h 1117933"/>
                  <a:gd name="csX2" fmla="*/ 52357 w 52357"/>
                  <a:gd name="csY2" fmla="*/ 1117933 h 1117933"/>
                  <a:gd name="csX3" fmla="*/ 0 w 52357"/>
                  <a:gd name="csY3" fmla="*/ 1117933 h 1117933"/>
                  <a:gd name="csX4" fmla="*/ 0 w 52357"/>
                  <a:gd name="csY4" fmla="*/ 0 h 111793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357" h="1117933" fill="none" extrusionOk="0">
                    <a:moveTo>
                      <a:pt x="0" y="0"/>
                    </a:moveTo>
                    <a:cubicBezTo>
                      <a:pt x="10030" y="-3116"/>
                      <a:pt x="29687" y="-4597"/>
                      <a:pt x="52357" y="0"/>
                    </a:cubicBezTo>
                    <a:cubicBezTo>
                      <a:pt x="57340" y="346621"/>
                      <a:pt x="2724" y="564217"/>
                      <a:pt x="52357" y="1117933"/>
                    </a:cubicBezTo>
                    <a:cubicBezTo>
                      <a:pt x="43165" y="1115370"/>
                      <a:pt x="16973" y="1114969"/>
                      <a:pt x="0" y="1117933"/>
                    </a:cubicBezTo>
                    <a:cubicBezTo>
                      <a:pt x="23161" y="884623"/>
                      <a:pt x="-36435" y="164293"/>
                      <a:pt x="0" y="0"/>
                    </a:cubicBezTo>
                    <a:close/>
                  </a:path>
                  <a:path w="52357" h="1117933" stroke="0" extrusionOk="0">
                    <a:moveTo>
                      <a:pt x="0" y="0"/>
                    </a:moveTo>
                    <a:cubicBezTo>
                      <a:pt x="12551" y="-4032"/>
                      <a:pt x="39074" y="-1451"/>
                      <a:pt x="52357" y="0"/>
                    </a:cubicBezTo>
                    <a:cubicBezTo>
                      <a:pt x="-20614" y="533321"/>
                      <a:pt x="147548" y="909647"/>
                      <a:pt x="52357" y="1117933"/>
                    </a:cubicBezTo>
                    <a:cubicBezTo>
                      <a:pt x="37022" y="1121952"/>
                      <a:pt x="25406" y="1121930"/>
                      <a:pt x="0" y="1117933"/>
                    </a:cubicBezTo>
                    <a:cubicBezTo>
                      <a:pt x="11877" y="980195"/>
                      <a:pt x="-78410" y="434718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3619034263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82" name="Ristkülik 81">
                <a:extLst>
                  <a:ext uri="{FF2B5EF4-FFF2-40B4-BE49-F238E27FC236}">
                    <a16:creationId xmlns:a16="http://schemas.microsoft.com/office/drawing/2014/main" id="{32FA129F-D89E-F1AB-E050-5B2647A8BF7F}"/>
                  </a:ext>
                </a:extLst>
              </p:cNvPr>
              <p:cNvSpPr/>
              <p:nvPr/>
            </p:nvSpPr>
            <p:spPr>
              <a:xfrm>
                <a:off x="11190325" y="436939"/>
                <a:ext cx="52357" cy="1117933"/>
              </a:xfrm>
              <a:custGeom>
                <a:avLst/>
                <a:gdLst>
                  <a:gd name="csX0" fmla="*/ 0 w 52357"/>
                  <a:gd name="csY0" fmla="*/ 0 h 1117933"/>
                  <a:gd name="csX1" fmla="*/ 52357 w 52357"/>
                  <a:gd name="csY1" fmla="*/ 0 h 1117933"/>
                  <a:gd name="csX2" fmla="*/ 52357 w 52357"/>
                  <a:gd name="csY2" fmla="*/ 1117933 h 1117933"/>
                  <a:gd name="csX3" fmla="*/ 0 w 52357"/>
                  <a:gd name="csY3" fmla="*/ 1117933 h 1117933"/>
                  <a:gd name="csX4" fmla="*/ 0 w 52357"/>
                  <a:gd name="csY4" fmla="*/ 0 h 111793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357" h="1117933" fill="none" extrusionOk="0">
                    <a:moveTo>
                      <a:pt x="0" y="0"/>
                    </a:moveTo>
                    <a:cubicBezTo>
                      <a:pt x="21154" y="51"/>
                      <a:pt x="34603" y="4524"/>
                      <a:pt x="52357" y="0"/>
                    </a:cubicBezTo>
                    <a:cubicBezTo>
                      <a:pt x="110739" y="167846"/>
                      <a:pt x="26941" y="828818"/>
                      <a:pt x="52357" y="1117933"/>
                    </a:cubicBezTo>
                    <a:cubicBezTo>
                      <a:pt x="40320" y="1118327"/>
                      <a:pt x="15161" y="1122270"/>
                      <a:pt x="0" y="1117933"/>
                    </a:cubicBezTo>
                    <a:cubicBezTo>
                      <a:pt x="42693" y="844449"/>
                      <a:pt x="94707" y="483009"/>
                      <a:pt x="0" y="0"/>
                    </a:cubicBezTo>
                    <a:close/>
                  </a:path>
                  <a:path w="52357" h="1117933" stroke="0" extrusionOk="0">
                    <a:moveTo>
                      <a:pt x="0" y="0"/>
                    </a:moveTo>
                    <a:cubicBezTo>
                      <a:pt x="12730" y="4431"/>
                      <a:pt x="33458" y="243"/>
                      <a:pt x="52357" y="0"/>
                    </a:cubicBezTo>
                    <a:cubicBezTo>
                      <a:pt x="62809" y="151767"/>
                      <a:pt x="78993" y="941538"/>
                      <a:pt x="52357" y="1117933"/>
                    </a:cubicBezTo>
                    <a:cubicBezTo>
                      <a:pt x="33172" y="1114131"/>
                      <a:pt x="12591" y="1120258"/>
                      <a:pt x="0" y="1117933"/>
                    </a:cubicBezTo>
                    <a:cubicBezTo>
                      <a:pt x="-53786" y="802572"/>
                      <a:pt x="84409" y="468984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3540606347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2104A56-C002-D8F5-C19A-918F61024BAB}"/>
                </a:ext>
              </a:extLst>
            </p:cNvPr>
            <p:cNvSpPr txBox="1"/>
            <p:nvPr/>
          </p:nvSpPr>
          <p:spPr>
            <a:xfrm>
              <a:off x="8500099" y="530772"/>
              <a:ext cx="21408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6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LOOVTÖÖDE FESTIVAL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732485FB-FFB2-52A7-DB5C-5B0A5071FC9F}"/>
              </a:ext>
            </a:extLst>
          </p:cNvPr>
          <p:cNvSpPr txBox="1"/>
          <p:nvPr/>
        </p:nvSpPr>
        <p:spPr>
          <a:xfrm>
            <a:off x="7074655" y="6365118"/>
            <a:ext cx="128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02060"/>
                </a:solidFill>
              </a:rPr>
              <a:t>NOVEMBER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19F7F60B-7743-BA14-E6E7-BCCA1D8B22C6}"/>
              </a:ext>
            </a:extLst>
          </p:cNvPr>
          <p:cNvSpPr txBox="1"/>
          <p:nvPr/>
        </p:nvSpPr>
        <p:spPr>
          <a:xfrm>
            <a:off x="30042" y="5863270"/>
            <a:ext cx="1304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SEPTEMBER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8D6172C-5825-4BE9-E679-6190CDE6317E}"/>
              </a:ext>
            </a:extLst>
          </p:cNvPr>
          <p:cNvSpPr txBox="1"/>
          <p:nvPr/>
        </p:nvSpPr>
        <p:spPr>
          <a:xfrm>
            <a:off x="3535969" y="6545169"/>
            <a:ext cx="1229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OKTOOBER</a:t>
            </a:r>
          </a:p>
        </p:txBody>
      </p:sp>
      <p:grpSp>
        <p:nvGrpSpPr>
          <p:cNvPr id="191" name="Rühm 190">
            <a:extLst>
              <a:ext uri="{FF2B5EF4-FFF2-40B4-BE49-F238E27FC236}">
                <a16:creationId xmlns:a16="http://schemas.microsoft.com/office/drawing/2014/main" id="{59D8BDB3-EDBA-59F5-32FE-C9270653DF88}"/>
              </a:ext>
            </a:extLst>
          </p:cNvPr>
          <p:cNvGrpSpPr/>
          <p:nvPr/>
        </p:nvGrpSpPr>
        <p:grpSpPr>
          <a:xfrm>
            <a:off x="9983167" y="5280290"/>
            <a:ext cx="2068482" cy="1384995"/>
            <a:chOff x="10155898" y="1404982"/>
            <a:chExt cx="1895790" cy="2149679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F280F94-8018-833D-04D4-41A622A2FBB7}"/>
                </a:ext>
              </a:extLst>
            </p:cNvPr>
            <p:cNvSpPr txBox="1"/>
            <p:nvPr/>
          </p:nvSpPr>
          <p:spPr>
            <a:xfrm>
              <a:off x="10155903" y="1404982"/>
              <a:ext cx="1895785" cy="2149679"/>
            </a:xfrm>
            <a:custGeom>
              <a:avLst/>
              <a:gdLst>
                <a:gd name="csX0" fmla="*/ 0 w 1895785"/>
                <a:gd name="csY0" fmla="*/ 0 h 2149679"/>
                <a:gd name="csX1" fmla="*/ 1895785 w 1895785"/>
                <a:gd name="csY1" fmla="*/ 0 h 2149679"/>
                <a:gd name="csX2" fmla="*/ 1895785 w 1895785"/>
                <a:gd name="csY2" fmla="*/ 2149679 h 2149679"/>
                <a:gd name="csX3" fmla="*/ 0 w 1895785"/>
                <a:gd name="csY3" fmla="*/ 2149679 h 2149679"/>
                <a:gd name="csX4" fmla="*/ 0 w 1895785"/>
                <a:gd name="csY4" fmla="*/ 0 h 21496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95785" h="2149679" fill="none" extrusionOk="0">
                  <a:moveTo>
                    <a:pt x="0" y="0"/>
                  </a:moveTo>
                  <a:cubicBezTo>
                    <a:pt x="658898" y="-75222"/>
                    <a:pt x="1222189" y="72740"/>
                    <a:pt x="1895785" y="0"/>
                  </a:cubicBezTo>
                  <a:cubicBezTo>
                    <a:pt x="1955973" y="996402"/>
                    <a:pt x="1841510" y="1360148"/>
                    <a:pt x="1895785" y="2149679"/>
                  </a:cubicBezTo>
                  <a:cubicBezTo>
                    <a:pt x="1408604" y="2166969"/>
                    <a:pt x="259107" y="2253978"/>
                    <a:pt x="0" y="2149679"/>
                  </a:cubicBezTo>
                  <a:cubicBezTo>
                    <a:pt x="149124" y="1664871"/>
                    <a:pt x="-136142" y="699075"/>
                    <a:pt x="0" y="0"/>
                  </a:cubicBezTo>
                  <a:close/>
                </a:path>
                <a:path w="1895785" h="2149679" stroke="0" extrusionOk="0">
                  <a:moveTo>
                    <a:pt x="0" y="0"/>
                  </a:moveTo>
                  <a:cubicBezTo>
                    <a:pt x="419909" y="-22724"/>
                    <a:pt x="1381735" y="-72999"/>
                    <a:pt x="1895785" y="0"/>
                  </a:cubicBezTo>
                  <a:cubicBezTo>
                    <a:pt x="1908373" y="215635"/>
                    <a:pt x="1967825" y="1747978"/>
                    <a:pt x="1895785" y="2149679"/>
                  </a:cubicBezTo>
                  <a:cubicBezTo>
                    <a:pt x="1159174" y="1987100"/>
                    <a:pt x="224919" y="1996642"/>
                    <a:pt x="0" y="2149679"/>
                  </a:cubicBezTo>
                  <a:cubicBezTo>
                    <a:pt x="-98976" y="1541625"/>
                    <a:pt x="-14399" y="1024371"/>
                    <a:pt x="0" y="0"/>
                  </a:cubicBezTo>
                  <a:close/>
                </a:path>
              </a:pathLst>
            </a:custGeom>
            <a:ln>
              <a:extLst>
                <a:ext uri="{C807C97D-BFC1-408E-A445-0C87EB9F89A2}">
                  <ask:lineSketchStyleProps xmlns:ask="http://schemas.microsoft.com/office/drawing/2018/sketchyshapes" sd="193441362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t-EE" sz="1400" dirty="0">
                  <a:latin typeface="Axure Handwriting" panose="020B0402020200020204" pitchFamily="34" charset="0"/>
                </a:rPr>
                <a:t>          ABIKS ON</a:t>
              </a: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</p:txBody>
        </p:sp>
        <p:sp>
          <p:nvSpPr>
            <p:cNvPr id="193" name="Nool: vasaknool 192">
              <a:extLst>
                <a:ext uri="{FF2B5EF4-FFF2-40B4-BE49-F238E27FC236}">
                  <a16:creationId xmlns:a16="http://schemas.microsoft.com/office/drawing/2014/main" id="{336BCA75-7FDD-AA31-F636-147B39C7BA61}"/>
                </a:ext>
              </a:extLst>
            </p:cNvPr>
            <p:cNvSpPr/>
            <p:nvPr/>
          </p:nvSpPr>
          <p:spPr>
            <a:xfrm>
              <a:off x="10155898" y="2142110"/>
              <a:ext cx="1895785" cy="700826"/>
            </a:xfrm>
            <a:custGeom>
              <a:avLst/>
              <a:gdLst>
                <a:gd name="csX0" fmla="*/ 0 w 1895785"/>
                <a:gd name="csY0" fmla="*/ 350413 h 700826"/>
                <a:gd name="csX1" fmla="*/ 350413 w 1895785"/>
                <a:gd name="csY1" fmla="*/ 0 h 700826"/>
                <a:gd name="csX2" fmla="*/ 350413 w 1895785"/>
                <a:gd name="csY2" fmla="*/ 175207 h 700826"/>
                <a:gd name="csX3" fmla="*/ 865537 w 1895785"/>
                <a:gd name="csY3" fmla="*/ 175207 h 700826"/>
                <a:gd name="csX4" fmla="*/ 1334300 w 1895785"/>
                <a:gd name="csY4" fmla="*/ 175207 h 700826"/>
                <a:gd name="csX5" fmla="*/ 1895785 w 1895785"/>
                <a:gd name="csY5" fmla="*/ 175207 h 700826"/>
                <a:gd name="csX6" fmla="*/ 1895785 w 1895785"/>
                <a:gd name="csY6" fmla="*/ 525620 h 700826"/>
                <a:gd name="csX7" fmla="*/ 1365207 w 1895785"/>
                <a:gd name="csY7" fmla="*/ 525620 h 700826"/>
                <a:gd name="csX8" fmla="*/ 880991 w 1895785"/>
                <a:gd name="csY8" fmla="*/ 525620 h 700826"/>
                <a:gd name="csX9" fmla="*/ 350413 w 1895785"/>
                <a:gd name="csY9" fmla="*/ 525620 h 700826"/>
                <a:gd name="csX10" fmla="*/ 350413 w 1895785"/>
                <a:gd name="csY10" fmla="*/ 700826 h 700826"/>
                <a:gd name="csX11" fmla="*/ 0 w 1895785"/>
                <a:gd name="csY11" fmla="*/ 350413 h 70082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895785" h="700826" fill="none" extrusionOk="0">
                  <a:moveTo>
                    <a:pt x="0" y="350413"/>
                  </a:moveTo>
                  <a:cubicBezTo>
                    <a:pt x="67721" y="264072"/>
                    <a:pt x="209341" y="111613"/>
                    <a:pt x="350413" y="0"/>
                  </a:cubicBezTo>
                  <a:cubicBezTo>
                    <a:pt x="357663" y="75227"/>
                    <a:pt x="350560" y="136427"/>
                    <a:pt x="350413" y="175207"/>
                  </a:cubicBezTo>
                  <a:cubicBezTo>
                    <a:pt x="555587" y="150132"/>
                    <a:pt x="623527" y="193174"/>
                    <a:pt x="865537" y="175207"/>
                  </a:cubicBezTo>
                  <a:cubicBezTo>
                    <a:pt x="1107547" y="157240"/>
                    <a:pt x="1116542" y="196056"/>
                    <a:pt x="1334300" y="175207"/>
                  </a:cubicBezTo>
                  <a:cubicBezTo>
                    <a:pt x="1552058" y="154358"/>
                    <a:pt x="1728089" y="168982"/>
                    <a:pt x="1895785" y="175207"/>
                  </a:cubicBezTo>
                  <a:cubicBezTo>
                    <a:pt x="1888427" y="338966"/>
                    <a:pt x="1883246" y="374396"/>
                    <a:pt x="1895785" y="525620"/>
                  </a:cubicBezTo>
                  <a:cubicBezTo>
                    <a:pt x="1656438" y="528073"/>
                    <a:pt x="1619977" y="514181"/>
                    <a:pt x="1365207" y="525620"/>
                  </a:cubicBezTo>
                  <a:cubicBezTo>
                    <a:pt x="1110437" y="537059"/>
                    <a:pt x="991939" y="517164"/>
                    <a:pt x="880991" y="525620"/>
                  </a:cubicBezTo>
                  <a:cubicBezTo>
                    <a:pt x="770043" y="534076"/>
                    <a:pt x="511470" y="522472"/>
                    <a:pt x="350413" y="525620"/>
                  </a:cubicBezTo>
                  <a:cubicBezTo>
                    <a:pt x="356834" y="608072"/>
                    <a:pt x="356112" y="643444"/>
                    <a:pt x="350413" y="700826"/>
                  </a:cubicBezTo>
                  <a:cubicBezTo>
                    <a:pt x="240209" y="613440"/>
                    <a:pt x="138234" y="507563"/>
                    <a:pt x="0" y="350413"/>
                  </a:cubicBezTo>
                  <a:close/>
                </a:path>
                <a:path w="1895785" h="700826" stroke="0" extrusionOk="0">
                  <a:moveTo>
                    <a:pt x="0" y="350413"/>
                  </a:moveTo>
                  <a:cubicBezTo>
                    <a:pt x="160703" y="168359"/>
                    <a:pt x="165119" y="158143"/>
                    <a:pt x="350413" y="0"/>
                  </a:cubicBezTo>
                  <a:cubicBezTo>
                    <a:pt x="358071" y="57289"/>
                    <a:pt x="348313" y="133973"/>
                    <a:pt x="350413" y="175207"/>
                  </a:cubicBezTo>
                  <a:cubicBezTo>
                    <a:pt x="456916" y="192389"/>
                    <a:pt x="637443" y="159786"/>
                    <a:pt x="850083" y="175207"/>
                  </a:cubicBezTo>
                  <a:cubicBezTo>
                    <a:pt x="1062723" y="190629"/>
                    <a:pt x="1164785" y="155555"/>
                    <a:pt x="1365207" y="175207"/>
                  </a:cubicBezTo>
                  <a:cubicBezTo>
                    <a:pt x="1565629" y="194859"/>
                    <a:pt x="1710547" y="186425"/>
                    <a:pt x="1895785" y="175207"/>
                  </a:cubicBezTo>
                  <a:cubicBezTo>
                    <a:pt x="1890458" y="287167"/>
                    <a:pt x="1901077" y="437807"/>
                    <a:pt x="1895785" y="525620"/>
                  </a:cubicBezTo>
                  <a:cubicBezTo>
                    <a:pt x="1794343" y="520210"/>
                    <a:pt x="1655407" y="538441"/>
                    <a:pt x="1427022" y="525620"/>
                  </a:cubicBezTo>
                  <a:cubicBezTo>
                    <a:pt x="1198637" y="512799"/>
                    <a:pt x="1058605" y="539198"/>
                    <a:pt x="896444" y="525620"/>
                  </a:cubicBezTo>
                  <a:cubicBezTo>
                    <a:pt x="734283" y="512042"/>
                    <a:pt x="554674" y="521829"/>
                    <a:pt x="350413" y="525620"/>
                  </a:cubicBezTo>
                  <a:cubicBezTo>
                    <a:pt x="359005" y="586933"/>
                    <a:pt x="353461" y="632085"/>
                    <a:pt x="350413" y="700826"/>
                  </a:cubicBezTo>
                  <a:cubicBezTo>
                    <a:pt x="219484" y="535146"/>
                    <a:pt x="79385" y="450231"/>
                    <a:pt x="0" y="350413"/>
                  </a:cubicBezTo>
                  <a:close/>
                </a:path>
              </a:pathLst>
            </a:custGeom>
            <a:solidFill>
              <a:srgbClr val="FCBF5E"/>
            </a:solidFill>
            <a:ln>
              <a:extLst>
                <a:ext uri="{C807C97D-BFC1-408E-A445-0C87EB9F89A2}">
                  <ask:lineSketchStyleProps xmlns:ask="http://schemas.microsoft.com/office/drawing/2018/sketchyshapes" sd="3799920595">
                    <a:prstGeom prst="leftArrow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sz="1400" dirty="0">
                  <a:solidFill>
                    <a:schemeClr val="bg1"/>
                  </a:solidFill>
                  <a:latin typeface="Axure Handwriting" panose="020B0402020200020204" pitchFamily="34" charset="0"/>
                </a:rPr>
                <a:t>Multimeedia tunnid</a:t>
              </a:r>
            </a:p>
          </p:txBody>
        </p:sp>
        <p:sp>
          <p:nvSpPr>
            <p:cNvPr id="194" name="Nool: vasaknool 193">
              <a:extLst>
                <a:ext uri="{FF2B5EF4-FFF2-40B4-BE49-F238E27FC236}">
                  <a16:creationId xmlns:a16="http://schemas.microsoft.com/office/drawing/2014/main" id="{8AFA5D84-D2C7-5E07-4688-3FDCB3298572}"/>
                </a:ext>
              </a:extLst>
            </p:cNvPr>
            <p:cNvSpPr/>
            <p:nvPr/>
          </p:nvSpPr>
          <p:spPr>
            <a:xfrm>
              <a:off x="10155900" y="1714789"/>
              <a:ext cx="1895785" cy="585424"/>
            </a:xfrm>
            <a:custGeom>
              <a:avLst/>
              <a:gdLst>
                <a:gd name="csX0" fmla="*/ 0 w 1895785"/>
                <a:gd name="csY0" fmla="*/ 292712 h 585424"/>
                <a:gd name="csX1" fmla="*/ 292712 w 1895785"/>
                <a:gd name="csY1" fmla="*/ 0 h 585424"/>
                <a:gd name="csX2" fmla="*/ 292712 w 1895785"/>
                <a:gd name="csY2" fmla="*/ 146356 h 585424"/>
                <a:gd name="csX3" fmla="*/ 827070 w 1895785"/>
                <a:gd name="csY3" fmla="*/ 146356 h 585424"/>
                <a:gd name="csX4" fmla="*/ 1377458 w 1895785"/>
                <a:gd name="csY4" fmla="*/ 146356 h 585424"/>
                <a:gd name="csX5" fmla="*/ 1895785 w 1895785"/>
                <a:gd name="csY5" fmla="*/ 146356 h 585424"/>
                <a:gd name="csX6" fmla="*/ 1895785 w 1895785"/>
                <a:gd name="csY6" fmla="*/ 439068 h 585424"/>
                <a:gd name="csX7" fmla="*/ 1345397 w 1895785"/>
                <a:gd name="csY7" fmla="*/ 439068 h 585424"/>
                <a:gd name="csX8" fmla="*/ 859131 w 1895785"/>
                <a:gd name="csY8" fmla="*/ 439068 h 585424"/>
                <a:gd name="csX9" fmla="*/ 292712 w 1895785"/>
                <a:gd name="csY9" fmla="*/ 439068 h 585424"/>
                <a:gd name="csX10" fmla="*/ 292712 w 1895785"/>
                <a:gd name="csY10" fmla="*/ 585424 h 585424"/>
                <a:gd name="csX11" fmla="*/ 0 w 1895785"/>
                <a:gd name="csY11" fmla="*/ 292712 h 58542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895785" h="585424" fill="none" extrusionOk="0">
                  <a:moveTo>
                    <a:pt x="0" y="292712"/>
                  </a:moveTo>
                  <a:cubicBezTo>
                    <a:pt x="70099" y="208976"/>
                    <a:pt x="172130" y="118757"/>
                    <a:pt x="292712" y="0"/>
                  </a:cubicBezTo>
                  <a:cubicBezTo>
                    <a:pt x="286998" y="45554"/>
                    <a:pt x="293384" y="101725"/>
                    <a:pt x="292712" y="146356"/>
                  </a:cubicBezTo>
                  <a:cubicBezTo>
                    <a:pt x="540922" y="160222"/>
                    <a:pt x="661004" y="155555"/>
                    <a:pt x="827070" y="146356"/>
                  </a:cubicBezTo>
                  <a:cubicBezTo>
                    <a:pt x="993136" y="137157"/>
                    <a:pt x="1157821" y="170483"/>
                    <a:pt x="1377458" y="146356"/>
                  </a:cubicBezTo>
                  <a:cubicBezTo>
                    <a:pt x="1597095" y="122229"/>
                    <a:pt x="1742830" y="123895"/>
                    <a:pt x="1895785" y="146356"/>
                  </a:cubicBezTo>
                  <a:cubicBezTo>
                    <a:pt x="1903358" y="221549"/>
                    <a:pt x="1904737" y="364126"/>
                    <a:pt x="1895785" y="439068"/>
                  </a:cubicBezTo>
                  <a:cubicBezTo>
                    <a:pt x="1672959" y="429601"/>
                    <a:pt x="1607475" y="448111"/>
                    <a:pt x="1345397" y="439068"/>
                  </a:cubicBezTo>
                  <a:cubicBezTo>
                    <a:pt x="1083319" y="430025"/>
                    <a:pt x="1019221" y="461273"/>
                    <a:pt x="859131" y="439068"/>
                  </a:cubicBezTo>
                  <a:cubicBezTo>
                    <a:pt x="699041" y="416863"/>
                    <a:pt x="488899" y="419535"/>
                    <a:pt x="292712" y="439068"/>
                  </a:cubicBezTo>
                  <a:cubicBezTo>
                    <a:pt x="287990" y="493400"/>
                    <a:pt x="286804" y="515434"/>
                    <a:pt x="292712" y="585424"/>
                  </a:cubicBezTo>
                  <a:cubicBezTo>
                    <a:pt x="183590" y="450185"/>
                    <a:pt x="139242" y="403082"/>
                    <a:pt x="0" y="292712"/>
                  </a:cubicBezTo>
                  <a:close/>
                </a:path>
                <a:path w="1895785" h="585424" stroke="0" extrusionOk="0">
                  <a:moveTo>
                    <a:pt x="0" y="292712"/>
                  </a:moveTo>
                  <a:cubicBezTo>
                    <a:pt x="138962" y="159460"/>
                    <a:pt x="146133" y="127539"/>
                    <a:pt x="292712" y="0"/>
                  </a:cubicBezTo>
                  <a:cubicBezTo>
                    <a:pt x="287437" y="31120"/>
                    <a:pt x="294121" y="99314"/>
                    <a:pt x="292712" y="146356"/>
                  </a:cubicBezTo>
                  <a:cubicBezTo>
                    <a:pt x="422611" y="123356"/>
                    <a:pt x="696186" y="170352"/>
                    <a:pt x="811039" y="146356"/>
                  </a:cubicBezTo>
                  <a:cubicBezTo>
                    <a:pt x="925892" y="122360"/>
                    <a:pt x="1115885" y="143648"/>
                    <a:pt x="1313335" y="146356"/>
                  </a:cubicBezTo>
                  <a:cubicBezTo>
                    <a:pt x="1510785" y="149064"/>
                    <a:pt x="1739029" y="146464"/>
                    <a:pt x="1895785" y="146356"/>
                  </a:cubicBezTo>
                  <a:cubicBezTo>
                    <a:pt x="1888311" y="291726"/>
                    <a:pt x="1883569" y="342128"/>
                    <a:pt x="1895785" y="439068"/>
                  </a:cubicBezTo>
                  <a:cubicBezTo>
                    <a:pt x="1702032" y="441087"/>
                    <a:pt x="1553910" y="466840"/>
                    <a:pt x="1329366" y="439068"/>
                  </a:cubicBezTo>
                  <a:cubicBezTo>
                    <a:pt x="1104822" y="411296"/>
                    <a:pt x="1047584" y="416895"/>
                    <a:pt x="795008" y="439068"/>
                  </a:cubicBezTo>
                  <a:cubicBezTo>
                    <a:pt x="542432" y="461241"/>
                    <a:pt x="534312" y="431728"/>
                    <a:pt x="292712" y="439068"/>
                  </a:cubicBezTo>
                  <a:cubicBezTo>
                    <a:pt x="298424" y="473678"/>
                    <a:pt x="297763" y="548261"/>
                    <a:pt x="292712" y="585424"/>
                  </a:cubicBezTo>
                  <a:cubicBezTo>
                    <a:pt x="152296" y="467923"/>
                    <a:pt x="95130" y="395064"/>
                    <a:pt x="0" y="292712"/>
                  </a:cubicBezTo>
                  <a:close/>
                </a:path>
              </a:pathLst>
            </a:custGeom>
            <a:solidFill>
              <a:srgbClr val="6AB3DE"/>
            </a:solidFill>
            <a:ln>
              <a:extLst>
                <a:ext uri="{C807C97D-BFC1-408E-A445-0C87EB9F89A2}">
                  <ask:lineSketchStyleProps xmlns:ask="http://schemas.microsoft.com/office/drawing/2018/sketchyshapes" sd="3651287871">
                    <a:prstGeom prst="leftArrow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sz="1400" dirty="0">
                  <a:solidFill>
                    <a:schemeClr val="bg1"/>
                  </a:solidFill>
                  <a:latin typeface="Axure Handwriting" panose="020B0402020200020204" pitchFamily="34" charset="0"/>
                </a:rPr>
                <a:t>Koostöö juhendajaga</a:t>
              </a:r>
            </a:p>
          </p:txBody>
        </p:sp>
        <p:sp>
          <p:nvSpPr>
            <p:cNvPr id="195" name="Nool: vasaknool 194">
              <a:extLst>
                <a:ext uri="{FF2B5EF4-FFF2-40B4-BE49-F238E27FC236}">
                  <a16:creationId xmlns:a16="http://schemas.microsoft.com/office/drawing/2014/main" id="{413B0CC0-1C80-C356-CBEB-813E897BD3B8}"/>
                </a:ext>
              </a:extLst>
            </p:cNvPr>
            <p:cNvSpPr/>
            <p:nvPr/>
          </p:nvSpPr>
          <p:spPr>
            <a:xfrm>
              <a:off x="10233182" y="2719153"/>
              <a:ext cx="1818502" cy="673312"/>
            </a:xfrm>
            <a:custGeom>
              <a:avLst/>
              <a:gdLst>
                <a:gd name="csX0" fmla="*/ 0 w 1818502"/>
                <a:gd name="csY0" fmla="*/ 336656 h 673312"/>
                <a:gd name="csX1" fmla="*/ 336656 w 1818502"/>
                <a:gd name="csY1" fmla="*/ 0 h 673312"/>
                <a:gd name="csX2" fmla="*/ 336656 w 1818502"/>
                <a:gd name="csY2" fmla="*/ 168328 h 673312"/>
                <a:gd name="csX3" fmla="*/ 860242 w 1818502"/>
                <a:gd name="csY3" fmla="*/ 168328 h 673312"/>
                <a:gd name="csX4" fmla="*/ 1309735 w 1818502"/>
                <a:gd name="csY4" fmla="*/ 168328 h 673312"/>
                <a:gd name="csX5" fmla="*/ 1818502 w 1818502"/>
                <a:gd name="csY5" fmla="*/ 168328 h 673312"/>
                <a:gd name="csX6" fmla="*/ 1818502 w 1818502"/>
                <a:gd name="csY6" fmla="*/ 504984 h 673312"/>
                <a:gd name="csX7" fmla="*/ 1294916 w 1818502"/>
                <a:gd name="csY7" fmla="*/ 504984 h 673312"/>
                <a:gd name="csX8" fmla="*/ 800968 w 1818502"/>
                <a:gd name="csY8" fmla="*/ 504984 h 673312"/>
                <a:gd name="csX9" fmla="*/ 336656 w 1818502"/>
                <a:gd name="csY9" fmla="*/ 504984 h 673312"/>
                <a:gd name="csX10" fmla="*/ 336656 w 1818502"/>
                <a:gd name="csY10" fmla="*/ 673312 h 673312"/>
                <a:gd name="csX11" fmla="*/ 0 w 1818502"/>
                <a:gd name="csY11" fmla="*/ 336656 h 67331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818502" h="673312" fill="none" extrusionOk="0">
                  <a:moveTo>
                    <a:pt x="0" y="336656"/>
                  </a:moveTo>
                  <a:cubicBezTo>
                    <a:pt x="116903" y="205227"/>
                    <a:pt x="241978" y="109860"/>
                    <a:pt x="336656" y="0"/>
                  </a:cubicBezTo>
                  <a:cubicBezTo>
                    <a:pt x="336973" y="59141"/>
                    <a:pt x="335021" y="85824"/>
                    <a:pt x="336656" y="168328"/>
                  </a:cubicBezTo>
                  <a:cubicBezTo>
                    <a:pt x="593431" y="182316"/>
                    <a:pt x="666299" y="172428"/>
                    <a:pt x="860242" y="168328"/>
                  </a:cubicBezTo>
                  <a:cubicBezTo>
                    <a:pt x="1054185" y="164228"/>
                    <a:pt x="1193240" y="172030"/>
                    <a:pt x="1309735" y="168328"/>
                  </a:cubicBezTo>
                  <a:cubicBezTo>
                    <a:pt x="1426230" y="164626"/>
                    <a:pt x="1708483" y="157614"/>
                    <a:pt x="1818502" y="168328"/>
                  </a:cubicBezTo>
                  <a:cubicBezTo>
                    <a:pt x="1817953" y="318021"/>
                    <a:pt x="1824831" y="394089"/>
                    <a:pt x="1818502" y="504984"/>
                  </a:cubicBezTo>
                  <a:cubicBezTo>
                    <a:pt x="1712003" y="484069"/>
                    <a:pt x="1515146" y="480382"/>
                    <a:pt x="1294916" y="504984"/>
                  </a:cubicBezTo>
                  <a:cubicBezTo>
                    <a:pt x="1074686" y="529586"/>
                    <a:pt x="994227" y="508329"/>
                    <a:pt x="800968" y="504984"/>
                  </a:cubicBezTo>
                  <a:cubicBezTo>
                    <a:pt x="607709" y="501639"/>
                    <a:pt x="526816" y="489944"/>
                    <a:pt x="336656" y="504984"/>
                  </a:cubicBezTo>
                  <a:cubicBezTo>
                    <a:pt x="337803" y="552224"/>
                    <a:pt x="338253" y="626631"/>
                    <a:pt x="336656" y="673312"/>
                  </a:cubicBezTo>
                  <a:cubicBezTo>
                    <a:pt x="211611" y="552342"/>
                    <a:pt x="154729" y="490479"/>
                    <a:pt x="0" y="336656"/>
                  </a:cubicBezTo>
                  <a:close/>
                </a:path>
                <a:path w="1818502" h="673312" stroke="0" extrusionOk="0">
                  <a:moveTo>
                    <a:pt x="0" y="336656"/>
                  </a:moveTo>
                  <a:cubicBezTo>
                    <a:pt x="91276" y="255802"/>
                    <a:pt x="222906" y="125108"/>
                    <a:pt x="336656" y="0"/>
                  </a:cubicBezTo>
                  <a:cubicBezTo>
                    <a:pt x="328762" y="38371"/>
                    <a:pt x="337410" y="111019"/>
                    <a:pt x="336656" y="168328"/>
                  </a:cubicBezTo>
                  <a:cubicBezTo>
                    <a:pt x="453669" y="178420"/>
                    <a:pt x="712344" y="179372"/>
                    <a:pt x="860242" y="168328"/>
                  </a:cubicBezTo>
                  <a:cubicBezTo>
                    <a:pt x="1008140" y="157284"/>
                    <a:pt x="1177433" y="145735"/>
                    <a:pt x="1339372" y="168328"/>
                  </a:cubicBezTo>
                  <a:cubicBezTo>
                    <a:pt x="1501311" y="190922"/>
                    <a:pt x="1658719" y="145414"/>
                    <a:pt x="1818502" y="168328"/>
                  </a:cubicBezTo>
                  <a:cubicBezTo>
                    <a:pt x="1821895" y="281057"/>
                    <a:pt x="1803107" y="409621"/>
                    <a:pt x="1818502" y="504984"/>
                  </a:cubicBezTo>
                  <a:cubicBezTo>
                    <a:pt x="1625344" y="486612"/>
                    <a:pt x="1438790" y="494042"/>
                    <a:pt x="1294916" y="504984"/>
                  </a:cubicBezTo>
                  <a:cubicBezTo>
                    <a:pt x="1151042" y="515926"/>
                    <a:pt x="991036" y="485515"/>
                    <a:pt x="771331" y="504984"/>
                  </a:cubicBezTo>
                  <a:cubicBezTo>
                    <a:pt x="551626" y="524453"/>
                    <a:pt x="486329" y="492234"/>
                    <a:pt x="336656" y="504984"/>
                  </a:cubicBezTo>
                  <a:cubicBezTo>
                    <a:pt x="333389" y="552601"/>
                    <a:pt x="335919" y="615832"/>
                    <a:pt x="336656" y="673312"/>
                  </a:cubicBezTo>
                  <a:cubicBezTo>
                    <a:pt x="225172" y="557875"/>
                    <a:pt x="112134" y="430360"/>
                    <a:pt x="0" y="336656"/>
                  </a:cubicBezTo>
                  <a:close/>
                </a:path>
              </a:pathLst>
            </a:custGeom>
            <a:solidFill>
              <a:srgbClr val="2DBE7D"/>
            </a:solidFill>
            <a:ln>
              <a:extLst>
                <a:ext uri="{C807C97D-BFC1-408E-A445-0C87EB9F89A2}">
                  <ask:lineSketchStyleProps xmlns:ask="http://schemas.microsoft.com/office/drawing/2018/sketchyshapes" sd="3954525675">
                    <a:prstGeom prst="leftArrow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sz="1400" dirty="0">
                  <a:solidFill>
                    <a:schemeClr val="bg1"/>
                  </a:solidFill>
                  <a:latin typeface="Axure Handwriting" panose="020B0402020200020204" pitchFamily="34" charset="0"/>
                </a:rPr>
                <a:t>Digitaip.ee</a:t>
              </a:r>
            </a:p>
          </p:txBody>
        </p:sp>
        <p:sp>
          <p:nvSpPr>
            <p:cNvPr id="196" name="Ovaal 195">
              <a:extLst>
                <a:ext uri="{FF2B5EF4-FFF2-40B4-BE49-F238E27FC236}">
                  <a16:creationId xmlns:a16="http://schemas.microsoft.com/office/drawing/2014/main" id="{81340027-930E-27A4-6B7F-B06BC8345D95}"/>
                </a:ext>
              </a:extLst>
            </p:cNvPr>
            <p:cNvSpPr/>
            <p:nvPr/>
          </p:nvSpPr>
          <p:spPr>
            <a:xfrm>
              <a:off x="11849100" y="1436695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197" name="Ovaal 196">
              <a:extLst>
                <a:ext uri="{FF2B5EF4-FFF2-40B4-BE49-F238E27FC236}">
                  <a16:creationId xmlns:a16="http://schemas.microsoft.com/office/drawing/2014/main" id="{DC20A8D9-F3F9-2167-0A1E-41F908FF8619}"/>
                </a:ext>
              </a:extLst>
            </p:cNvPr>
            <p:cNvSpPr/>
            <p:nvPr/>
          </p:nvSpPr>
          <p:spPr>
            <a:xfrm>
              <a:off x="10233183" y="1460590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</p:grpSp>
      <p:grpSp>
        <p:nvGrpSpPr>
          <p:cNvPr id="119" name="Rühm 118">
            <a:extLst>
              <a:ext uri="{FF2B5EF4-FFF2-40B4-BE49-F238E27FC236}">
                <a16:creationId xmlns:a16="http://schemas.microsoft.com/office/drawing/2014/main" id="{222F2111-6DA0-0AD3-9E9C-BD4B46DB7994}"/>
              </a:ext>
            </a:extLst>
          </p:cNvPr>
          <p:cNvGrpSpPr/>
          <p:nvPr/>
        </p:nvGrpSpPr>
        <p:grpSpPr>
          <a:xfrm>
            <a:off x="125304" y="3097926"/>
            <a:ext cx="1555682" cy="789331"/>
            <a:chOff x="2261422" y="5591100"/>
            <a:chExt cx="2056807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9" name="Ristkülik 138">
              <a:extLst>
                <a:ext uri="{FF2B5EF4-FFF2-40B4-BE49-F238E27FC236}">
                  <a16:creationId xmlns:a16="http://schemas.microsoft.com/office/drawing/2014/main" id="{250FE07D-13B2-A424-C33F-B6893117AC01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140" name="Ristkülik 139">
              <a:extLst>
                <a:ext uri="{FF2B5EF4-FFF2-40B4-BE49-F238E27FC236}">
                  <a16:creationId xmlns:a16="http://schemas.microsoft.com/office/drawing/2014/main" id="{9847CD77-0ED7-5D2C-7104-B2D88F34152D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A04A6AA-DD27-BB86-9834-3E1014A76327}"/>
                </a:ext>
              </a:extLst>
            </p:cNvPr>
            <p:cNvSpPr txBox="1"/>
            <p:nvPr/>
          </p:nvSpPr>
          <p:spPr>
            <a:xfrm>
              <a:off x="2261422" y="5713775"/>
              <a:ext cx="2056807" cy="378563"/>
            </a:xfrm>
            <a:custGeom>
              <a:avLst/>
              <a:gdLst>
                <a:gd name="csX0" fmla="*/ 0 w 2056807"/>
                <a:gd name="csY0" fmla="*/ 0 h 378563"/>
                <a:gd name="csX1" fmla="*/ 2056807 w 2056807"/>
                <a:gd name="csY1" fmla="*/ 0 h 378563"/>
                <a:gd name="csX2" fmla="*/ 2056807 w 2056807"/>
                <a:gd name="csY2" fmla="*/ 378563 h 378563"/>
                <a:gd name="csX3" fmla="*/ 0 w 2056807"/>
                <a:gd name="csY3" fmla="*/ 378563 h 378563"/>
                <a:gd name="csX4" fmla="*/ 0 w 2056807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56807" h="378563" fill="none" extrusionOk="0">
                  <a:moveTo>
                    <a:pt x="0" y="0"/>
                  </a:moveTo>
                  <a:cubicBezTo>
                    <a:pt x="775011" y="-86046"/>
                    <a:pt x="1370990" y="58771"/>
                    <a:pt x="2056807" y="0"/>
                  </a:cubicBezTo>
                  <a:cubicBezTo>
                    <a:pt x="2035937" y="69508"/>
                    <a:pt x="2028821" y="264076"/>
                    <a:pt x="2056807" y="378563"/>
                  </a:cubicBezTo>
                  <a:cubicBezTo>
                    <a:pt x="1121172" y="417132"/>
                    <a:pt x="801340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56807" h="378563" stroke="0" extrusionOk="0">
                  <a:moveTo>
                    <a:pt x="0" y="0"/>
                  </a:moveTo>
                  <a:cubicBezTo>
                    <a:pt x="549538" y="-108589"/>
                    <a:pt x="1083707" y="35042"/>
                    <a:pt x="2056807" y="0"/>
                  </a:cubicBezTo>
                  <a:cubicBezTo>
                    <a:pt x="2043755" y="66596"/>
                    <a:pt x="2053046" y="248551"/>
                    <a:pt x="2056807" y="378563"/>
                  </a:cubicBezTo>
                  <a:cubicBezTo>
                    <a:pt x="1793147" y="455491"/>
                    <a:pt x="449114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 INFOTUND</a:t>
              </a:r>
            </a:p>
          </p:txBody>
        </p:sp>
      </p:grpSp>
      <p:sp>
        <p:nvSpPr>
          <p:cNvPr id="51" name="Ovaal 50">
            <a:extLst>
              <a:ext uri="{FF2B5EF4-FFF2-40B4-BE49-F238E27FC236}">
                <a16:creationId xmlns:a16="http://schemas.microsoft.com/office/drawing/2014/main" id="{B82B4D09-E73E-3BC7-5110-13D82A0EC4F9}"/>
              </a:ext>
            </a:extLst>
          </p:cNvPr>
          <p:cNvSpPr/>
          <p:nvPr/>
        </p:nvSpPr>
        <p:spPr>
          <a:xfrm>
            <a:off x="32104" y="3566751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4F9C0604-CA90-6F74-0E63-44928E568F59}"/>
              </a:ext>
            </a:extLst>
          </p:cNvPr>
          <p:cNvSpPr txBox="1"/>
          <p:nvPr/>
        </p:nvSpPr>
        <p:spPr>
          <a:xfrm>
            <a:off x="510410" y="3626169"/>
            <a:ext cx="751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chemeClr val="accent6">
                    <a:lumMod val="50000"/>
                  </a:schemeClr>
                </a:solidFill>
              </a:rPr>
              <a:t>START</a:t>
            </a:r>
          </a:p>
        </p:txBody>
      </p:sp>
      <p:grpSp>
        <p:nvGrpSpPr>
          <p:cNvPr id="83" name="Rühm 82">
            <a:extLst>
              <a:ext uri="{FF2B5EF4-FFF2-40B4-BE49-F238E27FC236}">
                <a16:creationId xmlns:a16="http://schemas.microsoft.com/office/drawing/2014/main" id="{E91041E1-6B92-AE2D-D135-805BCB600A1D}"/>
              </a:ext>
            </a:extLst>
          </p:cNvPr>
          <p:cNvGrpSpPr/>
          <p:nvPr/>
        </p:nvGrpSpPr>
        <p:grpSpPr>
          <a:xfrm>
            <a:off x="86674" y="4229904"/>
            <a:ext cx="1536883" cy="837720"/>
            <a:chOff x="2909726" y="4528711"/>
            <a:chExt cx="1536883" cy="837720"/>
          </a:xfrm>
        </p:grpSpPr>
        <p:grpSp>
          <p:nvGrpSpPr>
            <p:cNvPr id="85" name="Rühm 84">
              <a:extLst>
                <a:ext uri="{FF2B5EF4-FFF2-40B4-BE49-F238E27FC236}">
                  <a16:creationId xmlns:a16="http://schemas.microsoft.com/office/drawing/2014/main" id="{8540E6DE-4058-3852-8B93-CE4123A423D2}"/>
                </a:ext>
              </a:extLst>
            </p:cNvPr>
            <p:cNvGrpSpPr/>
            <p:nvPr/>
          </p:nvGrpSpPr>
          <p:grpSpPr>
            <a:xfrm>
              <a:off x="2949870" y="4528711"/>
              <a:ext cx="1496739" cy="522320"/>
              <a:chOff x="-19725" y="3994445"/>
              <a:chExt cx="1902273" cy="847938"/>
            </a:xfrm>
          </p:grpSpPr>
          <p:grpSp>
            <p:nvGrpSpPr>
              <p:cNvPr id="88" name="Rühm 87">
                <a:extLst>
                  <a:ext uri="{FF2B5EF4-FFF2-40B4-BE49-F238E27FC236}">
                    <a16:creationId xmlns:a16="http://schemas.microsoft.com/office/drawing/2014/main" id="{26D52D1E-116A-CC8D-F7DC-1DB57D3686A8}"/>
                  </a:ext>
                </a:extLst>
              </p:cNvPr>
              <p:cNvGrpSpPr/>
              <p:nvPr/>
            </p:nvGrpSpPr>
            <p:grpSpPr>
              <a:xfrm>
                <a:off x="161390" y="3994445"/>
                <a:ext cx="1721158" cy="675646"/>
                <a:chOff x="-8868" y="3426173"/>
                <a:chExt cx="1721158" cy="675646"/>
              </a:xfrm>
            </p:grpSpPr>
            <p:grpSp>
              <p:nvGrpSpPr>
                <p:cNvPr id="90" name="Rühm 89">
                  <a:extLst>
                    <a:ext uri="{FF2B5EF4-FFF2-40B4-BE49-F238E27FC236}">
                      <a16:creationId xmlns:a16="http://schemas.microsoft.com/office/drawing/2014/main" id="{AE15B420-A2E3-0560-140B-BB25EFC80BEB}"/>
                    </a:ext>
                  </a:extLst>
                </p:cNvPr>
                <p:cNvGrpSpPr/>
                <p:nvPr/>
              </p:nvGrpSpPr>
              <p:grpSpPr>
                <a:xfrm>
                  <a:off x="16490" y="3426173"/>
                  <a:ext cx="1288071" cy="675646"/>
                  <a:chOff x="244901" y="5558229"/>
                  <a:chExt cx="1288071" cy="675646"/>
                </a:xfrm>
              </p:grpSpPr>
              <p:grpSp>
                <p:nvGrpSpPr>
                  <p:cNvPr id="94" name="Rühm 93">
                    <a:extLst>
                      <a:ext uri="{FF2B5EF4-FFF2-40B4-BE49-F238E27FC236}">
                        <a16:creationId xmlns:a16="http://schemas.microsoft.com/office/drawing/2014/main" id="{A6712086-44AE-DE3F-F663-A1F4826F9643}"/>
                      </a:ext>
                    </a:extLst>
                  </p:cNvPr>
                  <p:cNvGrpSpPr/>
                  <p:nvPr/>
                </p:nvGrpSpPr>
                <p:grpSpPr>
                  <a:xfrm>
                    <a:off x="244901" y="5561284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22" name="Ovaal 121">
                      <a:extLst>
                        <a:ext uri="{FF2B5EF4-FFF2-40B4-BE49-F238E27FC236}">
                          <a16:creationId xmlns:a16="http://schemas.microsoft.com/office/drawing/2014/main" id="{A3D508C7-8731-8EB3-505E-ADE834D0D6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4" cy="300040"/>
                    </a:xfrm>
                    <a:custGeom>
                      <a:avLst/>
                      <a:gdLst>
                        <a:gd name="csX0" fmla="*/ 0 w 219074"/>
                        <a:gd name="csY0" fmla="*/ 150020 h 300040"/>
                        <a:gd name="csX1" fmla="*/ 109537 w 219074"/>
                        <a:gd name="csY1" fmla="*/ 0 h 300040"/>
                        <a:gd name="csX2" fmla="*/ 219074 w 219074"/>
                        <a:gd name="csY2" fmla="*/ 150020 h 300040"/>
                        <a:gd name="csX3" fmla="*/ 109537 w 219074"/>
                        <a:gd name="csY3" fmla="*/ 300040 h 300040"/>
                        <a:gd name="csX4" fmla="*/ 0 w 219074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4" h="300040" fill="none" extrusionOk="0">
                          <a:moveTo>
                            <a:pt x="0" y="150020"/>
                          </a:moveTo>
                          <a:cubicBezTo>
                            <a:pt x="6484" y="58824"/>
                            <a:pt x="48309" y="-4968"/>
                            <a:pt x="109537" y="0"/>
                          </a:cubicBezTo>
                          <a:cubicBezTo>
                            <a:pt x="167332" y="-12111"/>
                            <a:pt x="234819" y="62187"/>
                            <a:pt x="219074" y="150020"/>
                          </a:cubicBezTo>
                          <a:cubicBezTo>
                            <a:pt x="221888" y="230724"/>
                            <a:pt x="171002" y="291250"/>
                            <a:pt x="109537" y="300040"/>
                          </a:cubicBezTo>
                          <a:cubicBezTo>
                            <a:pt x="42085" y="297965"/>
                            <a:pt x="-12417" y="223435"/>
                            <a:pt x="0" y="150020"/>
                          </a:cubicBezTo>
                          <a:close/>
                        </a:path>
                        <a:path w="219074" h="300040" stroke="0" extrusionOk="0">
                          <a:moveTo>
                            <a:pt x="0" y="150020"/>
                          </a:moveTo>
                          <a:cubicBezTo>
                            <a:pt x="-3600" y="63295"/>
                            <a:pt x="51409" y="-12975"/>
                            <a:pt x="109537" y="0"/>
                          </a:cubicBezTo>
                          <a:cubicBezTo>
                            <a:pt x="182616" y="14148"/>
                            <a:pt x="213073" y="57826"/>
                            <a:pt x="219074" y="150020"/>
                          </a:cubicBezTo>
                          <a:cubicBezTo>
                            <a:pt x="220560" y="230984"/>
                            <a:pt x="163989" y="309695"/>
                            <a:pt x="109537" y="300040"/>
                          </a:cubicBezTo>
                          <a:cubicBezTo>
                            <a:pt x="60024" y="296408"/>
                            <a:pt x="2366" y="240119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613670859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23" name="Vooskeemikujund &quot;viivitus&quot; 122">
                      <a:extLst>
                        <a:ext uri="{FF2B5EF4-FFF2-40B4-BE49-F238E27FC236}">
                          <a16:creationId xmlns:a16="http://schemas.microsoft.com/office/drawing/2014/main" id="{16B019DF-113B-3DEE-3434-1A0A343A1C69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69246" y="3101"/>
                            <a:pt x="119480" y="7157"/>
                            <a:pt x="184666" y="0"/>
                          </a:cubicBezTo>
                          <a:cubicBezTo>
                            <a:pt x="269567" y="6660"/>
                            <a:pt x="376529" y="49832"/>
                            <a:pt x="369332" y="150768"/>
                          </a:cubicBezTo>
                          <a:cubicBezTo>
                            <a:pt x="345099" y="239858"/>
                            <a:pt x="289590" y="288716"/>
                            <a:pt x="184666" y="301536"/>
                          </a:cubicBezTo>
                          <a:cubicBezTo>
                            <a:pt x="104278" y="301167"/>
                            <a:pt x="67606" y="298697"/>
                            <a:pt x="0" y="301536"/>
                          </a:cubicBezTo>
                          <a:cubicBezTo>
                            <a:pt x="13698" y="210216"/>
                            <a:pt x="-3759" y="106851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53427" y="-3890"/>
                            <a:pt x="145688" y="4368"/>
                            <a:pt x="184666" y="0"/>
                          </a:cubicBezTo>
                          <a:cubicBezTo>
                            <a:pt x="300270" y="4419"/>
                            <a:pt x="362568" y="52414"/>
                            <a:pt x="369332" y="150768"/>
                          </a:cubicBezTo>
                          <a:cubicBezTo>
                            <a:pt x="383511" y="230726"/>
                            <a:pt x="303236" y="319786"/>
                            <a:pt x="184666" y="301536"/>
                          </a:cubicBezTo>
                          <a:cubicBezTo>
                            <a:pt x="107679" y="308106"/>
                            <a:pt x="91718" y="304493"/>
                            <a:pt x="0" y="301536"/>
                          </a:cubicBezTo>
                          <a:cubicBezTo>
                            <a:pt x="-12068" y="203860"/>
                            <a:pt x="14454" y="104300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4049099605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95" name="Rühm 94">
                    <a:extLst>
                      <a:ext uri="{FF2B5EF4-FFF2-40B4-BE49-F238E27FC236}">
                        <a16:creationId xmlns:a16="http://schemas.microsoft.com/office/drawing/2014/main" id="{B277A7B1-3DFA-6B7B-4BCB-2B7C8CE3A88D}"/>
                      </a:ext>
                    </a:extLst>
                  </p:cNvPr>
                  <p:cNvGrpSpPr/>
                  <p:nvPr/>
                </p:nvGrpSpPr>
                <p:grpSpPr>
                  <a:xfrm>
                    <a:off x="492952" y="5562724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10" name="Ovaal 109">
                      <a:extLst>
                        <a:ext uri="{FF2B5EF4-FFF2-40B4-BE49-F238E27FC236}">
                          <a16:creationId xmlns:a16="http://schemas.microsoft.com/office/drawing/2014/main" id="{D7A5CBE0-8C57-4CF4-9EFB-BB04DD7B8E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5" cy="300040"/>
                    </a:xfrm>
                    <a:custGeom>
                      <a:avLst/>
                      <a:gdLst>
                        <a:gd name="csX0" fmla="*/ 0 w 219075"/>
                        <a:gd name="csY0" fmla="*/ 150020 h 300040"/>
                        <a:gd name="csX1" fmla="*/ 109538 w 219075"/>
                        <a:gd name="csY1" fmla="*/ 0 h 300040"/>
                        <a:gd name="csX2" fmla="*/ 219076 w 219075"/>
                        <a:gd name="csY2" fmla="*/ 150020 h 300040"/>
                        <a:gd name="csX3" fmla="*/ 109538 w 219075"/>
                        <a:gd name="csY3" fmla="*/ 300040 h 300040"/>
                        <a:gd name="csX4" fmla="*/ 0 w 219075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5" h="300040" fill="none" extrusionOk="0">
                          <a:moveTo>
                            <a:pt x="0" y="150020"/>
                          </a:moveTo>
                          <a:cubicBezTo>
                            <a:pt x="2024" y="67483"/>
                            <a:pt x="45546" y="4306"/>
                            <a:pt x="109538" y="0"/>
                          </a:cubicBezTo>
                          <a:cubicBezTo>
                            <a:pt x="165477" y="-3868"/>
                            <a:pt x="215332" y="56769"/>
                            <a:pt x="219076" y="150020"/>
                          </a:cubicBezTo>
                          <a:cubicBezTo>
                            <a:pt x="225313" y="234208"/>
                            <a:pt x="159522" y="291964"/>
                            <a:pt x="109538" y="300040"/>
                          </a:cubicBezTo>
                          <a:cubicBezTo>
                            <a:pt x="50832" y="313056"/>
                            <a:pt x="6143" y="234406"/>
                            <a:pt x="0" y="150020"/>
                          </a:cubicBezTo>
                          <a:close/>
                        </a:path>
                        <a:path w="219075" h="300040" stroke="0" extrusionOk="0">
                          <a:moveTo>
                            <a:pt x="0" y="150020"/>
                          </a:moveTo>
                          <a:cubicBezTo>
                            <a:pt x="-3993" y="52992"/>
                            <a:pt x="39601" y="-10199"/>
                            <a:pt x="109538" y="0"/>
                          </a:cubicBezTo>
                          <a:cubicBezTo>
                            <a:pt x="175806" y="-1105"/>
                            <a:pt x="225804" y="68284"/>
                            <a:pt x="219076" y="150020"/>
                          </a:cubicBezTo>
                          <a:cubicBezTo>
                            <a:pt x="206586" y="232562"/>
                            <a:pt x="172633" y="305005"/>
                            <a:pt x="109538" y="300040"/>
                          </a:cubicBezTo>
                          <a:cubicBezTo>
                            <a:pt x="55088" y="282024"/>
                            <a:pt x="-12807" y="218411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763588529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11" name="Vooskeemikujund &quot;viivitus&quot; 110">
                      <a:extLst>
                        <a:ext uri="{FF2B5EF4-FFF2-40B4-BE49-F238E27FC236}">
                          <a16:creationId xmlns:a16="http://schemas.microsoft.com/office/drawing/2014/main" id="{FD5B62F1-ACBB-2269-C3A1-6A7D95BAE10A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88813" y="2372"/>
                            <a:pt x="131137" y="-4136"/>
                            <a:pt x="184666" y="0"/>
                          </a:cubicBezTo>
                          <a:cubicBezTo>
                            <a:pt x="276702" y="-7599"/>
                            <a:pt x="359333" y="74841"/>
                            <a:pt x="369332" y="150768"/>
                          </a:cubicBezTo>
                          <a:cubicBezTo>
                            <a:pt x="361374" y="236902"/>
                            <a:pt x="293337" y="281641"/>
                            <a:pt x="184666" y="301536"/>
                          </a:cubicBezTo>
                          <a:cubicBezTo>
                            <a:pt x="144991" y="299229"/>
                            <a:pt x="59856" y="295883"/>
                            <a:pt x="0" y="301536"/>
                          </a:cubicBezTo>
                          <a:cubicBezTo>
                            <a:pt x="-12455" y="174480"/>
                            <a:pt x="1613" y="143682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42817" y="6479"/>
                            <a:pt x="114527" y="-7277"/>
                            <a:pt x="184666" y="0"/>
                          </a:cubicBezTo>
                          <a:cubicBezTo>
                            <a:pt x="292245" y="-5351"/>
                            <a:pt x="363598" y="66555"/>
                            <a:pt x="369332" y="150768"/>
                          </a:cubicBezTo>
                          <a:cubicBezTo>
                            <a:pt x="360684" y="246496"/>
                            <a:pt x="277110" y="279361"/>
                            <a:pt x="184666" y="301536"/>
                          </a:cubicBezTo>
                          <a:cubicBezTo>
                            <a:pt x="141915" y="310182"/>
                            <a:pt x="70695" y="301527"/>
                            <a:pt x="0" y="301536"/>
                          </a:cubicBezTo>
                          <a:cubicBezTo>
                            <a:pt x="-6364" y="185186"/>
                            <a:pt x="-14121" y="71245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165379890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96" name="Rühm 95">
                    <a:extLst>
                      <a:ext uri="{FF2B5EF4-FFF2-40B4-BE49-F238E27FC236}">
                        <a16:creationId xmlns:a16="http://schemas.microsoft.com/office/drawing/2014/main" id="{EA925A4A-8BA2-AC8C-55B6-BD7B05992457}"/>
                      </a:ext>
                    </a:extLst>
                  </p:cNvPr>
                  <p:cNvGrpSpPr/>
                  <p:nvPr/>
                </p:nvGrpSpPr>
                <p:grpSpPr>
                  <a:xfrm>
                    <a:off x="720769" y="5564503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07" name="Ovaal 106">
                      <a:extLst>
                        <a:ext uri="{FF2B5EF4-FFF2-40B4-BE49-F238E27FC236}">
                          <a16:creationId xmlns:a16="http://schemas.microsoft.com/office/drawing/2014/main" id="{AE48D2A1-56C0-9732-0705-E1B6BC7077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5" cy="300040"/>
                    </a:xfrm>
                    <a:custGeom>
                      <a:avLst/>
                      <a:gdLst>
                        <a:gd name="csX0" fmla="*/ 0 w 219075"/>
                        <a:gd name="csY0" fmla="*/ 150020 h 300040"/>
                        <a:gd name="csX1" fmla="*/ 109538 w 219075"/>
                        <a:gd name="csY1" fmla="*/ 0 h 300040"/>
                        <a:gd name="csX2" fmla="*/ 219076 w 219075"/>
                        <a:gd name="csY2" fmla="*/ 150020 h 300040"/>
                        <a:gd name="csX3" fmla="*/ 109538 w 219075"/>
                        <a:gd name="csY3" fmla="*/ 300040 h 300040"/>
                        <a:gd name="csX4" fmla="*/ 0 w 219075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5" h="300040" fill="none" extrusionOk="0">
                          <a:moveTo>
                            <a:pt x="0" y="150020"/>
                          </a:moveTo>
                          <a:cubicBezTo>
                            <a:pt x="1530" y="67574"/>
                            <a:pt x="49083" y="-9206"/>
                            <a:pt x="109538" y="0"/>
                          </a:cubicBezTo>
                          <a:cubicBezTo>
                            <a:pt x="164069" y="5672"/>
                            <a:pt x="221176" y="65585"/>
                            <a:pt x="219076" y="150020"/>
                          </a:cubicBezTo>
                          <a:cubicBezTo>
                            <a:pt x="221262" y="245895"/>
                            <a:pt x="165941" y="311496"/>
                            <a:pt x="109538" y="300040"/>
                          </a:cubicBezTo>
                          <a:cubicBezTo>
                            <a:pt x="46515" y="283335"/>
                            <a:pt x="-19865" y="237957"/>
                            <a:pt x="0" y="150020"/>
                          </a:cubicBezTo>
                          <a:close/>
                        </a:path>
                        <a:path w="219075" h="300040" stroke="0" extrusionOk="0">
                          <a:moveTo>
                            <a:pt x="0" y="150020"/>
                          </a:moveTo>
                          <a:cubicBezTo>
                            <a:pt x="4869" y="55910"/>
                            <a:pt x="48616" y="-7075"/>
                            <a:pt x="109538" y="0"/>
                          </a:cubicBezTo>
                          <a:cubicBezTo>
                            <a:pt x="165992" y="3165"/>
                            <a:pt x="225801" y="75649"/>
                            <a:pt x="219076" y="150020"/>
                          </a:cubicBezTo>
                          <a:cubicBezTo>
                            <a:pt x="219310" y="228102"/>
                            <a:pt x="168631" y="285036"/>
                            <a:pt x="109538" y="300040"/>
                          </a:cubicBezTo>
                          <a:cubicBezTo>
                            <a:pt x="47689" y="289310"/>
                            <a:pt x="-1507" y="238379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826425169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08" name="Vooskeemikujund &quot;viivitus&quot; 107">
                      <a:extLst>
                        <a:ext uri="{FF2B5EF4-FFF2-40B4-BE49-F238E27FC236}">
                          <a16:creationId xmlns:a16="http://schemas.microsoft.com/office/drawing/2014/main" id="{933062F5-BD1F-7092-69C3-B5410F109344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76594" y="-5319"/>
                            <a:pt x="137955" y="445"/>
                            <a:pt x="184666" y="0"/>
                          </a:cubicBezTo>
                          <a:cubicBezTo>
                            <a:pt x="304677" y="-3680"/>
                            <a:pt x="359021" y="53699"/>
                            <a:pt x="369332" y="150768"/>
                          </a:cubicBezTo>
                          <a:cubicBezTo>
                            <a:pt x="357331" y="227044"/>
                            <a:pt x="281663" y="303670"/>
                            <a:pt x="184666" y="301536"/>
                          </a:cubicBezTo>
                          <a:cubicBezTo>
                            <a:pt x="146208" y="309466"/>
                            <a:pt x="73711" y="296628"/>
                            <a:pt x="0" y="301536"/>
                          </a:cubicBezTo>
                          <a:cubicBezTo>
                            <a:pt x="578" y="231142"/>
                            <a:pt x="-5419" y="81890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74648" y="-8064"/>
                            <a:pt x="121139" y="4576"/>
                            <a:pt x="184666" y="0"/>
                          </a:cubicBezTo>
                          <a:cubicBezTo>
                            <a:pt x="269569" y="-6621"/>
                            <a:pt x="372624" y="59741"/>
                            <a:pt x="369332" y="150768"/>
                          </a:cubicBezTo>
                          <a:cubicBezTo>
                            <a:pt x="362305" y="234823"/>
                            <a:pt x="288897" y="304965"/>
                            <a:pt x="184666" y="301536"/>
                          </a:cubicBezTo>
                          <a:cubicBezTo>
                            <a:pt x="137737" y="306254"/>
                            <a:pt x="76655" y="309414"/>
                            <a:pt x="0" y="301536"/>
                          </a:cubicBezTo>
                          <a:cubicBezTo>
                            <a:pt x="8718" y="211646"/>
                            <a:pt x="515" y="126386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841025786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99" name="Rühm 98">
                    <a:extLst>
                      <a:ext uri="{FF2B5EF4-FFF2-40B4-BE49-F238E27FC236}">
                        <a16:creationId xmlns:a16="http://schemas.microsoft.com/office/drawing/2014/main" id="{2EF11273-AED9-0A5B-3337-7DEC2424F45D}"/>
                      </a:ext>
                    </a:extLst>
                  </p:cNvPr>
                  <p:cNvGrpSpPr/>
                  <p:nvPr/>
                </p:nvGrpSpPr>
                <p:grpSpPr>
                  <a:xfrm>
                    <a:off x="972332" y="5558229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05" name="Ovaal 104">
                      <a:extLst>
                        <a:ext uri="{FF2B5EF4-FFF2-40B4-BE49-F238E27FC236}">
                          <a16:creationId xmlns:a16="http://schemas.microsoft.com/office/drawing/2014/main" id="{357F43CE-122A-1006-FB82-F77C55134D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5" cy="300040"/>
                    </a:xfrm>
                    <a:custGeom>
                      <a:avLst/>
                      <a:gdLst>
                        <a:gd name="csX0" fmla="*/ 0 w 219075"/>
                        <a:gd name="csY0" fmla="*/ 150020 h 300040"/>
                        <a:gd name="csX1" fmla="*/ 109538 w 219075"/>
                        <a:gd name="csY1" fmla="*/ 0 h 300040"/>
                        <a:gd name="csX2" fmla="*/ 219076 w 219075"/>
                        <a:gd name="csY2" fmla="*/ 150020 h 300040"/>
                        <a:gd name="csX3" fmla="*/ 109538 w 219075"/>
                        <a:gd name="csY3" fmla="*/ 300040 h 300040"/>
                        <a:gd name="csX4" fmla="*/ 0 w 219075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5" h="300040" fill="none" extrusionOk="0">
                          <a:moveTo>
                            <a:pt x="0" y="150020"/>
                          </a:moveTo>
                          <a:cubicBezTo>
                            <a:pt x="1790" y="61373"/>
                            <a:pt x="40273" y="4436"/>
                            <a:pt x="109538" y="0"/>
                          </a:cubicBezTo>
                          <a:cubicBezTo>
                            <a:pt x="177077" y="4671"/>
                            <a:pt x="216447" y="67000"/>
                            <a:pt x="219076" y="150020"/>
                          </a:cubicBezTo>
                          <a:cubicBezTo>
                            <a:pt x="217020" y="224924"/>
                            <a:pt x="156589" y="305137"/>
                            <a:pt x="109538" y="300040"/>
                          </a:cubicBezTo>
                          <a:cubicBezTo>
                            <a:pt x="38798" y="306085"/>
                            <a:pt x="-1039" y="253072"/>
                            <a:pt x="0" y="150020"/>
                          </a:cubicBezTo>
                          <a:close/>
                        </a:path>
                        <a:path w="219075" h="300040" stroke="0" extrusionOk="0">
                          <a:moveTo>
                            <a:pt x="0" y="150020"/>
                          </a:moveTo>
                          <a:cubicBezTo>
                            <a:pt x="1624" y="52671"/>
                            <a:pt x="49728" y="1557"/>
                            <a:pt x="109538" y="0"/>
                          </a:cubicBezTo>
                          <a:cubicBezTo>
                            <a:pt x="171516" y="-3315"/>
                            <a:pt x="215021" y="61532"/>
                            <a:pt x="219076" y="150020"/>
                          </a:cubicBezTo>
                          <a:cubicBezTo>
                            <a:pt x="229961" y="227995"/>
                            <a:pt x="168247" y="294744"/>
                            <a:pt x="109538" y="300040"/>
                          </a:cubicBezTo>
                          <a:cubicBezTo>
                            <a:pt x="61598" y="293668"/>
                            <a:pt x="-3121" y="231680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874820364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06" name="Vooskeemikujund &quot;viivitus&quot; 105">
                      <a:extLst>
                        <a:ext uri="{FF2B5EF4-FFF2-40B4-BE49-F238E27FC236}">
                          <a16:creationId xmlns:a16="http://schemas.microsoft.com/office/drawing/2014/main" id="{B967E7BD-855E-636C-41F4-5F4FCC28C02B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68580" y="-5405"/>
                            <a:pt x="124746" y="7612"/>
                            <a:pt x="184666" y="0"/>
                          </a:cubicBezTo>
                          <a:cubicBezTo>
                            <a:pt x="277453" y="-351"/>
                            <a:pt x="354111" y="75349"/>
                            <a:pt x="369332" y="150768"/>
                          </a:cubicBezTo>
                          <a:cubicBezTo>
                            <a:pt x="363668" y="236596"/>
                            <a:pt x="281911" y="298658"/>
                            <a:pt x="184666" y="301536"/>
                          </a:cubicBezTo>
                          <a:cubicBezTo>
                            <a:pt x="101261" y="295456"/>
                            <a:pt x="82078" y="296693"/>
                            <a:pt x="0" y="301536"/>
                          </a:cubicBezTo>
                          <a:cubicBezTo>
                            <a:pt x="-9760" y="218613"/>
                            <a:pt x="15037" y="60602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76496" y="-3362"/>
                            <a:pt x="136938" y="-8998"/>
                            <a:pt x="184666" y="0"/>
                          </a:cubicBezTo>
                          <a:cubicBezTo>
                            <a:pt x="277835" y="-11577"/>
                            <a:pt x="356934" y="56810"/>
                            <a:pt x="369332" y="150768"/>
                          </a:cubicBezTo>
                          <a:cubicBezTo>
                            <a:pt x="385933" y="224656"/>
                            <a:pt x="288997" y="302991"/>
                            <a:pt x="184666" y="301536"/>
                          </a:cubicBezTo>
                          <a:cubicBezTo>
                            <a:pt x="104063" y="304900"/>
                            <a:pt x="55096" y="306582"/>
                            <a:pt x="0" y="301536"/>
                          </a:cubicBezTo>
                          <a:cubicBezTo>
                            <a:pt x="3544" y="214700"/>
                            <a:pt x="-13375" y="113173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3368087458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102" name="Rühm 101">
                    <a:extLst>
                      <a:ext uri="{FF2B5EF4-FFF2-40B4-BE49-F238E27FC236}">
                        <a16:creationId xmlns:a16="http://schemas.microsoft.com/office/drawing/2014/main" id="{3CC2EF9B-EFA0-217E-5552-3BDB7CFD5160}"/>
                      </a:ext>
                    </a:extLst>
                  </p:cNvPr>
                  <p:cNvGrpSpPr/>
                  <p:nvPr/>
                </p:nvGrpSpPr>
                <p:grpSpPr>
                  <a:xfrm>
                    <a:off x="1231436" y="5558798"/>
                    <a:ext cx="301536" cy="669373"/>
                    <a:chOff x="282619" y="5543544"/>
                    <a:chExt cx="301536" cy="669373"/>
                  </a:xfrm>
                </p:grpSpPr>
                <p:sp>
                  <p:nvSpPr>
                    <p:cNvPr id="103" name="Ovaal 102">
                      <a:extLst>
                        <a:ext uri="{FF2B5EF4-FFF2-40B4-BE49-F238E27FC236}">
                          <a16:creationId xmlns:a16="http://schemas.microsoft.com/office/drawing/2014/main" id="{449B5486-0A4C-E7EE-C701-AA700E477F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4"/>
                      <a:ext cx="219074" cy="300040"/>
                    </a:xfrm>
                    <a:custGeom>
                      <a:avLst/>
                      <a:gdLst>
                        <a:gd name="csX0" fmla="*/ 0 w 219074"/>
                        <a:gd name="csY0" fmla="*/ 150020 h 300040"/>
                        <a:gd name="csX1" fmla="*/ 109537 w 219074"/>
                        <a:gd name="csY1" fmla="*/ 0 h 300040"/>
                        <a:gd name="csX2" fmla="*/ 219074 w 219074"/>
                        <a:gd name="csY2" fmla="*/ 150020 h 300040"/>
                        <a:gd name="csX3" fmla="*/ 109537 w 219074"/>
                        <a:gd name="csY3" fmla="*/ 300040 h 300040"/>
                        <a:gd name="csX4" fmla="*/ 0 w 219074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4" h="300040" fill="none" extrusionOk="0">
                          <a:moveTo>
                            <a:pt x="0" y="150020"/>
                          </a:moveTo>
                          <a:cubicBezTo>
                            <a:pt x="-8410" y="65871"/>
                            <a:pt x="46142" y="-388"/>
                            <a:pt x="109537" y="0"/>
                          </a:cubicBezTo>
                          <a:cubicBezTo>
                            <a:pt x="168965" y="1684"/>
                            <a:pt x="216815" y="65970"/>
                            <a:pt x="219074" y="150020"/>
                          </a:cubicBezTo>
                          <a:cubicBezTo>
                            <a:pt x="221832" y="219010"/>
                            <a:pt x="174250" y="286532"/>
                            <a:pt x="109537" y="300040"/>
                          </a:cubicBezTo>
                          <a:cubicBezTo>
                            <a:pt x="53009" y="297048"/>
                            <a:pt x="-14972" y="225816"/>
                            <a:pt x="0" y="150020"/>
                          </a:cubicBezTo>
                          <a:close/>
                        </a:path>
                        <a:path w="219074" h="300040" stroke="0" extrusionOk="0">
                          <a:moveTo>
                            <a:pt x="0" y="150020"/>
                          </a:moveTo>
                          <a:cubicBezTo>
                            <a:pt x="-4313" y="71352"/>
                            <a:pt x="51854" y="-9241"/>
                            <a:pt x="109537" y="0"/>
                          </a:cubicBezTo>
                          <a:cubicBezTo>
                            <a:pt x="160694" y="-1285"/>
                            <a:pt x="222608" y="71264"/>
                            <a:pt x="219074" y="150020"/>
                          </a:cubicBezTo>
                          <a:cubicBezTo>
                            <a:pt x="219574" y="243360"/>
                            <a:pt x="164699" y="308904"/>
                            <a:pt x="109537" y="300040"/>
                          </a:cubicBezTo>
                          <a:cubicBezTo>
                            <a:pt x="48138" y="307753"/>
                            <a:pt x="-4940" y="227730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963294900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04" name="Vooskeemikujund &quot;viivitus&quot; 103">
                      <a:extLst>
                        <a:ext uri="{FF2B5EF4-FFF2-40B4-BE49-F238E27FC236}">
                          <a16:creationId xmlns:a16="http://schemas.microsoft.com/office/drawing/2014/main" id="{88B03F51-6B99-D774-B2E3-7C248C1E3B8F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91170" y="3156"/>
                            <a:pt x="136735" y="-5939"/>
                            <a:pt x="184666" y="0"/>
                          </a:cubicBezTo>
                          <a:cubicBezTo>
                            <a:pt x="291350" y="-14140"/>
                            <a:pt x="362450" y="76592"/>
                            <a:pt x="369332" y="150768"/>
                          </a:cubicBezTo>
                          <a:cubicBezTo>
                            <a:pt x="367050" y="232567"/>
                            <a:pt x="290701" y="306222"/>
                            <a:pt x="184666" y="301536"/>
                          </a:cubicBezTo>
                          <a:cubicBezTo>
                            <a:pt x="100636" y="294028"/>
                            <a:pt x="71673" y="301212"/>
                            <a:pt x="0" y="301536"/>
                          </a:cubicBezTo>
                          <a:cubicBezTo>
                            <a:pt x="-5529" y="212974"/>
                            <a:pt x="-12417" y="128295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78238" y="-7929"/>
                            <a:pt x="118651" y="-4745"/>
                            <a:pt x="184666" y="0"/>
                          </a:cubicBezTo>
                          <a:cubicBezTo>
                            <a:pt x="300048" y="-11873"/>
                            <a:pt x="369938" y="69428"/>
                            <a:pt x="369332" y="150768"/>
                          </a:cubicBezTo>
                          <a:cubicBezTo>
                            <a:pt x="373280" y="229216"/>
                            <a:pt x="274800" y="286688"/>
                            <a:pt x="184666" y="301536"/>
                          </a:cubicBezTo>
                          <a:cubicBezTo>
                            <a:pt x="108706" y="304978"/>
                            <a:pt x="88222" y="309010"/>
                            <a:pt x="0" y="301536"/>
                          </a:cubicBezTo>
                          <a:cubicBezTo>
                            <a:pt x="-3079" y="192969"/>
                            <a:pt x="-6376" y="88129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418198116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</p:grpSp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3430DCE7-41D4-FF80-6D13-C8ED94FD931D}"/>
                    </a:ext>
                  </a:extLst>
                </p:cNvPr>
                <p:cNvSpPr txBox="1"/>
                <p:nvPr/>
              </p:nvSpPr>
              <p:spPr>
                <a:xfrm>
                  <a:off x="-8868" y="3795788"/>
                  <a:ext cx="172115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t-EE" sz="1000" dirty="0">
                    <a:latin typeface="Axure Handwriting" panose="020B0402020200020204" pitchFamily="34" charset="0"/>
                  </a:endParaRPr>
                </a:p>
              </p:txBody>
            </p:sp>
          </p:grpSp>
          <p:sp>
            <p:nvSpPr>
              <p:cNvPr id="89" name="Ristkülik: ümarnurkne 35">
                <a:extLst>
                  <a:ext uri="{FF2B5EF4-FFF2-40B4-BE49-F238E27FC236}">
                    <a16:creationId xmlns:a16="http://schemas.microsoft.com/office/drawing/2014/main" id="{0F60543A-A30D-0272-1953-3181F514781F}"/>
                  </a:ext>
                </a:extLst>
              </p:cNvPr>
              <p:cNvSpPr/>
              <p:nvPr/>
            </p:nvSpPr>
            <p:spPr>
              <a:xfrm>
                <a:off x="-19725" y="4385278"/>
                <a:ext cx="1666598" cy="457105"/>
              </a:xfrm>
              <a:custGeom>
                <a:avLst/>
                <a:gdLst>
                  <a:gd name="connsiteX0" fmla="*/ 0 w 1586001"/>
                  <a:gd name="connsiteY0" fmla="*/ 40001 h 240003"/>
                  <a:gd name="connsiteX1" fmla="*/ 40001 w 1586001"/>
                  <a:gd name="connsiteY1" fmla="*/ 0 h 240003"/>
                  <a:gd name="connsiteX2" fmla="*/ 1546000 w 1586001"/>
                  <a:gd name="connsiteY2" fmla="*/ 0 h 240003"/>
                  <a:gd name="connsiteX3" fmla="*/ 1586001 w 1586001"/>
                  <a:gd name="connsiteY3" fmla="*/ 40001 h 240003"/>
                  <a:gd name="connsiteX4" fmla="*/ 1586001 w 1586001"/>
                  <a:gd name="connsiteY4" fmla="*/ 200002 h 240003"/>
                  <a:gd name="connsiteX5" fmla="*/ 1546000 w 1586001"/>
                  <a:gd name="connsiteY5" fmla="*/ 240003 h 240003"/>
                  <a:gd name="connsiteX6" fmla="*/ 40001 w 1586001"/>
                  <a:gd name="connsiteY6" fmla="*/ 240003 h 240003"/>
                  <a:gd name="connsiteX7" fmla="*/ 0 w 1586001"/>
                  <a:gd name="connsiteY7" fmla="*/ 200002 h 240003"/>
                  <a:gd name="connsiteX8" fmla="*/ 0 w 1586001"/>
                  <a:gd name="connsiteY8" fmla="*/ 40001 h 240003"/>
                  <a:gd name="connsiteX0" fmla="*/ 0 w 1757451"/>
                  <a:gd name="connsiteY0" fmla="*/ 126856 h 326858"/>
                  <a:gd name="connsiteX1" fmla="*/ 40001 w 1757451"/>
                  <a:gd name="connsiteY1" fmla="*/ 86855 h 326858"/>
                  <a:gd name="connsiteX2" fmla="*/ 1546000 w 1757451"/>
                  <a:gd name="connsiteY2" fmla="*/ 86855 h 326858"/>
                  <a:gd name="connsiteX3" fmla="*/ 1757451 w 1757451"/>
                  <a:gd name="connsiteY3" fmla="*/ 3031 h 326858"/>
                  <a:gd name="connsiteX4" fmla="*/ 1586001 w 1757451"/>
                  <a:gd name="connsiteY4" fmla="*/ 286857 h 326858"/>
                  <a:gd name="connsiteX5" fmla="*/ 1546000 w 1757451"/>
                  <a:gd name="connsiteY5" fmla="*/ 326858 h 326858"/>
                  <a:gd name="connsiteX6" fmla="*/ 40001 w 1757451"/>
                  <a:gd name="connsiteY6" fmla="*/ 326858 h 326858"/>
                  <a:gd name="connsiteX7" fmla="*/ 0 w 1757451"/>
                  <a:gd name="connsiteY7" fmla="*/ 286857 h 326858"/>
                  <a:gd name="connsiteX8" fmla="*/ 0 w 1757451"/>
                  <a:gd name="connsiteY8" fmla="*/ 126856 h 326858"/>
                  <a:gd name="connsiteX0" fmla="*/ 0 w 1786026"/>
                  <a:gd name="connsiteY0" fmla="*/ 41131 h 326858"/>
                  <a:gd name="connsiteX1" fmla="*/ 68576 w 1786026"/>
                  <a:gd name="connsiteY1" fmla="*/ 86855 h 326858"/>
                  <a:gd name="connsiteX2" fmla="*/ 157457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68576 w 1786026"/>
                  <a:gd name="connsiteY6" fmla="*/ 326858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26858"/>
                  <a:gd name="connsiteX1" fmla="*/ 68576 w 1786026"/>
                  <a:gd name="connsiteY1" fmla="*/ 86855 h 326858"/>
                  <a:gd name="connsiteX2" fmla="*/ 151742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68576 w 1786026"/>
                  <a:gd name="connsiteY6" fmla="*/ 326858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26858"/>
                  <a:gd name="connsiteX1" fmla="*/ 135251 w 1786026"/>
                  <a:gd name="connsiteY1" fmla="*/ 115430 h 326858"/>
                  <a:gd name="connsiteX2" fmla="*/ 151742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68576 w 1786026"/>
                  <a:gd name="connsiteY6" fmla="*/ 326858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26858"/>
                  <a:gd name="connsiteX1" fmla="*/ 135251 w 1786026"/>
                  <a:gd name="connsiteY1" fmla="*/ 115430 h 326858"/>
                  <a:gd name="connsiteX2" fmla="*/ 151742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230501 w 1786026"/>
                  <a:gd name="connsiteY6" fmla="*/ 298283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36383"/>
                  <a:gd name="connsiteX1" fmla="*/ 135251 w 1786026"/>
                  <a:gd name="connsiteY1" fmla="*/ 115430 h 336383"/>
                  <a:gd name="connsiteX2" fmla="*/ 1517425 w 1786026"/>
                  <a:gd name="connsiteY2" fmla="*/ 86855 h 336383"/>
                  <a:gd name="connsiteX3" fmla="*/ 1786026 w 1786026"/>
                  <a:gd name="connsiteY3" fmla="*/ 3031 h 336383"/>
                  <a:gd name="connsiteX4" fmla="*/ 1614576 w 1786026"/>
                  <a:gd name="connsiteY4" fmla="*/ 286857 h 336383"/>
                  <a:gd name="connsiteX5" fmla="*/ 1574575 w 1786026"/>
                  <a:gd name="connsiteY5" fmla="*/ 326858 h 336383"/>
                  <a:gd name="connsiteX6" fmla="*/ 220976 w 1786026"/>
                  <a:gd name="connsiteY6" fmla="*/ 336383 h 336383"/>
                  <a:gd name="connsiteX7" fmla="*/ 28575 w 1786026"/>
                  <a:gd name="connsiteY7" fmla="*/ 286857 h 336383"/>
                  <a:gd name="connsiteX8" fmla="*/ 0 w 1786026"/>
                  <a:gd name="connsiteY8" fmla="*/ 41131 h 336383"/>
                  <a:gd name="connsiteX0" fmla="*/ 0 w 1786026"/>
                  <a:gd name="connsiteY0" fmla="*/ 41131 h 336383"/>
                  <a:gd name="connsiteX1" fmla="*/ 135251 w 1786026"/>
                  <a:gd name="connsiteY1" fmla="*/ 115430 h 336383"/>
                  <a:gd name="connsiteX2" fmla="*/ 1517425 w 1786026"/>
                  <a:gd name="connsiteY2" fmla="*/ 86855 h 336383"/>
                  <a:gd name="connsiteX3" fmla="*/ 1786026 w 1786026"/>
                  <a:gd name="connsiteY3" fmla="*/ 3031 h 336383"/>
                  <a:gd name="connsiteX4" fmla="*/ 1614576 w 1786026"/>
                  <a:gd name="connsiteY4" fmla="*/ 286857 h 336383"/>
                  <a:gd name="connsiteX5" fmla="*/ 1574575 w 1786026"/>
                  <a:gd name="connsiteY5" fmla="*/ 326858 h 336383"/>
                  <a:gd name="connsiteX6" fmla="*/ 220976 w 1786026"/>
                  <a:gd name="connsiteY6" fmla="*/ 336383 h 336383"/>
                  <a:gd name="connsiteX7" fmla="*/ 95250 w 1786026"/>
                  <a:gd name="connsiteY7" fmla="*/ 277332 h 336383"/>
                  <a:gd name="connsiteX8" fmla="*/ 0 w 178602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33626 w 1805076"/>
                  <a:gd name="connsiteY4" fmla="*/ 286857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114300 w 1805076"/>
                  <a:gd name="connsiteY7" fmla="*/ 277332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33626 w 1805076"/>
                  <a:gd name="connsiteY4" fmla="*/ 286857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114300 w 1805076"/>
                  <a:gd name="connsiteY7" fmla="*/ 277332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33626 w 1805076"/>
                  <a:gd name="connsiteY4" fmla="*/ 286857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85725 w 1805076"/>
                  <a:gd name="connsiteY7" fmla="*/ 267807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74570 w 1805076"/>
                  <a:gd name="connsiteY4" fmla="*/ 266386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85725 w 1805076"/>
                  <a:gd name="connsiteY7" fmla="*/ 267807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74570 w 1805076"/>
                  <a:gd name="connsiteY4" fmla="*/ 266386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119845 w 1805076"/>
                  <a:gd name="connsiteY7" fmla="*/ 281455 h 336383"/>
                  <a:gd name="connsiteX8" fmla="*/ 0 w 1805076"/>
                  <a:gd name="connsiteY8" fmla="*/ 41131 h 33638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536475 w 1805076"/>
                  <a:gd name="connsiteY2" fmla="*/ 86855 h 339233"/>
                  <a:gd name="connsiteX3" fmla="*/ 1805076 w 1805076"/>
                  <a:gd name="connsiteY3" fmla="*/ 3031 h 339233"/>
                  <a:gd name="connsiteX4" fmla="*/ 1674570 w 1805076"/>
                  <a:gd name="connsiteY4" fmla="*/ 266386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536475 w 1805076"/>
                  <a:gd name="connsiteY2" fmla="*/ 86855 h 339233"/>
                  <a:gd name="connsiteX3" fmla="*/ 1805076 w 1805076"/>
                  <a:gd name="connsiteY3" fmla="*/ 3031 h 339233"/>
                  <a:gd name="connsiteX4" fmla="*/ 1715514 w 1805076"/>
                  <a:gd name="connsiteY4" fmla="*/ 232267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536475 w 1805076"/>
                  <a:gd name="connsiteY2" fmla="*/ 86855 h 339233"/>
                  <a:gd name="connsiteX3" fmla="*/ 1805076 w 1805076"/>
                  <a:gd name="connsiteY3" fmla="*/ 3031 h 339233"/>
                  <a:gd name="connsiteX4" fmla="*/ 1715514 w 1805076"/>
                  <a:gd name="connsiteY4" fmla="*/ 232267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638834 w 1805076"/>
                  <a:gd name="connsiteY2" fmla="*/ 86855 h 339233"/>
                  <a:gd name="connsiteX3" fmla="*/ 1805076 w 1805076"/>
                  <a:gd name="connsiteY3" fmla="*/ 3031 h 339233"/>
                  <a:gd name="connsiteX4" fmla="*/ 1715514 w 1805076"/>
                  <a:gd name="connsiteY4" fmla="*/ 232267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0464 h 338566"/>
                  <a:gd name="connsiteX1" fmla="*/ 154301 w 1805076"/>
                  <a:gd name="connsiteY1" fmla="*/ 114763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54301 w 1805076"/>
                  <a:gd name="connsiteY1" fmla="*/ 114763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54301 w 1805076"/>
                  <a:gd name="connsiteY1" fmla="*/ 114763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40654 w 1805076"/>
                  <a:gd name="connsiteY1" fmla="*/ 128411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40654 w 1805076"/>
                  <a:gd name="connsiteY1" fmla="*/ 128411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40654 w 1805076"/>
                  <a:gd name="connsiteY1" fmla="*/ 128411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41792"/>
                  <a:gd name="connsiteX1" fmla="*/ 140654 w 1805076"/>
                  <a:gd name="connsiteY1" fmla="*/ 128411 h 341792"/>
                  <a:gd name="connsiteX2" fmla="*/ 1604715 w 1805076"/>
                  <a:gd name="connsiteY2" fmla="*/ 120308 h 341792"/>
                  <a:gd name="connsiteX3" fmla="*/ 1805076 w 1805076"/>
                  <a:gd name="connsiteY3" fmla="*/ 2364 h 341792"/>
                  <a:gd name="connsiteX4" fmla="*/ 1715514 w 1805076"/>
                  <a:gd name="connsiteY4" fmla="*/ 231600 h 341792"/>
                  <a:gd name="connsiteX5" fmla="*/ 1593625 w 1805076"/>
                  <a:gd name="connsiteY5" fmla="*/ 326191 h 341792"/>
                  <a:gd name="connsiteX6" fmla="*/ 240026 w 1805076"/>
                  <a:gd name="connsiteY6" fmla="*/ 335716 h 341792"/>
                  <a:gd name="connsiteX7" fmla="*/ 119845 w 1805076"/>
                  <a:gd name="connsiteY7" fmla="*/ 280788 h 341792"/>
                  <a:gd name="connsiteX8" fmla="*/ 0 w 1805076"/>
                  <a:gd name="connsiteY8" fmla="*/ 40464 h 341792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7409"/>
                  <a:gd name="connsiteY0" fmla="*/ 40464 h 366477"/>
                  <a:gd name="connsiteX1" fmla="*/ 140654 w 1807409"/>
                  <a:gd name="connsiteY1" fmla="*/ 128411 h 366477"/>
                  <a:gd name="connsiteX2" fmla="*/ 1604715 w 1807409"/>
                  <a:gd name="connsiteY2" fmla="*/ 120308 h 366477"/>
                  <a:gd name="connsiteX3" fmla="*/ 1805076 w 1807409"/>
                  <a:gd name="connsiteY3" fmla="*/ 2364 h 366477"/>
                  <a:gd name="connsiteX4" fmla="*/ 1715514 w 1807409"/>
                  <a:gd name="connsiteY4" fmla="*/ 231600 h 366477"/>
                  <a:gd name="connsiteX5" fmla="*/ 1805076 w 1807409"/>
                  <a:gd name="connsiteY5" fmla="*/ 351701 h 366477"/>
                  <a:gd name="connsiteX6" fmla="*/ 240026 w 1807409"/>
                  <a:gd name="connsiteY6" fmla="*/ 335716 h 366477"/>
                  <a:gd name="connsiteX7" fmla="*/ 119845 w 1807409"/>
                  <a:gd name="connsiteY7" fmla="*/ 280788 h 366477"/>
                  <a:gd name="connsiteX8" fmla="*/ 0 w 1807409"/>
                  <a:gd name="connsiteY8" fmla="*/ 40464 h 366477"/>
                  <a:gd name="connsiteX0" fmla="*/ 0 w 1805076"/>
                  <a:gd name="connsiteY0" fmla="*/ 40464 h 384462"/>
                  <a:gd name="connsiteX1" fmla="*/ 140654 w 1805076"/>
                  <a:gd name="connsiteY1" fmla="*/ 128411 h 384462"/>
                  <a:gd name="connsiteX2" fmla="*/ 1604715 w 1805076"/>
                  <a:gd name="connsiteY2" fmla="*/ 120308 h 384462"/>
                  <a:gd name="connsiteX3" fmla="*/ 1805076 w 1805076"/>
                  <a:gd name="connsiteY3" fmla="*/ 2364 h 384462"/>
                  <a:gd name="connsiteX4" fmla="*/ 1715514 w 1805076"/>
                  <a:gd name="connsiteY4" fmla="*/ 231600 h 384462"/>
                  <a:gd name="connsiteX5" fmla="*/ 1750829 w 1805076"/>
                  <a:gd name="connsiteY5" fmla="*/ 374211 h 384462"/>
                  <a:gd name="connsiteX6" fmla="*/ 240026 w 1805076"/>
                  <a:gd name="connsiteY6" fmla="*/ 335716 h 384462"/>
                  <a:gd name="connsiteX7" fmla="*/ 119845 w 1805076"/>
                  <a:gd name="connsiteY7" fmla="*/ 280788 h 384462"/>
                  <a:gd name="connsiteX8" fmla="*/ 0 w 1805076"/>
                  <a:gd name="connsiteY8" fmla="*/ 40464 h 384462"/>
                  <a:gd name="connsiteX0" fmla="*/ 0 w 1805076"/>
                  <a:gd name="connsiteY0" fmla="*/ 40464 h 349264"/>
                  <a:gd name="connsiteX1" fmla="*/ 140654 w 1805076"/>
                  <a:gd name="connsiteY1" fmla="*/ 128411 h 349264"/>
                  <a:gd name="connsiteX2" fmla="*/ 1604715 w 1805076"/>
                  <a:gd name="connsiteY2" fmla="*/ 120308 h 349264"/>
                  <a:gd name="connsiteX3" fmla="*/ 1805076 w 1805076"/>
                  <a:gd name="connsiteY3" fmla="*/ 2364 h 349264"/>
                  <a:gd name="connsiteX4" fmla="*/ 1715514 w 1805076"/>
                  <a:gd name="connsiteY4" fmla="*/ 231600 h 349264"/>
                  <a:gd name="connsiteX5" fmla="*/ 1610402 w 1805076"/>
                  <a:gd name="connsiteY5" fmla="*/ 319619 h 349264"/>
                  <a:gd name="connsiteX6" fmla="*/ 240026 w 1805076"/>
                  <a:gd name="connsiteY6" fmla="*/ 335716 h 349264"/>
                  <a:gd name="connsiteX7" fmla="*/ 119845 w 1805076"/>
                  <a:gd name="connsiteY7" fmla="*/ 280788 h 349264"/>
                  <a:gd name="connsiteX8" fmla="*/ 0 w 1805076"/>
                  <a:gd name="connsiteY8" fmla="*/ 40464 h 349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05076" h="349264">
                    <a:moveTo>
                      <a:pt x="0" y="40464"/>
                    </a:moveTo>
                    <a:cubicBezTo>
                      <a:pt x="0" y="18372"/>
                      <a:pt x="118562" y="128411"/>
                      <a:pt x="140654" y="128411"/>
                    </a:cubicBezTo>
                    <a:cubicBezTo>
                      <a:pt x="610477" y="212145"/>
                      <a:pt x="1174341" y="210438"/>
                      <a:pt x="1604715" y="120308"/>
                    </a:cubicBezTo>
                    <a:cubicBezTo>
                      <a:pt x="1626807" y="120308"/>
                      <a:pt x="1805076" y="-19728"/>
                      <a:pt x="1805076" y="2364"/>
                    </a:cubicBezTo>
                    <a:cubicBezTo>
                      <a:pt x="1805076" y="55698"/>
                      <a:pt x="1787783" y="169495"/>
                      <a:pt x="1715514" y="231600"/>
                    </a:cubicBezTo>
                    <a:cubicBezTo>
                      <a:pt x="1684311" y="285501"/>
                      <a:pt x="1632494" y="319619"/>
                      <a:pt x="1610402" y="319619"/>
                    </a:cubicBezTo>
                    <a:cubicBezTo>
                      <a:pt x="1159202" y="350089"/>
                      <a:pt x="718521" y="359836"/>
                      <a:pt x="240026" y="335716"/>
                    </a:cubicBezTo>
                    <a:cubicBezTo>
                      <a:pt x="217934" y="335716"/>
                      <a:pt x="215380" y="343824"/>
                      <a:pt x="119845" y="280788"/>
                    </a:cubicBezTo>
                    <a:cubicBezTo>
                      <a:pt x="45778" y="193856"/>
                      <a:pt x="39948" y="120572"/>
                      <a:pt x="0" y="404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 dirty="0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152DF92-395C-4AF6-C7C2-D0B1B91965A1}"/>
                </a:ext>
              </a:extLst>
            </p:cNvPr>
            <p:cNvSpPr txBox="1"/>
            <p:nvPr/>
          </p:nvSpPr>
          <p:spPr>
            <a:xfrm>
              <a:off x="2909726" y="4835516"/>
              <a:ext cx="1379764" cy="530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050" dirty="0">
                  <a:solidFill>
                    <a:schemeClr val="accent2">
                      <a:lumMod val="50000"/>
                    </a:schemeClr>
                  </a:solidFill>
                  <a:latin typeface="Axure Handwriting" panose="020B0402020200020204" pitchFamily="34" charset="0"/>
                </a:rPr>
                <a:t>Loovtööde tegijad</a:t>
              </a:r>
            </a:p>
            <a:p>
              <a:endParaRPr lang="et-EE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9D2482C-4321-A8FD-FDC9-99CD9711B5FF}"/>
              </a:ext>
            </a:extLst>
          </p:cNvPr>
          <p:cNvSpPr txBox="1"/>
          <p:nvPr/>
        </p:nvSpPr>
        <p:spPr>
          <a:xfrm>
            <a:off x="8435393" y="5295226"/>
            <a:ext cx="155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02060"/>
                </a:solidFill>
              </a:rPr>
              <a:t>2. DETSEMBER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3E3328-CBD5-93A0-D7DE-456584337C4D}"/>
              </a:ext>
            </a:extLst>
          </p:cNvPr>
          <p:cNvSpPr txBox="1"/>
          <p:nvPr/>
        </p:nvSpPr>
        <p:spPr>
          <a:xfrm>
            <a:off x="10239197" y="2000100"/>
            <a:ext cx="129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8. JAANUAR</a:t>
            </a:r>
          </a:p>
        </p:txBody>
      </p:sp>
      <p:grpSp>
        <p:nvGrpSpPr>
          <p:cNvPr id="19" name="Rühm 18">
            <a:extLst>
              <a:ext uri="{FF2B5EF4-FFF2-40B4-BE49-F238E27FC236}">
                <a16:creationId xmlns:a16="http://schemas.microsoft.com/office/drawing/2014/main" id="{970614E9-B54C-B030-0844-13AE15334A30}"/>
              </a:ext>
            </a:extLst>
          </p:cNvPr>
          <p:cNvGrpSpPr/>
          <p:nvPr/>
        </p:nvGrpSpPr>
        <p:grpSpPr>
          <a:xfrm>
            <a:off x="2530472" y="5602822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2" name="Ristkülik 21">
              <a:extLst>
                <a:ext uri="{FF2B5EF4-FFF2-40B4-BE49-F238E27FC236}">
                  <a16:creationId xmlns:a16="http://schemas.microsoft.com/office/drawing/2014/main" id="{17DE403D-B722-C486-4590-55438AD7FEA9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24" name="Ristkülik 23">
              <a:extLst>
                <a:ext uri="{FF2B5EF4-FFF2-40B4-BE49-F238E27FC236}">
                  <a16:creationId xmlns:a16="http://schemas.microsoft.com/office/drawing/2014/main" id="{C522DD66-549D-8391-DFD1-D06DDC829DC9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9A6B8EC-AC13-E4E7-BD94-1C1C007D947B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78563"/>
            </a:xfrm>
            <a:custGeom>
              <a:avLst/>
              <a:gdLst>
                <a:gd name="csX0" fmla="*/ 0 w 2031645"/>
                <a:gd name="csY0" fmla="*/ 0 h 378563"/>
                <a:gd name="csX1" fmla="*/ 2031645 w 2031645"/>
                <a:gd name="csY1" fmla="*/ 0 h 378563"/>
                <a:gd name="csX2" fmla="*/ 2031645 w 2031645"/>
                <a:gd name="csY2" fmla="*/ 378563 h 378563"/>
                <a:gd name="csX3" fmla="*/ 0 w 2031645"/>
                <a:gd name="csY3" fmla="*/ 378563 h 378563"/>
                <a:gd name="csX4" fmla="*/ 0 w 2031645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78563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10775" y="69508"/>
                    <a:pt x="2003659" y="264076"/>
                    <a:pt x="2031645" y="378563"/>
                  </a:cubicBezTo>
                  <a:cubicBezTo>
                    <a:pt x="1323660" y="417132"/>
                    <a:pt x="222541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31645" h="378563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18593" y="66596"/>
                    <a:pt x="2027884" y="248551"/>
                    <a:pt x="2031645" y="378563"/>
                  </a:cubicBezTo>
                  <a:cubicBezTo>
                    <a:pt x="1769853" y="455491"/>
                    <a:pt x="817229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1. VAHEKOKKUVÕTE</a:t>
              </a:r>
            </a:p>
          </p:txBody>
        </p:sp>
      </p:grpSp>
      <p:sp>
        <p:nvSpPr>
          <p:cNvPr id="26" name="Ovaal 25">
            <a:extLst>
              <a:ext uri="{FF2B5EF4-FFF2-40B4-BE49-F238E27FC236}">
                <a16:creationId xmlns:a16="http://schemas.microsoft.com/office/drawing/2014/main" id="{0DDB5F55-4240-5A96-FE4F-8527C6653F97}"/>
              </a:ext>
            </a:extLst>
          </p:cNvPr>
          <p:cNvSpPr/>
          <p:nvPr/>
        </p:nvSpPr>
        <p:spPr>
          <a:xfrm>
            <a:off x="2437273" y="6071647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050" dirty="0"/>
          </a:p>
        </p:txBody>
      </p:sp>
      <p:grpSp>
        <p:nvGrpSpPr>
          <p:cNvPr id="27" name="Rühm 26">
            <a:extLst>
              <a:ext uri="{FF2B5EF4-FFF2-40B4-BE49-F238E27FC236}">
                <a16:creationId xmlns:a16="http://schemas.microsoft.com/office/drawing/2014/main" id="{3EB52E55-2C9F-1AB3-7359-7C130DACDD3B}"/>
              </a:ext>
            </a:extLst>
          </p:cNvPr>
          <p:cNvGrpSpPr/>
          <p:nvPr/>
        </p:nvGrpSpPr>
        <p:grpSpPr>
          <a:xfrm>
            <a:off x="634166" y="4882313"/>
            <a:ext cx="1633666" cy="789331"/>
            <a:chOff x="2133155" y="5591100"/>
            <a:chExt cx="2159912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9" name="Ristkülik 28">
              <a:extLst>
                <a:ext uri="{FF2B5EF4-FFF2-40B4-BE49-F238E27FC236}">
                  <a16:creationId xmlns:a16="http://schemas.microsoft.com/office/drawing/2014/main" id="{F4CBB184-CF59-9652-039A-F0D776A2C379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0" name="Ristkülik 29">
              <a:extLst>
                <a:ext uri="{FF2B5EF4-FFF2-40B4-BE49-F238E27FC236}">
                  <a16:creationId xmlns:a16="http://schemas.microsoft.com/office/drawing/2014/main" id="{37CB0DDA-D930-25C9-709A-25FDEECB0793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9F9E037-4525-5594-4A32-8063FD52B4A1}"/>
                </a:ext>
              </a:extLst>
            </p:cNvPr>
            <p:cNvSpPr txBox="1"/>
            <p:nvPr/>
          </p:nvSpPr>
          <p:spPr>
            <a:xfrm>
              <a:off x="2133155" y="5713775"/>
              <a:ext cx="2159912" cy="378563"/>
            </a:xfrm>
            <a:custGeom>
              <a:avLst/>
              <a:gdLst>
                <a:gd name="csX0" fmla="*/ 0 w 2159912"/>
                <a:gd name="csY0" fmla="*/ 0 h 378563"/>
                <a:gd name="csX1" fmla="*/ 2159912 w 2159912"/>
                <a:gd name="csY1" fmla="*/ 0 h 378563"/>
                <a:gd name="csX2" fmla="*/ 2159912 w 2159912"/>
                <a:gd name="csY2" fmla="*/ 378563 h 378563"/>
                <a:gd name="csX3" fmla="*/ 0 w 2159912"/>
                <a:gd name="csY3" fmla="*/ 378563 h 378563"/>
                <a:gd name="csX4" fmla="*/ 0 w 2159912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159912" h="378563" fill="none" extrusionOk="0">
                  <a:moveTo>
                    <a:pt x="0" y="0"/>
                  </a:moveTo>
                  <a:cubicBezTo>
                    <a:pt x="1004085" y="-86046"/>
                    <a:pt x="1894025" y="58771"/>
                    <a:pt x="2159912" y="0"/>
                  </a:cubicBezTo>
                  <a:cubicBezTo>
                    <a:pt x="2139042" y="69508"/>
                    <a:pt x="2131926" y="264076"/>
                    <a:pt x="2159912" y="378563"/>
                  </a:cubicBezTo>
                  <a:cubicBezTo>
                    <a:pt x="1481594" y="417132"/>
                    <a:pt x="455286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159912" h="378563" stroke="0" extrusionOk="0">
                  <a:moveTo>
                    <a:pt x="0" y="0"/>
                  </a:moveTo>
                  <a:cubicBezTo>
                    <a:pt x="275196" y="-108589"/>
                    <a:pt x="1423858" y="35042"/>
                    <a:pt x="2159912" y="0"/>
                  </a:cubicBezTo>
                  <a:cubicBezTo>
                    <a:pt x="2146860" y="66596"/>
                    <a:pt x="2156151" y="248551"/>
                    <a:pt x="2159912" y="378563"/>
                  </a:cubicBezTo>
                  <a:cubicBezTo>
                    <a:pt x="1659843" y="455491"/>
                    <a:pt x="239578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MULTIMEEDIA TUNNID</a:t>
              </a:r>
            </a:p>
          </p:txBody>
        </p:sp>
      </p:grpSp>
      <p:sp>
        <p:nvSpPr>
          <p:cNvPr id="32" name="Ovaal 31">
            <a:extLst>
              <a:ext uri="{FF2B5EF4-FFF2-40B4-BE49-F238E27FC236}">
                <a16:creationId xmlns:a16="http://schemas.microsoft.com/office/drawing/2014/main" id="{1CDB2DF4-29CE-E0A5-EA3C-F83610569543}"/>
              </a:ext>
            </a:extLst>
          </p:cNvPr>
          <p:cNvSpPr/>
          <p:nvPr/>
        </p:nvSpPr>
        <p:spPr>
          <a:xfrm>
            <a:off x="637982" y="5351138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dirty="0"/>
          </a:p>
        </p:txBody>
      </p:sp>
      <p:grpSp>
        <p:nvGrpSpPr>
          <p:cNvPr id="33" name="Rühm 32">
            <a:extLst>
              <a:ext uri="{FF2B5EF4-FFF2-40B4-BE49-F238E27FC236}">
                <a16:creationId xmlns:a16="http://schemas.microsoft.com/office/drawing/2014/main" id="{4B5DA3F0-BC9E-5803-22DA-12E8F6350BDC}"/>
              </a:ext>
            </a:extLst>
          </p:cNvPr>
          <p:cNvGrpSpPr/>
          <p:nvPr/>
        </p:nvGrpSpPr>
        <p:grpSpPr>
          <a:xfrm>
            <a:off x="5972843" y="5486777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4" name="Ristkülik 33">
              <a:extLst>
                <a:ext uri="{FF2B5EF4-FFF2-40B4-BE49-F238E27FC236}">
                  <a16:creationId xmlns:a16="http://schemas.microsoft.com/office/drawing/2014/main" id="{3BB8626A-1D66-1133-75A2-2A3B670E06CD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6" name="Ristkülik 35">
              <a:extLst>
                <a:ext uri="{FF2B5EF4-FFF2-40B4-BE49-F238E27FC236}">
                  <a16:creationId xmlns:a16="http://schemas.microsoft.com/office/drawing/2014/main" id="{AF780F12-748A-6FE6-F70B-CF895450F3F4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B87508E-8433-B339-52CF-854105222FD5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78563"/>
            </a:xfrm>
            <a:custGeom>
              <a:avLst/>
              <a:gdLst>
                <a:gd name="csX0" fmla="*/ 0 w 2031645"/>
                <a:gd name="csY0" fmla="*/ 0 h 378563"/>
                <a:gd name="csX1" fmla="*/ 2031645 w 2031645"/>
                <a:gd name="csY1" fmla="*/ 0 h 378563"/>
                <a:gd name="csX2" fmla="*/ 2031645 w 2031645"/>
                <a:gd name="csY2" fmla="*/ 378563 h 378563"/>
                <a:gd name="csX3" fmla="*/ 0 w 2031645"/>
                <a:gd name="csY3" fmla="*/ 378563 h 378563"/>
                <a:gd name="csX4" fmla="*/ 0 w 2031645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78563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10775" y="69508"/>
                    <a:pt x="2003659" y="264076"/>
                    <a:pt x="2031645" y="378563"/>
                  </a:cubicBezTo>
                  <a:cubicBezTo>
                    <a:pt x="1323660" y="417132"/>
                    <a:pt x="222541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31645" h="378563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18593" y="66596"/>
                    <a:pt x="2027884" y="248551"/>
                    <a:pt x="2031645" y="378563"/>
                  </a:cubicBezTo>
                  <a:cubicBezTo>
                    <a:pt x="1769853" y="455491"/>
                    <a:pt x="817229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2. VAHEKOKKUVÕTE</a:t>
              </a:r>
            </a:p>
          </p:txBody>
        </p:sp>
      </p:grpSp>
      <p:sp>
        <p:nvSpPr>
          <p:cNvPr id="38" name="Ovaal 37">
            <a:extLst>
              <a:ext uri="{FF2B5EF4-FFF2-40B4-BE49-F238E27FC236}">
                <a16:creationId xmlns:a16="http://schemas.microsoft.com/office/drawing/2014/main" id="{BB5AE54C-5786-6525-D99C-83005CD551A0}"/>
              </a:ext>
            </a:extLst>
          </p:cNvPr>
          <p:cNvSpPr/>
          <p:nvPr/>
        </p:nvSpPr>
        <p:spPr>
          <a:xfrm>
            <a:off x="5879644" y="5955602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050" dirty="0"/>
          </a:p>
        </p:txBody>
      </p:sp>
      <p:grpSp>
        <p:nvGrpSpPr>
          <p:cNvPr id="40" name="Rühm 39">
            <a:extLst>
              <a:ext uri="{FF2B5EF4-FFF2-40B4-BE49-F238E27FC236}">
                <a16:creationId xmlns:a16="http://schemas.microsoft.com/office/drawing/2014/main" id="{4C22E647-A0BE-3F2B-23DF-092121221C20}"/>
              </a:ext>
            </a:extLst>
          </p:cNvPr>
          <p:cNvGrpSpPr/>
          <p:nvPr/>
        </p:nvGrpSpPr>
        <p:grpSpPr>
          <a:xfrm>
            <a:off x="8435393" y="4311368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1" name="Ristkülik 40">
              <a:extLst>
                <a:ext uri="{FF2B5EF4-FFF2-40B4-BE49-F238E27FC236}">
                  <a16:creationId xmlns:a16="http://schemas.microsoft.com/office/drawing/2014/main" id="{0FE1A06E-9F08-7833-C600-5FB625D2BC59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2" name="Ristkülik 41">
              <a:extLst>
                <a:ext uri="{FF2B5EF4-FFF2-40B4-BE49-F238E27FC236}">
                  <a16:creationId xmlns:a16="http://schemas.microsoft.com/office/drawing/2014/main" id="{96B8507B-C952-5E4A-ED2B-45B71281F1E4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A1738A3-5D9E-0F1F-6A51-06CDCC02D9B5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78563"/>
            </a:xfrm>
            <a:custGeom>
              <a:avLst/>
              <a:gdLst>
                <a:gd name="csX0" fmla="*/ 0 w 2031645"/>
                <a:gd name="csY0" fmla="*/ 0 h 378563"/>
                <a:gd name="csX1" fmla="*/ 2031645 w 2031645"/>
                <a:gd name="csY1" fmla="*/ 0 h 378563"/>
                <a:gd name="csX2" fmla="*/ 2031645 w 2031645"/>
                <a:gd name="csY2" fmla="*/ 378563 h 378563"/>
                <a:gd name="csX3" fmla="*/ 0 w 2031645"/>
                <a:gd name="csY3" fmla="*/ 378563 h 378563"/>
                <a:gd name="csX4" fmla="*/ 0 w 2031645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78563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10775" y="69508"/>
                    <a:pt x="2003659" y="264076"/>
                    <a:pt x="2031645" y="378563"/>
                  </a:cubicBezTo>
                  <a:cubicBezTo>
                    <a:pt x="1323660" y="417132"/>
                    <a:pt x="222541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31645" h="378563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18593" y="66596"/>
                    <a:pt x="2027884" y="248551"/>
                    <a:pt x="2031645" y="378563"/>
                  </a:cubicBezTo>
                  <a:cubicBezTo>
                    <a:pt x="1769853" y="455491"/>
                    <a:pt x="817229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 VALMIS</a:t>
              </a:r>
            </a:p>
          </p:txBody>
        </p:sp>
      </p:grpSp>
      <p:sp>
        <p:nvSpPr>
          <p:cNvPr id="44" name="Ovaal 43">
            <a:extLst>
              <a:ext uri="{FF2B5EF4-FFF2-40B4-BE49-F238E27FC236}">
                <a16:creationId xmlns:a16="http://schemas.microsoft.com/office/drawing/2014/main" id="{09972E92-E128-4034-1053-4880B006DBEA}"/>
              </a:ext>
            </a:extLst>
          </p:cNvPr>
          <p:cNvSpPr/>
          <p:nvPr/>
        </p:nvSpPr>
        <p:spPr>
          <a:xfrm>
            <a:off x="8267544" y="4780193"/>
            <a:ext cx="177989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05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B03BF9A-D3D5-AA51-21D9-71ABF5391036}"/>
              </a:ext>
            </a:extLst>
          </p:cNvPr>
          <p:cNvSpPr txBox="1"/>
          <p:nvPr/>
        </p:nvSpPr>
        <p:spPr>
          <a:xfrm>
            <a:off x="9914545" y="4038175"/>
            <a:ext cx="1672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02060"/>
                </a:solidFill>
              </a:rPr>
              <a:t>16. DETSEMBER</a:t>
            </a:r>
          </a:p>
        </p:txBody>
      </p:sp>
      <p:grpSp>
        <p:nvGrpSpPr>
          <p:cNvPr id="46" name="Rühm 45">
            <a:extLst>
              <a:ext uri="{FF2B5EF4-FFF2-40B4-BE49-F238E27FC236}">
                <a16:creationId xmlns:a16="http://schemas.microsoft.com/office/drawing/2014/main" id="{17BD0988-982F-6E10-023F-7F2F73FBAAA8}"/>
              </a:ext>
            </a:extLst>
          </p:cNvPr>
          <p:cNvGrpSpPr/>
          <p:nvPr/>
        </p:nvGrpSpPr>
        <p:grpSpPr>
          <a:xfrm>
            <a:off x="9914545" y="3054317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7" name="Ristkülik 46">
              <a:extLst>
                <a:ext uri="{FF2B5EF4-FFF2-40B4-BE49-F238E27FC236}">
                  <a16:creationId xmlns:a16="http://schemas.microsoft.com/office/drawing/2014/main" id="{C72A206E-29CA-9F3C-B312-9965731F57AA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8" name="Ristkülik 47">
              <a:extLst>
                <a:ext uri="{FF2B5EF4-FFF2-40B4-BE49-F238E27FC236}">
                  <a16:creationId xmlns:a16="http://schemas.microsoft.com/office/drawing/2014/main" id="{1AE93C69-882D-447C-EA9C-BC7634926E4E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9170587-DA83-810A-E634-27CB6F360891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57532"/>
            </a:xfrm>
            <a:custGeom>
              <a:avLst/>
              <a:gdLst>
                <a:gd name="csX0" fmla="*/ 0 w 2031645"/>
                <a:gd name="csY0" fmla="*/ 0 h 357532"/>
                <a:gd name="csX1" fmla="*/ 2031645 w 2031645"/>
                <a:gd name="csY1" fmla="*/ 0 h 357532"/>
                <a:gd name="csX2" fmla="*/ 2031645 w 2031645"/>
                <a:gd name="csY2" fmla="*/ 357532 h 357532"/>
                <a:gd name="csX3" fmla="*/ 0 w 2031645"/>
                <a:gd name="csY3" fmla="*/ 357532 h 357532"/>
                <a:gd name="csX4" fmla="*/ 0 w 2031645"/>
                <a:gd name="csY4" fmla="*/ 0 h 35753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57532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52859" y="172668"/>
                    <a:pt x="2028597" y="208055"/>
                    <a:pt x="2031645" y="357532"/>
                  </a:cubicBezTo>
                  <a:cubicBezTo>
                    <a:pt x="1323660" y="396101"/>
                    <a:pt x="222541" y="268160"/>
                    <a:pt x="0" y="357532"/>
                  </a:cubicBezTo>
                  <a:cubicBezTo>
                    <a:pt x="-5899" y="276339"/>
                    <a:pt x="11047" y="134665"/>
                    <a:pt x="0" y="0"/>
                  </a:cubicBezTo>
                  <a:close/>
                </a:path>
                <a:path w="2031645" h="357532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57421" y="119267"/>
                    <a:pt x="2005709" y="258893"/>
                    <a:pt x="2031645" y="357532"/>
                  </a:cubicBezTo>
                  <a:cubicBezTo>
                    <a:pt x="1769853" y="434460"/>
                    <a:pt x="817229" y="337501"/>
                    <a:pt x="0" y="357532"/>
                  </a:cubicBezTo>
                  <a:cubicBezTo>
                    <a:pt x="17608" y="295191"/>
                    <a:pt x="-19349" y="147344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1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LUBA FESTIVALILE</a:t>
              </a:r>
            </a:p>
          </p:txBody>
        </p:sp>
      </p:grpSp>
      <p:sp>
        <p:nvSpPr>
          <p:cNvPr id="50" name="Ovaal 49">
            <a:extLst>
              <a:ext uri="{FF2B5EF4-FFF2-40B4-BE49-F238E27FC236}">
                <a16:creationId xmlns:a16="http://schemas.microsoft.com/office/drawing/2014/main" id="{C8E8B85E-145F-0C5F-D9D6-51228A1E2AE7}"/>
              </a:ext>
            </a:extLst>
          </p:cNvPr>
          <p:cNvSpPr/>
          <p:nvPr/>
        </p:nvSpPr>
        <p:spPr>
          <a:xfrm>
            <a:off x="9746696" y="3523142"/>
            <a:ext cx="177989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0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976563-E2B5-5B80-68EE-43A934683A9C}"/>
              </a:ext>
            </a:extLst>
          </p:cNvPr>
          <p:cNvSpPr txBox="1"/>
          <p:nvPr/>
        </p:nvSpPr>
        <p:spPr>
          <a:xfrm>
            <a:off x="1649766" y="3346604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MAI</a:t>
            </a:r>
          </a:p>
        </p:txBody>
      </p:sp>
    </p:spTree>
    <p:extLst>
      <p:ext uri="{BB962C8B-B14F-4D97-AF65-F5344CB8AC3E}">
        <p14:creationId xmlns:p14="http://schemas.microsoft.com/office/powerpoint/2010/main" val="188388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98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25E020-129D-8644-7FA4-A350A7421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istkülik 55">
            <a:extLst>
              <a:ext uri="{FF2B5EF4-FFF2-40B4-BE49-F238E27FC236}">
                <a16:creationId xmlns:a16="http://schemas.microsoft.com/office/drawing/2014/main" id="{922A8422-9649-437C-0307-AABFB78C61F9}"/>
              </a:ext>
            </a:extLst>
          </p:cNvPr>
          <p:cNvSpPr/>
          <p:nvPr/>
        </p:nvSpPr>
        <p:spPr>
          <a:xfrm>
            <a:off x="-86791" y="1273873"/>
            <a:ext cx="12467141" cy="5712879"/>
          </a:xfrm>
          <a:custGeom>
            <a:avLst/>
            <a:gdLst>
              <a:gd name="csX0" fmla="*/ 0 w 12467141"/>
              <a:gd name="csY0" fmla="*/ 0 h 5712879"/>
              <a:gd name="csX1" fmla="*/ 443276 w 12467141"/>
              <a:gd name="csY1" fmla="*/ 0 h 5712879"/>
              <a:gd name="csX2" fmla="*/ 1011224 w 12467141"/>
              <a:gd name="csY2" fmla="*/ 0 h 5712879"/>
              <a:gd name="csX3" fmla="*/ 1828514 w 12467141"/>
              <a:gd name="csY3" fmla="*/ 0 h 5712879"/>
              <a:gd name="csX4" fmla="*/ 2770476 w 12467141"/>
              <a:gd name="csY4" fmla="*/ 0 h 5712879"/>
              <a:gd name="csX5" fmla="*/ 3213752 w 12467141"/>
              <a:gd name="csY5" fmla="*/ 0 h 5712879"/>
              <a:gd name="csX6" fmla="*/ 3532357 w 12467141"/>
              <a:gd name="csY6" fmla="*/ 0 h 5712879"/>
              <a:gd name="csX7" fmla="*/ 4474318 w 12467141"/>
              <a:gd name="csY7" fmla="*/ 0 h 5712879"/>
              <a:gd name="csX8" fmla="*/ 4792923 w 12467141"/>
              <a:gd name="csY8" fmla="*/ 0 h 5712879"/>
              <a:gd name="csX9" fmla="*/ 5610213 w 12467141"/>
              <a:gd name="csY9" fmla="*/ 0 h 5712879"/>
              <a:gd name="csX10" fmla="*/ 5928818 w 12467141"/>
              <a:gd name="csY10" fmla="*/ 0 h 5712879"/>
              <a:gd name="csX11" fmla="*/ 6621437 w 12467141"/>
              <a:gd name="csY11" fmla="*/ 0 h 5712879"/>
              <a:gd name="csX12" fmla="*/ 7314056 w 12467141"/>
              <a:gd name="csY12" fmla="*/ 0 h 5712879"/>
              <a:gd name="csX13" fmla="*/ 8006675 w 12467141"/>
              <a:gd name="csY13" fmla="*/ 0 h 5712879"/>
              <a:gd name="csX14" fmla="*/ 8948637 w 12467141"/>
              <a:gd name="csY14" fmla="*/ 0 h 5712879"/>
              <a:gd name="csX15" fmla="*/ 9890599 w 12467141"/>
              <a:gd name="csY15" fmla="*/ 0 h 5712879"/>
              <a:gd name="csX16" fmla="*/ 10583217 w 12467141"/>
              <a:gd name="csY16" fmla="*/ 0 h 5712879"/>
              <a:gd name="csX17" fmla="*/ 11151165 w 12467141"/>
              <a:gd name="csY17" fmla="*/ 0 h 5712879"/>
              <a:gd name="csX18" fmla="*/ 11719113 w 12467141"/>
              <a:gd name="csY18" fmla="*/ 0 h 5712879"/>
              <a:gd name="csX19" fmla="*/ 12467141 w 12467141"/>
              <a:gd name="csY19" fmla="*/ 0 h 5712879"/>
              <a:gd name="csX20" fmla="*/ 12467141 w 12467141"/>
              <a:gd name="csY20" fmla="*/ 749022 h 5712879"/>
              <a:gd name="csX21" fmla="*/ 12467141 w 12467141"/>
              <a:gd name="csY21" fmla="*/ 1440915 h 5712879"/>
              <a:gd name="csX22" fmla="*/ 12467141 w 12467141"/>
              <a:gd name="csY22" fmla="*/ 1961422 h 5712879"/>
              <a:gd name="csX23" fmla="*/ 12467141 w 12467141"/>
              <a:gd name="csY23" fmla="*/ 2539057 h 5712879"/>
              <a:gd name="csX24" fmla="*/ 12467141 w 12467141"/>
              <a:gd name="csY24" fmla="*/ 3059564 h 5712879"/>
              <a:gd name="csX25" fmla="*/ 12467141 w 12467141"/>
              <a:gd name="csY25" fmla="*/ 3522942 h 5712879"/>
              <a:gd name="csX26" fmla="*/ 12467141 w 12467141"/>
              <a:gd name="csY26" fmla="*/ 4214835 h 5712879"/>
              <a:gd name="csX27" fmla="*/ 12467141 w 12467141"/>
              <a:gd name="csY27" fmla="*/ 4792471 h 5712879"/>
              <a:gd name="csX28" fmla="*/ 12467141 w 12467141"/>
              <a:gd name="csY28" fmla="*/ 5712879 h 5712879"/>
              <a:gd name="csX29" fmla="*/ 11899193 w 12467141"/>
              <a:gd name="csY29" fmla="*/ 5712879 h 5712879"/>
              <a:gd name="csX30" fmla="*/ 11580589 w 12467141"/>
              <a:gd name="csY30" fmla="*/ 5712879 h 5712879"/>
              <a:gd name="csX31" fmla="*/ 11261984 w 12467141"/>
              <a:gd name="csY31" fmla="*/ 5712879 h 5712879"/>
              <a:gd name="csX32" fmla="*/ 10694037 w 12467141"/>
              <a:gd name="csY32" fmla="*/ 5712879 h 5712879"/>
              <a:gd name="csX33" fmla="*/ 10250760 w 12467141"/>
              <a:gd name="csY33" fmla="*/ 5712879 h 5712879"/>
              <a:gd name="csX34" fmla="*/ 9682813 w 12467141"/>
              <a:gd name="csY34" fmla="*/ 5712879 h 5712879"/>
              <a:gd name="csX35" fmla="*/ 8740851 w 12467141"/>
              <a:gd name="csY35" fmla="*/ 5712879 h 5712879"/>
              <a:gd name="csX36" fmla="*/ 8048232 w 12467141"/>
              <a:gd name="csY36" fmla="*/ 5712879 h 5712879"/>
              <a:gd name="csX37" fmla="*/ 7480285 w 12467141"/>
              <a:gd name="csY37" fmla="*/ 5712879 h 5712879"/>
              <a:gd name="csX38" fmla="*/ 6787666 w 12467141"/>
              <a:gd name="csY38" fmla="*/ 5712879 h 5712879"/>
              <a:gd name="csX39" fmla="*/ 5970375 w 12467141"/>
              <a:gd name="csY39" fmla="*/ 5712879 h 5712879"/>
              <a:gd name="csX40" fmla="*/ 5028414 w 12467141"/>
              <a:gd name="csY40" fmla="*/ 5712879 h 5712879"/>
              <a:gd name="csX41" fmla="*/ 4585137 w 12467141"/>
              <a:gd name="csY41" fmla="*/ 5712879 h 5712879"/>
              <a:gd name="csX42" fmla="*/ 4017190 w 12467141"/>
              <a:gd name="csY42" fmla="*/ 5712879 h 5712879"/>
              <a:gd name="csX43" fmla="*/ 3075228 w 12467141"/>
              <a:gd name="csY43" fmla="*/ 5712879 h 5712879"/>
              <a:gd name="csX44" fmla="*/ 2133266 w 12467141"/>
              <a:gd name="csY44" fmla="*/ 5712879 h 5712879"/>
              <a:gd name="csX45" fmla="*/ 1814662 w 12467141"/>
              <a:gd name="csY45" fmla="*/ 5712879 h 5712879"/>
              <a:gd name="csX46" fmla="*/ 1122043 w 12467141"/>
              <a:gd name="csY46" fmla="*/ 5712879 h 5712879"/>
              <a:gd name="csX47" fmla="*/ 0 w 12467141"/>
              <a:gd name="csY47" fmla="*/ 5712879 h 5712879"/>
              <a:gd name="csX48" fmla="*/ 0 w 12467141"/>
              <a:gd name="csY48" fmla="*/ 5078115 h 5712879"/>
              <a:gd name="csX49" fmla="*/ 0 w 12467141"/>
              <a:gd name="csY49" fmla="*/ 4329093 h 5712879"/>
              <a:gd name="csX50" fmla="*/ 0 w 12467141"/>
              <a:gd name="csY50" fmla="*/ 3580071 h 5712879"/>
              <a:gd name="csX51" fmla="*/ 0 w 12467141"/>
              <a:gd name="csY51" fmla="*/ 3059564 h 5712879"/>
              <a:gd name="csX52" fmla="*/ 0 w 12467141"/>
              <a:gd name="csY52" fmla="*/ 2310542 h 5712879"/>
              <a:gd name="csX53" fmla="*/ 0 w 12467141"/>
              <a:gd name="csY53" fmla="*/ 1561520 h 5712879"/>
              <a:gd name="csX54" fmla="*/ 0 w 12467141"/>
              <a:gd name="csY54" fmla="*/ 812498 h 5712879"/>
              <a:gd name="csX55" fmla="*/ 0 w 12467141"/>
              <a:gd name="csY55" fmla="*/ 0 h 57128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</a:cxnLst>
            <a:rect l="l" t="t" r="r" b="b"/>
            <a:pathLst>
              <a:path w="12467141" h="5712879" fill="none" extrusionOk="0">
                <a:moveTo>
                  <a:pt x="0" y="0"/>
                </a:moveTo>
                <a:cubicBezTo>
                  <a:pt x="153780" y="12435"/>
                  <a:pt x="339318" y="-1607"/>
                  <a:pt x="443276" y="0"/>
                </a:cubicBezTo>
                <a:cubicBezTo>
                  <a:pt x="547234" y="1607"/>
                  <a:pt x="775270" y="-3161"/>
                  <a:pt x="1011224" y="0"/>
                </a:cubicBezTo>
                <a:cubicBezTo>
                  <a:pt x="1247178" y="3161"/>
                  <a:pt x="1577588" y="33387"/>
                  <a:pt x="1828514" y="0"/>
                </a:cubicBezTo>
                <a:cubicBezTo>
                  <a:pt x="2079440" y="-33387"/>
                  <a:pt x="2439963" y="44315"/>
                  <a:pt x="2770476" y="0"/>
                </a:cubicBezTo>
                <a:cubicBezTo>
                  <a:pt x="3100989" y="-44315"/>
                  <a:pt x="3090277" y="4806"/>
                  <a:pt x="3213752" y="0"/>
                </a:cubicBezTo>
                <a:cubicBezTo>
                  <a:pt x="3337227" y="-4806"/>
                  <a:pt x="3408405" y="-12180"/>
                  <a:pt x="3532357" y="0"/>
                </a:cubicBezTo>
                <a:cubicBezTo>
                  <a:pt x="3656310" y="12180"/>
                  <a:pt x="4222534" y="7611"/>
                  <a:pt x="4474318" y="0"/>
                </a:cubicBezTo>
                <a:cubicBezTo>
                  <a:pt x="4726102" y="-7611"/>
                  <a:pt x="4705364" y="-1576"/>
                  <a:pt x="4792923" y="0"/>
                </a:cubicBezTo>
                <a:cubicBezTo>
                  <a:pt x="4880483" y="1576"/>
                  <a:pt x="5314034" y="-11474"/>
                  <a:pt x="5610213" y="0"/>
                </a:cubicBezTo>
                <a:cubicBezTo>
                  <a:pt x="5906392" y="11474"/>
                  <a:pt x="5791016" y="-4831"/>
                  <a:pt x="5928818" y="0"/>
                </a:cubicBezTo>
                <a:cubicBezTo>
                  <a:pt x="6066621" y="4831"/>
                  <a:pt x="6443027" y="-18450"/>
                  <a:pt x="6621437" y="0"/>
                </a:cubicBezTo>
                <a:cubicBezTo>
                  <a:pt x="6799847" y="18450"/>
                  <a:pt x="7057230" y="-21612"/>
                  <a:pt x="7314056" y="0"/>
                </a:cubicBezTo>
                <a:cubicBezTo>
                  <a:pt x="7570882" y="21612"/>
                  <a:pt x="7761040" y="-16715"/>
                  <a:pt x="8006675" y="0"/>
                </a:cubicBezTo>
                <a:cubicBezTo>
                  <a:pt x="8252310" y="16715"/>
                  <a:pt x="8666320" y="-45864"/>
                  <a:pt x="8948637" y="0"/>
                </a:cubicBezTo>
                <a:cubicBezTo>
                  <a:pt x="9230954" y="45864"/>
                  <a:pt x="9488565" y="42635"/>
                  <a:pt x="9890599" y="0"/>
                </a:cubicBezTo>
                <a:cubicBezTo>
                  <a:pt x="10292633" y="-42635"/>
                  <a:pt x="10291957" y="14117"/>
                  <a:pt x="10583217" y="0"/>
                </a:cubicBezTo>
                <a:cubicBezTo>
                  <a:pt x="10874477" y="-14117"/>
                  <a:pt x="10968348" y="-16131"/>
                  <a:pt x="11151165" y="0"/>
                </a:cubicBezTo>
                <a:cubicBezTo>
                  <a:pt x="11333982" y="16131"/>
                  <a:pt x="11557209" y="-8431"/>
                  <a:pt x="11719113" y="0"/>
                </a:cubicBezTo>
                <a:cubicBezTo>
                  <a:pt x="11881017" y="8431"/>
                  <a:pt x="12200218" y="-7226"/>
                  <a:pt x="12467141" y="0"/>
                </a:cubicBezTo>
                <a:cubicBezTo>
                  <a:pt x="12453588" y="156572"/>
                  <a:pt x="12495416" y="464544"/>
                  <a:pt x="12467141" y="749022"/>
                </a:cubicBezTo>
                <a:cubicBezTo>
                  <a:pt x="12438866" y="1033500"/>
                  <a:pt x="12465801" y="1300305"/>
                  <a:pt x="12467141" y="1440915"/>
                </a:cubicBezTo>
                <a:cubicBezTo>
                  <a:pt x="12468481" y="1581525"/>
                  <a:pt x="12486241" y="1760515"/>
                  <a:pt x="12467141" y="1961422"/>
                </a:cubicBezTo>
                <a:cubicBezTo>
                  <a:pt x="12448041" y="2162329"/>
                  <a:pt x="12450643" y="2339421"/>
                  <a:pt x="12467141" y="2539057"/>
                </a:cubicBezTo>
                <a:cubicBezTo>
                  <a:pt x="12483639" y="2738694"/>
                  <a:pt x="12487590" y="2860729"/>
                  <a:pt x="12467141" y="3059564"/>
                </a:cubicBezTo>
                <a:cubicBezTo>
                  <a:pt x="12446692" y="3258399"/>
                  <a:pt x="12469816" y="3296314"/>
                  <a:pt x="12467141" y="3522942"/>
                </a:cubicBezTo>
                <a:cubicBezTo>
                  <a:pt x="12464466" y="3749570"/>
                  <a:pt x="12459778" y="3916490"/>
                  <a:pt x="12467141" y="4214835"/>
                </a:cubicBezTo>
                <a:cubicBezTo>
                  <a:pt x="12474504" y="4513180"/>
                  <a:pt x="12449509" y="4656556"/>
                  <a:pt x="12467141" y="4792471"/>
                </a:cubicBezTo>
                <a:cubicBezTo>
                  <a:pt x="12484773" y="4928386"/>
                  <a:pt x="12499452" y="5288271"/>
                  <a:pt x="12467141" y="5712879"/>
                </a:cubicBezTo>
                <a:cubicBezTo>
                  <a:pt x="12335570" y="5704028"/>
                  <a:pt x="12147852" y="5710606"/>
                  <a:pt x="11899193" y="5712879"/>
                </a:cubicBezTo>
                <a:cubicBezTo>
                  <a:pt x="11650534" y="5715152"/>
                  <a:pt x="11681534" y="5713399"/>
                  <a:pt x="11580589" y="5712879"/>
                </a:cubicBezTo>
                <a:cubicBezTo>
                  <a:pt x="11479644" y="5712359"/>
                  <a:pt x="11366655" y="5727642"/>
                  <a:pt x="11261984" y="5712879"/>
                </a:cubicBezTo>
                <a:cubicBezTo>
                  <a:pt x="11157313" y="5698116"/>
                  <a:pt x="10893234" y="5736963"/>
                  <a:pt x="10694037" y="5712879"/>
                </a:cubicBezTo>
                <a:cubicBezTo>
                  <a:pt x="10494840" y="5688795"/>
                  <a:pt x="10361724" y="5708646"/>
                  <a:pt x="10250760" y="5712879"/>
                </a:cubicBezTo>
                <a:cubicBezTo>
                  <a:pt x="10139796" y="5717112"/>
                  <a:pt x="9900726" y="5695308"/>
                  <a:pt x="9682813" y="5712879"/>
                </a:cubicBezTo>
                <a:cubicBezTo>
                  <a:pt x="9464900" y="5730450"/>
                  <a:pt x="9160700" y="5757365"/>
                  <a:pt x="8740851" y="5712879"/>
                </a:cubicBezTo>
                <a:cubicBezTo>
                  <a:pt x="8321002" y="5668393"/>
                  <a:pt x="8195363" y="5698303"/>
                  <a:pt x="8048232" y="5712879"/>
                </a:cubicBezTo>
                <a:cubicBezTo>
                  <a:pt x="7901101" y="5727455"/>
                  <a:pt x="7626737" y="5690090"/>
                  <a:pt x="7480285" y="5712879"/>
                </a:cubicBezTo>
                <a:cubicBezTo>
                  <a:pt x="7333833" y="5735668"/>
                  <a:pt x="7041367" y="5723112"/>
                  <a:pt x="6787666" y="5712879"/>
                </a:cubicBezTo>
                <a:cubicBezTo>
                  <a:pt x="6533965" y="5702646"/>
                  <a:pt x="6286930" y="5675115"/>
                  <a:pt x="5970375" y="5712879"/>
                </a:cubicBezTo>
                <a:cubicBezTo>
                  <a:pt x="5653820" y="5750643"/>
                  <a:pt x="5232916" y="5732346"/>
                  <a:pt x="5028414" y="5712879"/>
                </a:cubicBezTo>
                <a:cubicBezTo>
                  <a:pt x="4823912" y="5693412"/>
                  <a:pt x="4702636" y="5708581"/>
                  <a:pt x="4585137" y="5712879"/>
                </a:cubicBezTo>
                <a:cubicBezTo>
                  <a:pt x="4467638" y="5717177"/>
                  <a:pt x="4238169" y="5696624"/>
                  <a:pt x="4017190" y="5712879"/>
                </a:cubicBezTo>
                <a:cubicBezTo>
                  <a:pt x="3796211" y="5729134"/>
                  <a:pt x="3530253" y="5719076"/>
                  <a:pt x="3075228" y="5712879"/>
                </a:cubicBezTo>
                <a:cubicBezTo>
                  <a:pt x="2620203" y="5706682"/>
                  <a:pt x="2483982" y="5704328"/>
                  <a:pt x="2133266" y="5712879"/>
                </a:cubicBezTo>
                <a:cubicBezTo>
                  <a:pt x="1782550" y="5721430"/>
                  <a:pt x="1879879" y="5697660"/>
                  <a:pt x="1814662" y="5712879"/>
                </a:cubicBezTo>
                <a:cubicBezTo>
                  <a:pt x="1749445" y="5728098"/>
                  <a:pt x="1361661" y="5700387"/>
                  <a:pt x="1122043" y="5712879"/>
                </a:cubicBezTo>
                <a:cubicBezTo>
                  <a:pt x="882425" y="5725371"/>
                  <a:pt x="292288" y="5683482"/>
                  <a:pt x="0" y="5712879"/>
                </a:cubicBezTo>
                <a:cubicBezTo>
                  <a:pt x="18744" y="5547807"/>
                  <a:pt x="-22007" y="5208653"/>
                  <a:pt x="0" y="5078115"/>
                </a:cubicBezTo>
                <a:cubicBezTo>
                  <a:pt x="22007" y="4947577"/>
                  <a:pt x="-2956" y="4525014"/>
                  <a:pt x="0" y="4329093"/>
                </a:cubicBezTo>
                <a:cubicBezTo>
                  <a:pt x="2956" y="4133172"/>
                  <a:pt x="20049" y="3832943"/>
                  <a:pt x="0" y="3580071"/>
                </a:cubicBezTo>
                <a:cubicBezTo>
                  <a:pt x="-20049" y="3327199"/>
                  <a:pt x="-25807" y="3255224"/>
                  <a:pt x="0" y="3059564"/>
                </a:cubicBezTo>
                <a:cubicBezTo>
                  <a:pt x="25807" y="2863904"/>
                  <a:pt x="-35804" y="2498545"/>
                  <a:pt x="0" y="2310542"/>
                </a:cubicBezTo>
                <a:cubicBezTo>
                  <a:pt x="35804" y="2122539"/>
                  <a:pt x="46" y="1906497"/>
                  <a:pt x="0" y="1561520"/>
                </a:cubicBezTo>
                <a:cubicBezTo>
                  <a:pt x="-46" y="1216543"/>
                  <a:pt x="-21339" y="1117122"/>
                  <a:pt x="0" y="812498"/>
                </a:cubicBezTo>
                <a:cubicBezTo>
                  <a:pt x="21339" y="507874"/>
                  <a:pt x="15697" y="220559"/>
                  <a:pt x="0" y="0"/>
                </a:cubicBezTo>
                <a:close/>
              </a:path>
              <a:path w="12467141" h="5712879" stroke="0" extrusionOk="0">
                <a:moveTo>
                  <a:pt x="0" y="0"/>
                </a:moveTo>
                <a:cubicBezTo>
                  <a:pt x="320008" y="-5661"/>
                  <a:pt x="643867" y="28809"/>
                  <a:pt x="941962" y="0"/>
                </a:cubicBezTo>
                <a:cubicBezTo>
                  <a:pt x="1240057" y="-28809"/>
                  <a:pt x="1265776" y="644"/>
                  <a:pt x="1509909" y="0"/>
                </a:cubicBezTo>
                <a:cubicBezTo>
                  <a:pt x="1754042" y="-644"/>
                  <a:pt x="2054596" y="-12074"/>
                  <a:pt x="2202528" y="0"/>
                </a:cubicBezTo>
                <a:cubicBezTo>
                  <a:pt x="2350460" y="12074"/>
                  <a:pt x="2466549" y="-7747"/>
                  <a:pt x="2645804" y="0"/>
                </a:cubicBezTo>
                <a:cubicBezTo>
                  <a:pt x="2825059" y="7747"/>
                  <a:pt x="3202919" y="-39158"/>
                  <a:pt x="3587766" y="0"/>
                </a:cubicBezTo>
                <a:cubicBezTo>
                  <a:pt x="3972613" y="39158"/>
                  <a:pt x="4155949" y="19642"/>
                  <a:pt x="4405056" y="0"/>
                </a:cubicBezTo>
                <a:cubicBezTo>
                  <a:pt x="4654163" y="-19642"/>
                  <a:pt x="4677816" y="10239"/>
                  <a:pt x="4848333" y="0"/>
                </a:cubicBezTo>
                <a:cubicBezTo>
                  <a:pt x="5018850" y="-10239"/>
                  <a:pt x="5097820" y="19995"/>
                  <a:pt x="5291609" y="0"/>
                </a:cubicBezTo>
                <a:cubicBezTo>
                  <a:pt x="5485398" y="-19995"/>
                  <a:pt x="5695964" y="23659"/>
                  <a:pt x="5984228" y="0"/>
                </a:cubicBezTo>
                <a:cubicBezTo>
                  <a:pt x="6272492" y="-23659"/>
                  <a:pt x="6494050" y="33725"/>
                  <a:pt x="6801518" y="0"/>
                </a:cubicBezTo>
                <a:cubicBezTo>
                  <a:pt x="7108986" y="-33725"/>
                  <a:pt x="7060988" y="-3814"/>
                  <a:pt x="7244794" y="0"/>
                </a:cubicBezTo>
                <a:cubicBezTo>
                  <a:pt x="7428600" y="3814"/>
                  <a:pt x="7549301" y="19524"/>
                  <a:pt x="7688070" y="0"/>
                </a:cubicBezTo>
                <a:cubicBezTo>
                  <a:pt x="7826839" y="-19524"/>
                  <a:pt x="8001348" y="12090"/>
                  <a:pt x="8131346" y="0"/>
                </a:cubicBezTo>
                <a:cubicBezTo>
                  <a:pt x="8261344" y="-12090"/>
                  <a:pt x="8666739" y="26654"/>
                  <a:pt x="9073308" y="0"/>
                </a:cubicBezTo>
                <a:cubicBezTo>
                  <a:pt x="9479877" y="-26654"/>
                  <a:pt x="9428996" y="11343"/>
                  <a:pt x="9765927" y="0"/>
                </a:cubicBezTo>
                <a:cubicBezTo>
                  <a:pt x="10102858" y="-11343"/>
                  <a:pt x="9971287" y="-4672"/>
                  <a:pt x="10084532" y="0"/>
                </a:cubicBezTo>
                <a:cubicBezTo>
                  <a:pt x="10197778" y="4672"/>
                  <a:pt x="10818897" y="-38116"/>
                  <a:pt x="11026494" y="0"/>
                </a:cubicBezTo>
                <a:cubicBezTo>
                  <a:pt x="11234091" y="38116"/>
                  <a:pt x="11332363" y="11291"/>
                  <a:pt x="11469770" y="0"/>
                </a:cubicBezTo>
                <a:cubicBezTo>
                  <a:pt x="11607177" y="-11291"/>
                  <a:pt x="11690892" y="-1091"/>
                  <a:pt x="11788374" y="0"/>
                </a:cubicBezTo>
                <a:cubicBezTo>
                  <a:pt x="11885856" y="1091"/>
                  <a:pt x="12280572" y="-16190"/>
                  <a:pt x="12467141" y="0"/>
                </a:cubicBezTo>
                <a:cubicBezTo>
                  <a:pt x="12483009" y="112702"/>
                  <a:pt x="12486765" y="248923"/>
                  <a:pt x="12467141" y="463378"/>
                </a:cubicBezTo>
                <a:cubicBezTo>
                  <a:pt x="12447517" y="677833"/>
                  <a:pt x="12488340" y="902694"/>
                  <a:pt x="12467141" y="1098142"/>
                </a:cubicBezTo>
                <a:cubicBezTo>
                  <a:pt x="12445942" y="1293590"/>
                  <a:pt x="12481179" y="1542486"/>
                  <a:pt x="12467141" y="1675778"/>
                </a:cubicBezTo>
                <a:cubicBezTo>
                  <a:pt x="12453103" y="1809070"/>
                  <a:pt x="12477472" y="1980191"/>
                  <a:pt x="12467141" y="2196285"/>
                </a:cubicBezTo>
                <a:cubicBezTo>
                  <a:pt x="12456810" y="2412379"/>
                  <a:pt x="12484725" y="2650477"/>
                  <a:pt x="12467141" y="2831049"/>
                </a:cubicBezTo>
                <a:cubicBezTo>
                  <a:pt x="12449557" y="3011621"/>
                  <a:pt x="12486365" y="3361031"/>
                  <a:pt x="12467141" y="3580071"/>
                </a:cubicBezTo>
                <a:cubicBezTo>
                  <a:pt x="12447917" y="3799111"/>
                  <a:pt x="12494064" y="4104524"/>
                  <a:pt x="12467141" y="4271964"/>
                </a:cubicBezTo>
                <a:cubicBezTo>
                  <a:pt x="12440218" y="4439404"/>
                  <a:pt x="12452914" y="4572118"/>
                  <a:pt x="12467141" y="4792471"/>
                </a:cubicBezTo>
                <a:cubicBezTo>
                  <a:pt x="12481368" y="5012824"/>
                  <a:pt x="12497542" y="5423756"/>
                  <a:pt x="12467141" y="5712879"/>
                </a:cubicBezTo>
                <a:cubicBezTo>
                  <a:pt x="12292893" y="5709559"/>
                  <a:pt x="12060498" y="5726239"/>
                  <a:pt x="11899193" y="5712879"/>
                </a:cubicBezTo>
                <a:cubicBezTo>
                  <a:pt x="11737888" y="5699519"/>
                  <a:pt x="11622789" y="5715364"/>
                  <a:pt x="11455917" y="5712879"/>
                </a:cubicBezTo>
                <a:cubicBezTo>
                  <a:pt x="11289045" y="5710394"/>
                  <a:pt x="11023849" y="5726026"/>
                  <a:pt x="10638627" y="5712879"/>
                </a:cubicBezTo>
                <a:cubicBezTo>
                  <a:pt x="10253405" y="5699733"/>
                  <a:pt x="10262178" y="5736129"/>
                  <a:pt x="9946008" y="5712879"/>
                </a:cubicBezTo>
                <a:cubicBezTo>
                  <a:pt x="9629838" y="5689629"/>
                  <a:pt x="9215497" y="5714334"/>
                  <a:pt x="9004046" y="5712879"/>
                </a:cubicBezTo>
                <a:cubicBezTo>
                  <a:pt x="8792595" y="5711424"/>
                  <a:pt x="8642777" y="5707916"/>
                  <a:pt x="8311427" y="5712879"/>
                </a:cubicBezTo>
                <a:cubicBezTo>
                  <a:pt x="7980077" y="5717842"/>
                  <a:pt x="7658917" y="5679574"/>
                  <a:pt x="7369466" y="5712879"/>
                </a:cubicBezTo>
                <a:cubicBezTo>
                  <a:pt x="7080015" y="5746184"/>
                  <a:pt x="7187027" y="5701957"/>
                  <a:pt x="7050861" y="5712879"/>
                </a:cubicBezTo>
                <a:cubicBezTo>
                  <a:pt x="6914695" y="5723801"/>
                  <a:pt x="6843672" y="5718876"/>
                  <a:pt x="6732256" y="5712879"/>
                </a:cubicBezTo>
                <a:cubicBezTo>
                  <a:pt x="6620841" y="5706882"/>
                  <a:pt x="6494237" y="5727771"/>
                  <a:pt x="6413651" y="5712879"/>
                </a:cubicBezTo>
                <a:cubicBezTo>
                  <a:pt x="6333065" y="5697987"/>
                  <a:pt x="5999077" y="5688091"/>
                  <a:pt x="5721032" y="5712879"/>
                </a:cubicBezTo>
                <a:cubicBezTo>
                  <a:pt x="5442987" y="5737667"/>
                  <a:pt x="5339325" y="5724635"/>
                  <a:pt x="5153085" y="5712879"/>
                </a:cubicBezTo>
                <a:cubicBezTo>
                  <a:pt x="4966845" y="5701123"/>
                  <a:pt x="4745235" y="5739661"/>
                  <a:pt x="4460466" y="5712879"/>
                </a:cubicBezTo>
                <a:cubicBezTo>
                  <a:pt x="4175697" y="5686097"/>
                  <a:pt x="4212821" y="5704915"/>
                  <a:pt x="4141861" y="5712879"/>
                </a:cubicBezTo>
                <a:cubicBezTo>
                  <a:pt x="4070901" y="5720843"/>
                  <a:pt x="3727114" y="5690783"/>
                  <a:pt x="3449242" y="5712879"/>
                </a:cubicBezTo>
                <a:cubicBezTo>
                  <a:pt x="3171370" y="5734975"/>
                  <a:pt x="3212531" y="5715344"/>
                  <a:pt x="3130638" y="5712879"/>
                </a:cubicBezTo>
                <a:cubicBezTo>
                  <a:pt x="3048745" y="5710414"/>
                  <a:pt x="2815248" y="5722445"/>
                  <a:pt x="2687362" y="5712879"/>
                </a:cubicBezTo>
                <a:cubicBezTo>
                  <a:pt x="2559476" y="5703313"/>
                  <a:pt x="2521717" y="5701044"/>
                  <a:pt x="2368757" y="5712879"/>
                </a:cubicBezTo>
                <a:cubicBezTo>
                  <a:pt x="2215798" y="5724714"/>
                  <a:pt x="1751815" y="5718198"/>
                  <a:pt x="1426795" y="5712879"/>
                </a:cubicBezTo>
                <a:cubicBezTo>
                  <a:pt x="1101775" y="5707560"/>
                  <a:pt x="1105446" y="5721064"/>
                  <a:pt x="983519" y="5712879"/>
                </a:cubicBezTo>
                <a:cubicBezTo>
                  <a:pt x="861592" y="5704694"/>
                  <a:pt x="467487" y="5665811"/>
                  <a:pt x="0" y="5712879"/>
                </a:cubicBezTo>
                <a:cubicBezTo>
                  <a:pt x="-33111" y="5503628"/>
                  <a:pt x="-12087" y="5361930"/>
                  <a:pt x="0" y="5020986"/>
                </a:cubicBezTo>
                <a:cubicBezTo>
                  <a:pt x="12087" y="4680042"/>
                  <a:pt x="-18143" y="4628731"/>
                  <a:pt x="0" y="4271964"/>
                </a:cubicBezTo>
                <a:cubicBezTo>
                  <a:pt x="18143" y="3915197"/>
                  <a:pt x="-18081" y="4017976"/>
                  <a:pt x="0" y="3808586"/>
                </a:cubicBezTo>
                <a:cubicBezTo>
                  <a:pt x="18081" y="3599196"/>
                  <a:pt x="28773" y="3452594"/>
                  <a:pt x="0" y="3230950"/>
                </a:cubicBezTo>
                <a:cubicBezTo>
                  <a:pt x="-28773" y="3009306"/>
                  <a:pt x="-12550" y="2746551"/>
                  <a:pt x="0" y="2481929"/>
                </a:cubicBezTo>
                <a:cubicBezTo>
                  <a:pt x="12550" y="2217307"/>
                  <a:pt x="-5790" y="2132067"/>
                  <a:pt x="0" y="1904293"/>
                </a:cubicBezTo>
                <a:cubicBezTo>
                  <a:pt x="5790" y="1676519"/>
                  <a:pt x="-16938" y="1506194"/>
                  <a:pt x="0" y="1326657"/>
                </a:cubicBezTo>
                <a:cubicBezTo>
                  <a:pt x="16938" y="1147120"/>
                  <a:pt x="-32924" y="944576"/>
                  <a:pt x="0" y="634764"/>
                </a:cubicBezTo>
                <a:cubicBezTo>
                  <a:pt x="32924" y="324952"/>
                  <a:pt x="-12179" y="180843"/>
                  <a:pt x="0" y="0"/>
                </a:cubicBezTo>
                <a:close/>
              </a:path>
            </a:pathLst>
          </a:custGeom>
          <a:solidFill>
            <a:srgbClr val="0070C0">
              <a:alpha val="50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14042596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3" name="Nool: kõver ülesnool 2">
            <a:extLst>
              <a:ext uri="{FF2B5EF4-FFF2-40B4-BE49-F238E27FC236}">
                <a16:creationId xmlns:a16="http://schemas.microsoft.com/office/drawing/2014/main" id="{667C6736-99B0-DC6C-A6A3-5A6BCFE56CDC}"/>
              </a:ext>
            </a:extLst>
          </p:cNvPr>
          <p:cNvSpPr/>
          <p:nvPr/>
        </p:nvSpPr>
        <p:spPr>
          <a:xfrm>
            <a:off x="218454" y="1859884"/>
            <a:ext cx="11813706" cy="4766375"/>
          </a:xfrm>
          <a:custGeom>
            <a:avLst/>
            <a:gdLst>
              <a:gd name="connsiteX0" fmla="*/ 10690568 w 11919757"/>
              <a:gd name="connsiteY0" fmla="*/ 0 h 4986164"/>
              <a:gd name="connsiteX1" fmla="*/ 11759918 w 11919757"/>
              <a:gd name="connsiteY1" fmla="*/ 1246541 h 4986164"/>
              <a:gd name="connsiteX2" fmla="*/ 11153999 w 11919757"/>
              <a:gd name="connsiteY2" fmla="*/ 1246541 h 4986164"/>
              <a:gd name="connsiteX3" fmla="*/ 5656919 w 11919757"/>
              <a:gd name="connsiteY3" fmla="*/ 4947793 h 4986164"/>
              <a:gd name="connsiteX4" fmla="*/ 9907458 w 11919757"/>
              <a:gd name="connsiteY4" fmla="*/ 1246541 h 4986164"/>
              <a:gd name="connsiteX5" fmla="*/ 9301539 w 11919757"/>
              <a:gd name="connsiteY5" fmla="*/ 1246541 h 4986164"/>
              <a:gd name="connsiteX6" fmla="*/ 10690568 w 11919757"/>
              <a:gd name="connsiteY6" fmla="*/ 0 h 4986164"/>
              <a:gd name="connsiteX0" fmla="*/ 5033649 w 11919757"/>
              <a:gd name="connsiteY0" fmla="*/ 4986164 h 4986164"/>
              <a:gd name="connsiteX1" fmla="*/ 0 w 11919757"/>
              <a:gd name="connsiteY1" fmla="*/ 0 h 4986164"/>
              <a:gd name="connsiteX2" fmla="*/ 1246541 w 11919757"/>
              <a:gd name="connsiteY2" fmla="*/ 0 h 4986164"/>
              <a:gd name="connsiteX3" fmla="*/ 6280190 w 11919757"/>
              <a:gd name="connsiteY3" fmla="*/ 4986164 h 4986164"/>
              <a:gd name="connsiteX4" fmla="*/ 5033649 w 11919757"/>
              <a:gd name="connsiteY4" fmla="*/ 4986164 h 4986164"/>
              <a:gd name="connsiteX0" fmla="*/ 5656919 w 11919757"/>
              <a:gd name="connsiteY0" fmla="*/ 4947793 h 4986164"/>
              <a:gd name="connsiteX1" fmla="*/ 9907458 w 11919757"/>
              <a:gd name="connsiteY1" fmla="*/ 1246541 h 4986164"/>
              <a:gd name="connsiteX2" fmla="*/ 9301539 w 11919757"/>
              <a:gd name="connsiteY2" fmla="*/ 1246541 h 4986164"/>
              <a:gd name="connsiteX3" fmla="*/ 10690568 w 11919757"/>
              <a:gd name="connsiteY3" fmla="*/ 0 h 4986164"/>
              <a:gd name="connsiteX4" fmla="*/ 11759918 w 11919757"/>
              <a:gd name="connsiteY4" fmla="*/ 1246541 h 4986164"/>
              <a:gd name="connsiteX5" fmla="*/ 11153999 w 11919757"/>
              <a:gd name="connsiteY5" fmla="*/ 1246541 h 4986164"/>
              <a:gd name="connsiteX6" fmla="*/ 6280189 w 11919757"/>
              <a:gd name="connsiteY6" fmla="*/ 4986164 h 4986164"/>
              <a:gd name="connsiteX7" fmla="*/ 5033649 w 11919757"/>
              <a:gd name="connsiteY7" fmla="*/ 4986164 h 4986164"/>
              <a:gd name="connsiteX8" fmla="*/ 0 w 11919757"/>
              <a:gd name="connsiteY8" fmla="*/ 0 h 4986164"/>
              <a:gd name="connsiteX9" fmla="*/ 1246541 w 11919757"/>
              <a:gd name="connsiteY9" fmla="*/ 0 h 4986164"/>
              <a:gd name="connsiteX10" fmla="*/ 6280190 w 11919757"/>
              <a:gd name="connsiteY10" fmla="*/ 4986164 h 4986164"/>
              <a:gd name="connsiteX0" fmla="*/ 10690568 w 11759918"/>
              <a:gd name="connsiteY0" fmla="*/ 0 h 4986521"/>
              <a:gd name="connsiteX1" fmla="*/ 11759918 w 11759918"/>
              <a:gd name="connsiteY1" fmla="*/ 1246541 h 4986521"/>
              <a:gd name="connsiteX2" fmla="*/ 11153999 w 11759918"/>
              <a:gd name="connsiteY2" fmla="*/ 1246541 h 4986521"/>
              <a:gd name="connsiteX3" fmla="*/ 5656919 w 11759918"/>
              <a:gd name="connsiteY3" fmla="*/ 4947793 h 4986521"/>
              <a:gd name="connsiteX4" fmla="*/ 9907458 w 11759918"/>
              <a:gd name="connsiteY4" fmla="*/ 1246541 h 4986521"/>
              <a:gd name="connsiteX5" fmla="*/ 9301539 w 11759918"/>
              <a:gd name="connsiteY5" fmla="*/ 1246541 h 4986521"/>
              <a:gd name="connsiteX6" fmla="*/ 10690568 w 11759918"/>
              <a:gd name="connsiteY6" fmla="*/ 0 h 4986521"/>
              <a:gd name="connsiteX0" fmla="*/ 5033649 w 11759918"/>
              <a:gd name="connsiteY0" fmla="*/ 4986164 h 4986521"/>
              <a:gd name="connsiteX1" fmla="*/ 0 w 11759918"/>
              <a:gd name="connsiteY1" fmla="*/ 0 h 4986521"/>
              <a:gd name="connsiteX2" fmla="*/ 1246541 w 11759918"/>
              <a:gd name="connsiteY2" fmla="*/ 0 h 4986521"/>
              <a:gd name="connsiteX3" fmla="*/ 6280190 w 11759918"/>
              <a:gd name="connsiteY3" fmla="*/ 4986164 h 4986521"/>
              <a:gd name="connsiteX4" fmla="*/ 5033649 w 11759918"/>
              <a:gd name="connsiteY4" fmla="*/ 4986164 h 4986521"/>
              <a:gd name="connsiteX0" fmla="*/ 5656919 w 11759918"/>
              <a:gd name="connsiteY0" fmla="*/ 4947793 h 4986521"/>
              <a:gd name="connsiteX1" fmla="*/ 9907458 w 11759918"/>
              <a:gd name="connsiteY1" fmla="*/ 1246541 h 4986521"/>
              <a:gd name="connsiteX2" fmla="*/ 9301539 w 11759918"/>
              <a:gd name="connsiteY2" fmla="*/ 1246541 h 4986521"/>
              <a:gd name="connsiteX3" fmla="*/ 10690568 w 11759918"/>
              <a:gd name="connsiteY3" fmla="*/ 0 h 4986521"/>
              <a:gd name="connsiteX4" fmla="*/ 11759918 w 11759918"/>
              <a:gd name="connsiteY4" fmla="*/ 1246541 h 4986521"/>
              <a:gd name="connsiteX5" fmla="*/ 11153999 w 11759918"/>
              <a:gd name="connsiteY5" fmla="*/ 1246541 h 4986521"/>
              <a:gd name="connsiteX6" fmla="*/ 6280189 w 11759918"/>
              <a:gd name="connsiteY6" fmla="*/ 4986164 h 4986521"/>
              <a:gd name="connsiteX7" fmla="*/ 5033649 w 11759918"/>
              <a:gd name="connsiteY7" fmla="*/ 4986164 h 4986521"/>
              <a:gd name="connsiteX8" fmla="*/ 0 w 11759918"/>
              <a:gd name="connsiteY8" fmla="*/ 0 h 4986521"/>
              <a:gd name="connsiteX9" fmla="*/ 1354118 w 11759918"/>
              <a:gd name="connsiteY9" fmla="*/ 2133600 h 4986521"/>
              <a:gd name="connsiteX10" fmla="*/ 6280190 w 11759918"/>
              <a:gd name="connsiteY10" fmla="*/ 4986164 h 4986521"/>
              <a:gd name="connsiteX0" fmla="*/ 10735391 w 11804741"/>
              <a:gd name="connsiteY0" fmla="*/ 0 h 4986521"/>
              <a:gd name="connsiteX1" fmla="*/ 11804741 w 11804741"/>
              <a:gd name="connsiteY1" fmla="*/ 1246541 h 4986521"/>
              <a:gd name="connsiteX2" fmla="*/ 11198822 w 11804741"/>
              <a:gd name="connsiteY2" fmla="*/ 1246541 h 4986521"/>
              <a:gd name="connsiteX3" fmla="*/ 5701742 w 11804741"/>
              <a:gd name="connsiteY3" fmla="*/ 4947793 h 4986521"/>
              <a:gd name="connsiteX4" fmla="*/ 9952281 w 11804741"/>
              <a:gd name="connsiteY4" fmla="*/ 1246541 h 4986521"/>
              <a:gd name="connsiteX5" fmla="*/ 9346362 w 11804741"/>
              <a:gd name="connsiteY5" fmla="*/ 1246541 h 4986521"/>
              <a:gd name="connsiteX6" fmla="*/ 10735391 w 11804741"/>
              <a:gd name="connsiteY6" fmla="*/ 0 h 4986521"/>
              <a:gd name="connsiteX0" fmla="*/ 5078472 w 11804741"/>
              <a:gd name="connsiteY0" fmla="*/ 4986164 h 4986521"/>
              <a:gd name="connsiteX1" fmla="*/ 44823 w 11804741"/>
              <a:gd name="connsiteY1" fmla="*/ 0 h 4986521"/>
              <a:gd name="connsiteX2" fmla="*/ 1291364 w 11804741"/>
              <a:gd name="connsiteY2" fmla="*/ 0 h 4986521"/>
              <a:gd name="connsiteX3" fmla="*/ 6325013 w 11804741"/>
              <a:gd name="connsiteY3" fmla="*/ 4986164 h 4986521"/>
              <a:gd name="connsiteX4" fmla="*/ 5078472 w 11804741"/>
              <a:gd name="connsiteY4" fmla="*/ 4986164 h 4986521"/>
              <a:gd name="connsiteX0" fmla="*/ 5701742 w 11804741"/>
              <a:gd name="connsiteY0" fmla="*/ 4947793 h 4986521"/>
              <a:gd name="connsiteX1" fmla="*/ 9952281 w 11804741"/>
              <a:gd name="connsiteY1" fmla="*/ 1246541 h 4986521"/>
              <a:gd name="connsiteX2" fmla="*/ 9346362 w 11804741"/>
              <a:gd name="connsiteY2" fmla="*/ 1246541 h 4986521"/>
              <a:gd name="connsiteX3" fmla="*/ 10735391 w 11804741"/>
              <a:gd name="connsiteY3" fmla="*/ 0 h 4986521"/>
              <a:gd name="connsiteX4" fmla="*/ 11804741 w 11804741"/>
              <a:gd name="connsiteY4" fmla="*/ 1246541 h 4986521"/>
              <a:gd name="connsiteX5" fmla="*/ 11198822 w 11804741"/>
              <a:gd name="connsiteY5" fmla="*/ 1246541 h 4986521"/>
              <a:gd name="connsiteX6" fmla="*/ 6325012 w 11804741"/>
              <a:gd name="connsiteY6" fmla="*/ 4986164 h 4986521"/>
              <a:gd name="connsiteX7" fmla="*/ 5078472 w 11804741"/>
              <a:gd name="connsiteY7" fmla="*/ 4986164 h 4986521"/>
              <a:gd name="connsiteX8" fmla="*/ 0 w 11804741"/>
              <a:gd name="connsiteY8" fmla="*/ 2196353 h 4986521"/>
              <a:gd name="connsiteX9" fmla="*/ 1398941 w 11804741"/>
              <a:gd name="connsiteY9" fmla="*/ 2133600 h 4986521"/>
              <a:gd name="connsiteX10" fmla="*/ 6325013 w 11804741"/>
              <a:gd name="connsiteY10" fmla="*/ 4986164 h 4986521"/>
              <a:gd name="connsiteX0" fmla="*/ 10735391 w 11804741"/>
              <a:gd name="connsiteY0" fmla="*/ 0 h 4986521"/>
              <a:gd name="connsiteX1" fmla="*/ 11804741 w 11804741"/>
              <a:gd name="connsiteY1" fmla="*/ 1246541 h 4986521"/>
              <a:gd name="connsiteX2" fmla="*/ 11198822 w 11804741"/>
              <a:gd name="connsiteY2" fmla="*/ 1246541 h 4986521"/>
              <a:gd name="connsiteX3" fmla="*/ 5701742 w 11804741"/>
              <a:gd name="connsiteY3" fmla="*/ 4947793 h 4986521"/>
              <a:gd name="connsiteX4" fmla="*/ 9952281 w 11804741"/>
              <a:gd name="connsiteY4" fmla="*/ 1246541 h 4986521"/>
              <a:gd name="connsiteX5" fmla="*/ 9346362 w 11804741"/>
              <a:gd name="connsiteY5" fmla="*/ 1246541 h 4986521"/>
              <a:gd name="connsiteX6" fmla="*/ 10735391 w 11804741"/>
              <a:gd name="connsiteY6" fmla="*/ 0 h 4986521"/>
              <a:gd name="connsiteX0" fmla="*/ 5078472 w 11804741"/>
              <a:gd name="connsiteY0" fmla="*/ 4986164 h 4986521"/>
              <a:gd name="connsiteX1" fmla="*/ 44823 w 11804741"/>
              <a:gd name="connsiteY1" fmla="*/ 0 h 4986521"/>
              <a:gd name="connsiteX2" fmla="*/ 1434799 w 11804741"/>
              <a:gd name="connsiteY2" fmla="*/ 2124635 h 4986521"/>
              <a:gd name="connsiteX3" fmla="*/ 6325013 w 11804741"/>
              <a:gd name="connsiteY3" fmla="*/ 4986164 h 4986521"/>
              <a:gd name="connsiteX4" fmla="*/ 5078472 w 11804741"/>
              <a:gd name="connsiteY4" fmla="*/ 4986164 h 4986521"/>
              <a:gd name="connsiteX0" fmla="*/ 5701742 w 11804741"/>
              <a:gd name="connsiteY0" fmla="*/ 4947793 h 4986521"/>
              <a:gd name="connsiteX1" fmla="*/ 9952281 w 11804741"/>
              <a:gd name="connsiteY1" fmla="*/ 1246541 h 4986521"/>
              <a:gd name="connsiteX2" fmla="*/ 9346362 w 11804741"/>
              <a:gd name="connsiteY2" fmla="*/ 1246541 h 4986521"/>
              <a:gd name="connsiteX3" fmla="*/ 10735391 w 11804741"/>
              <a:gd name="connsiteY3" fmla="*/ 0 h 4986521"/>
              <a:gd name="connsiteX4" fmla="*/ 11804741 w 11804741"/>
              <a:gd name="connsiteY4" fmla="*/ 1246541 h 4986521"/>
              <a:gd name="connsiteX5" fmla="*/ 11198822 w 11804741"/>
              <a:gd name="connsiteY5" fmla="*/ 1246541 h 4986521"/>
              <a:gd name="connsiteX6" fmla="*/ 6325012 w 11804741"/>
              <a:gd name="connsiteY6" fmla="*/ 4986164 h 4986521"/>
              <a:gd name="connsiteX7" fmla="*/ 5078472 w 11804741"/>
              <a:gd name="connsiteY7" fmla="*/ 4986164 h 4986521"/>
              <a:gd name="connsiteX8" fmla="*/ 0 w 11804741"/>
              <a:gd name="connsiteY8" fmla="*/ 2196353 h 4986521"/>
              <a:gd name="connsiteX9" fmla="*/ 1398941 w 11804741"/>
              <a:gd name="connsiteY9" fmla="*/ 2133600 h 4986521"/>
              <a:gd name="connsiteX10" fmla="*/ 6325013 w 11804741"/>
              <a:gd name="connsiteY10" fmla="*/ 4986164 h 4986521"/>
              <a:gd name="connsiteX0" fmla="*/ 10744356 w 11813706"/>
              <a:gd name="connsiteY0" fmla="*/ 0 h 4986521"/>
              <a:gd name="connsiteX1" fmla="*/ 11813706 w 11813706"/>
              <a:gd name="connsiteY1" fmla="*/ 1246541 h 4986521"/>
              <a:gd name="connsiteX2" fmla="*/ 11207787 w 11813706"/>
              <a:gd name="connsiteY2" fmla="*/ 1246541 h 4986521"/>
              <a:gd name="connsiteX3" fmla="*/ 5710707 w 11813706"/>
              <a:gd name="connsiteY3" fmla="*/ 4947793 h 4986521"/>
              <a:gd name="connsiteX4" fmla="*/ 9961246 w 11813706"/>
              <a:gd name="connsiteY4" fmla="*/ 1246541 h 4986521"/>
              <a:gd name="connsiteX5" fmla="*/ 9355327 w 11813706"/>
              <a:gd name="connsiteY5" fmla="*/ 1246541 h 4986521"/>
              <a:gd name="connsiteX6" fmla="*/ 10744356 w 11813706"/>
              <a:gd name="connsiteY6" fmla="*/ 0 h 4986521"/>
              <a:gd name="connsiteX0" fmla="*/ 5087437 w 11813706"/>
              <a:gd name="connsiteY0" fmla="*/ 4986164 h 4986521"/>
              <a:gd name="connsiteX1" fmla="*/ 0 w 11813706"/>
              <a:gd name="connsiteY1" fmla="*/ 2151529 h 4986521"/>
              <a:gd name="connsiteX2" fmla="*/ 1443764 w 11813706"/>
              <a:gd name="connsiteY2" fmla="*/ 2124635 h 4986521"/>
              <a:gd name="connsiteX3" fmla="*/ 6333978 w 11813706"/>
              <a:gd name="connsiteY3" fmla="*/ 4986164 h 4986521"/>
              <a:gd name="connsiteX4" fmla="*/ 5087437 w 11813706"/>
              <a:gd name="connsiteY4" fmla="*/ 4986164 h 4986521"/>
              <a:gd name="connsiteX0" fmla="*/ 5710707 w 11813706"/>
              <a:gd name="connsiteY0" fmla="*/ 4947793 h 4986521"/>
              <a:gd name="connsiteX1" fmla="*/ 9961246 w 11813706"/>
              <a:gd name="connsiteY1" fmla="*/ 1246541 h 4986521"/>
              <a:gd name="connsiteX2" fmla="*/ 9355327 w 11813706"/>
              <a:gd name="connsiteY2" fmla="*/ 1246541 h 4986521"/>
              <a:gd name="connsiteX3" fmla="*/ 10744356 w 11813706"/>
              <a:gd name="connsiteY3" fmla="*/ 0 h 4986521"/>
              <a:gd name="connsiteX4" fmla="*/ 11813706 w 11813706"/>
              <a:gd name="connsiteY4" fmla="*/ 1246541 h 4986521"/>
              <a:gd name="connsiteX5" fmla="*/ 11207787 w 11813706"/>
              <a:gd name="connsiteY5" fmla="*/ 1246541 h 4986521"/>
              <a:gd name="connsiteX6" fmla="*/ 6333977 w 11813706"/>
              <a:gd name="connsiteY6" fmla="*/ 4986164 h 4986521"/>
              <a:gd name="connsiteX7" fmla="*/ 5087437 w 11813706"/>
              <a:gd name="connsiteY7" fmla="*/ 4986164 h 4986521"/>
              <a:gd name="connsiteX8" fmla="*/ 8965 w 11813706"/>
              <a:gd name="connsiteY8" fmla="*/ 2196353 h 4986521"/>
              <a:gd name="connsiteX9" fmla="*/ 1407906 w 11813706"/>
              <a:gd name="connsiteY9" fmla="*/ 2133600 h 4986521"/>
              <a:gd name="connsiteX10" fmla="*/ 6333978 w 11813706"/>
              <a:gd name="connsiteY10" fmla="*/ 4986164 h 4986521"/>
              <a:gd name="connsiteX0" fmla="*/ 10744356 w 11813706"/>
              <a:gd name="connsiteY0" fmla="*/ 0 h 4986521"/>
              <a:gd name="connsiteX1" fmla="*/ 11813706 w 11813706"/>
              <a:gd name="connsiteY1" fmla="*/ 1246541 h 4986521"/>
              <a:gd name="connsiteX2" fmla="*/ 11207787 w 11813706"/>
              <a:gd name="connsiteY2" fmla="*/ 1246541 h 4986521"/>
              <a:gd name="connsiteX3" fmla="*/ 5710707 w 11813706"/>
              <a:gd name="connsiteY3" fmla="*/ 4947793 h 4986521"/>
              <a:gd name="connsiteX4" fmla="*/ 9961246 w 11813706"/>
              <a:gd name="connsiteY4" fmla="*/ 1246541 h 4986521"/>
              <a:gd name="connsiteX5" fmla="*/ 9355327 w 11813706"/>
              <a:gd name="connsiteY5" fmla="*/ 1246541 h 4986521"/>
              <a:gd name="connsiteX6" fmla="*/ 10744356 w 11813706"/>
              <a:gd name="connsiteY6" fmla="*/ 0 h 4986521"/>
              <a:gd name="connsiteX0" fmla="*/ 5087437 w 11813706"/>
              <a:gd name="connsiteY0" fmla="*/ 4986164 h 4986521"/>
              <a:gd name="connsiteX1" fmla="*/ 0 w 11813706"/>
              <a:gd name="connsiteY1" fmla="*/ 2151529 h 4986521"/>
              <a:gd name="connsiteX2" fmla="*/ 1443764 w 11813706"/>
              <a:gd name="connsiteY2" fmla="*/ 2124635 h 4986521"/>
              <a:gd name="connsiteX3" fmla="*/ 6333978 w 11813706"/>
              <a:gd name="connsiteY3" fmla="*/ 4986164 h 4986521"/>
              <a:gd name="connsiteX4" fmla="*/ 5087437 w 11813706"/>
              <a:gd name="connsiteY4" fmla="*/ 4986164 h 4986521"/>
              <a:gd name="connsiteX0" fmla="*/ 5710707 w 11813706"/>
              <a:gd name="connsiteY0" fmla="*/ 4947793 h 4986521"/>
              <a:gd name="connsiteX1" fmla="*/ 9961246 w 11813706"/>
              <a:gd name="connsiteY1" fmla="*/ 1246541 h 4986521"/>
              <a:gd name="connsiteX2" fmla="*/ 9355327 w 11813706"/>
              <a:gd name="connsiteY2" fmla="*/ 1246541 h 4986521"/>
              <a:gd name="connsiteX3" fmla="*/ 10744356 w 11813706"/>
              <a:gd name="connsiteY3" fmla="*/ 0 h 4986521"/>
              <a:gd name="connsiteX4" fmla="*/ 11813706 w 11813706"/>
              <a:gd name="connsiteY4" fmla="*/ 1246541 h 4986521"/>
              <a:gd name="connsiteX5" fmla="*/ 11207787 w 11813706"/>
              <a:gd name="connsiteY5" fmla="*/ 1246541 h 4986521"/>
              <a:gd name="connsiteX6" fmla="*/ 6333977 w 11813706"/>
              <a:gd name="connsiteY6" fmla="*/ 4986164 h 4986521"/>
              <a:gd name="connsiteX7" fmla="*/ 5087437 w 11813706"/>
              <a:gd name="connsiteY7" fmla="*/ 4986164 h 4986521"/>
              <a:gd name="connsiteX8" fmla="*/ 8965 w 11813706"/>
              <a:gd name="connsiteY8" fmla="*/ 2160494 h 4986521"/>
              <a:gd name="connsiteX9" fmla="*/ 1407906 w 11813706"/>
              <a:gd name="connsiteY9" fmla="*/ 2133600 h 4986521"/>
              <a:gd name="connsiteX10" fmla="*/ 6333978 w 11813706"/>
              <a:gd name="connsiteY10" fmla="*/ 4986164 h 4986521"/>
              <a:gd name="connsiteX0" fmla="*/ 10744356 w 11813706"/>
              <a:gd name="connsiteY0" fmla="*/ 0 h 5001581"/>
              <a:gd name="connsiteX1" fmla="*/ 11813706 w 11813706"/>
              <a:gd name="connsiteY1" fmla="*/ 1246541 h 5001581"/>
              <a:gd name="connsiteX2" fmla="*/ 11207787 w 11813706"/>
              <a:gd name="connsiteY2" fmla="*/ 1246541 h 5001581"/>
              <a:gd name="connsiteX3" fmla="*/ 5710707 w 11813706"/>
              <a:gd name="connsiteY3" fmla="*/ 4947793 h 5001581"/>
              <a:gd name="connsiteX4" fmla="*/ 9961246 w 11813706"/>
              <a:gd name="connsiteY4" fmla="*/ 1246541 h 5001581"/>
              <a:gd name="connsiteX5" fmla="*/ 9355327 w 11813706"/>
              <a:gd name="connsiteY5" fmla="*/ 1246541 h 5001581"/>
              <a:gd name="connsiteX6" fmla="*/ 10744356 w 11813706"/>
              <a:gd name="connsiteY6" fmla="*/ 0 h 5001581"/>
              <a:gd name="connsiteX0" fmla="*/ 5087437 w 11813706"/>
              <a:gd name="connsiteY0" fmla="*/ 4986164 h 5001581"/>
              <a:gd name="connsiteX1" fmla="*/ 0 w 11813706"/>
              <a:gd name="connsiteY1" fmla="*/ 2151529 h 5001581"/>
              <a:gd name="connsiteX2" fmla="*/ 1443764 w 11813706"/>
              <a:gd name="connsiteY2" fmla="*/ 2124635 h 5001581"/>
              <a:gd name="connsiteX3" fmla="*/ 6333978 w 11813706"/>
              <a:gd name="connsiteY3" fmla="*/ 4986164 h 5001581"/>
              <a:gd name="connsiteX4" fmla="*/ 5087437 w 11813706"/>
              <a:gd name="connsiteY4" fmla="*/ 4986164 h 5001581"/>
              <a:gd name="connsiteX0" fmla="*/ 5092143 w 11813706"/>
              <a:gd name="connsiteY0" fmla="*/ 5001581 h 5001581"/>
              <a:gd name="connsiteX1" fmla="*/ 9961246 w 11813706"/>
              <a:gd name="connsiteY1" fmla="*/ 1246541 h 5001581"/>
              <a:gd name="connsiteX2" fmla="*/ 9355327 w 11813706"/>
              <a:gd name="connsiteY2" fmla="*/ 1246541 h 5001581"/>
              <a:gd name="connsiteX3" fmla="*/ 10744356 w 11813706"/>
              <a:gd name="connsiteY3" fmla="*/ 0 h 5001581"/>
              <a:gd name="connsiteX4" fmla="*/ 11813706 w 11813706"/>
              <a:gd name="connsiteY4" fmla="*/ 1246541 h 5001581"/>
              <a:gd name="connsiteX5" fmla="*/ 11207787 w 11813706"/>
              <a:gd name="connsiteY5" fmla="*/ 1246541 h 5001581"/>
              <a:gd name="connsiteX6" fmla="*/ 6333977 w 11813706"/>
              <a:gd name="connsiteY6" fmla="*/ 4986164 h 5001581"/>
              <a:gd name="connsiteX7" fmla="*/ 5087437 w 11813706"/>
              <a:gd name="connsiteY7" fmla="*/ 4986164 h 5001581"/>
              <a:gd name="connsiteX8" fmla="*/ 8965 w 11813706"/>
              <a:gd name="connsiteY8" fmla="*/ 2160494 h 5001581"/>
              <a:gd name="connsiteX9" fmla="*/ 1407906 w 11813706"/>
              <a:gd name="connsiteY9" fmla="*/ 2133600 h 5001581"/>
              <a:gd name="connsiteX10" fmla="*/ 6333978 w 11813706"/>
              <a:gd name="connsiteY10" fmla="*/ 4986164 h 5001581"/>
              <a:gd name="connsiteX0" fmla="*/ 10744356 w 11813706"/>
              <a:gd name="connsiteY0" fmla="*/ 0 h 5030470"/>
              <a:gd name="connsiteX1" fmla="*/ 11813706 w 11813706"/>
              <a:gd name="connsiteY1" fmla="*/ 1246541 h 5030470"/>
              <a:gd name="connsiteX2" fmla="*/ 11207787 w 11813706"/>
              <a:gd name="connsiteY2" fmla="*/ 1246541 h 5030470"/>
              <a:gd name="connsiteX3" fmla="*/ 5101107 w 11813706"/>
              <a:gd name="connsiteY3" fmla="*/ 4992616 h 5030470"/>
              <a:gd name="connsiteX4" fmla="*/ 9961246 w 11813706"/>
              <a:gd name="connsiteY4" fmla="*/ 1246541 h 5030470"/>
              <a:gd name="connsiteX5" fmla="*/ 9355327 w 11813706"/>
              <a:gd name="connsiteY5" fmla="*/ 1246541 h 5030470"/>
              <a:gd name="connsiteX6" fmla="*/ 10744356 w 11813706"/>
              <a:gd name="connsiteY6" fmla="*/ 0 h 5030470"/>
              <a:gd name="connsiteX0" fmla="*/ 5087437 w 11813706"/>
              <a:gd name="connsiteY0" fmla="*/ 4986164 h 5030470"/>
              <a:gd name="connsiteX1" fmla="*/ 0 w 11813706"/>
              <a:gd name="connsiteY1" fmla="*/ 2151529 h 5030470"/>
              <a:gd name="connsiteX2" fmla="*/ 1443764 w 11813706"/>
              <a:gd name="connsiteY2" fmla="*/ 2124635 h 5030470"/>
              <a:gd name="connsiteX3" fmla="*/ 6333978 w 11813706"/>
              <a:gd name="connsiteY3" fmla="*/ 4986164 h 5030470"/>
              <a:gd name="connsiteX4" fmla="*/ 5087437 w 11813706"/>
              <a:gd name="connsiteY4" fmla="*/ 4986164 h 5030470"/>
              <a:gd name="connsiteX0" fmla="*/ 5092143 w 11813706"/>
              <a:gd name="connsiteY0" fmla="*/ 5001581 h 5030470"/>
              <a:gd name="connsiteX1" fmla="*/ 9961246 w 11813706"/>
              <a:gd name="connsiteY1" fmla="*/ 1246541 h 5030470"/>
              <a:gd name="connsiteX2" fmla="*/ 9355327 w 11813706"/>
              <a:gd name="connsiteY2" fmla="*/ 1246541 h 5030470"/>
              <a:gd name="connsiteX3" fmla="*/ 10744356 w 11813706"/>
              <a:gd name="connsiteY3" fmla="*/ 0 h 5030470"/>
              <a:gd name="connsiteX4" fmla="*/ 11813706 w 11813706"/>
              <a:gd name="connsiteY4" fmla="*/ 1246541 h 5030470"/>
              <a:gd name="connsiteX5" fmla="*/ 11207787 w 11813706"/>
              <a:gd name="connsiteY5" fmla="*/ 1246541 h 5030470"/>
              <a:gd name="connsiteX6" fmla="*/ 6333977 w 11813706"/>
              <a:gd name="connsiteY6" fmla="*/ 4986164 h 5030470"/>
              <a:gd name="connsiteX7" fmla="*/ 5087437 w 11813706"/>
              <a:gd name="connsiteY7" fmla="*/ 4986164 h 5030470"/>
              <a:gd name="connsiteX8" fmla="*/ 8965 w 11813706"/>
              <a:gd name="connsiteY8" fmla="*/ 2160494 h 5030470"/>
              <a:gd name="connsiteX9" fmla="*/ 1407906 w 11813706"/>
              <a:gd name="connsiteY9" fmla="*/ 2133600 h 5030470"/>
              <a:gd name="connsiteX10" fmla="*/ 6333978 w 11813706"/>
              <a:gd name="connsiteY10" fmla="*/ 4986164 h 5030470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333978 w 11813706"/>
              <a:gd name="connsiteY10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199507 w 11813706"/>
              <a:gd name="connsiteY10" fmla="*/ 496823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10" fmla="*/ 6190543 w 11813706"/>
              <a:gd name="connsiteY10" fmla="*/ 4977199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0744356 w 11813706"/>
              <a:gd name="connsiteY3" fmla="*/ 0 h 5026818"/>
              <a:gd name="connsiteX4" fmla="*/ 11813706 w 11813706"/>
              <a:gd name="connsiteY4" fmla="*/ 1246541 h 5026818"/>
              <a:gd name="connsiteX5" fmla="*/ 11207787 w 11813706"/>
              <a:gd name="connsiteY5" fmla="*/ 1246541 h 5026818"/>
              <a:gd name="connsiteX6" fmla="*/ 6333977 w 11813706"/>
              <a:gd name="connsiteY6" fmla="*/ 4986164 h 5026818"/>
              <a:gd name="connsiteX7" fmla="*/ 5087437 w 11813706"/>
              <a:gd name="connsiteY7" fmla="*/ 4986164 h 5026818"/>
              <a:gd name="connsiteX8" fmla="*/ 8965 w 11813706"/>
              <a:gd name="connsiteY8" fmla="*/ 2160494 h 5026818"/>
              <a:gd name="connsiteX9" fmla="*/ 1407906 w 11813706"/>
              <a:gd name="connsiteY9" fmla="*/ 2133600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7" fmla="*/ 8965 w 11813706"/>
              <a:gd name="connsiteY7" fmla="*/ 2160494 h 5026818"/>
              <a:gd name="connsiteX8" fmla="*/ 1407906 w 11813706"/>
              <a:gd name="connsiteY8" fmla="*/ 2133600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7" fmla="*/ 8965 w 11813706"/>
              <a:gd name="connsiteY7" fmla="*/ 216049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6" fmla="*/ 5087437 w 11813706"/>
              <a:gd name="connsiteY6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5" fmla="*/ 6333977 w 11813706"/>
              <a:gd name="connsiteY5" fmla="*/ 4986164 h 5026818"/>
              <a:gd name="connsiteX0" fmla="*/ 10744356 w 11813706"/>
              <a:gd name="connsiteY0" fmla="*/ 0 h 5026818"/>
              <a:gd name="connsiteX1" fmla="*/ 11813706 w 11813706"/>
              <a:gd name="connsiteY1" fmla="*/ 1246541 h 5026818"/>
              <a:gd name="connsiteX2" fmla="*/ 11207787 w 11813706"/>
              <a:gd name="connsiteY2" fmla="*/ 1246541 h 5026818"/>
              <a:gd name="connsiteX3" fmla="*/ 5101107 w 11813706"/>
              <a:gd name="connsiteY3" fmla="*/ 4992616 h 5026818"/>
              <a:gd name="connsiteX4" fmla="*/ 9961246 w 11813706"/>
              <a:gd name="connsiteY4" fmla="*/ 1246541 h 5026818"/>
              <a:gd name="connsiteX5" fmla="*/ 9355327 w 11813706"/>
              <a:gd name="connsiteY5" fmla="*/ 1246541 h 5026818"/>
              <a:gd name="connsiteX6" fmla="*/ 10744356 w 11813706"/>
              <a:gd name="connsiteY6" fmla="*/ 0 h 5026818"/>
              <a:gd name="connsiteX0" fmla="*/ 5087437 w 11813706"/>
              <a:gd name="connsiteY0" fmla="*/ 4986164 h 5026818"/>
              <a:gd name="connsiteX1" fmla="*/ 0 w 11813706"/>
              <a:gd name="connsiteY1" fmla="*/ 2151529 h 5026818"/>
              <a:gd name="connsiteX2" fmla="*/ 1443764 w 11813706"/>
              <a:gd name="connsiteY2" fmla="*/ 2124635 h 5026818"/>
              <a:gd name="connsiteX3" fmla="*/ 6333978 w 11813706"/>
              <a:gd name="connsiteY3" fmla="*/ 4986164 h 5026818"/>
              <a:gd name="connsiteX4" fmla="*/ 5087437 w 11813706"/>
              <a:gd name="connsiteY4" fmla="*/ 4986164 h 5026818"/>
              <a:gd name="connsiteX0" fmla="*/ 5092143 w 11813706"/>
              <a:gd name="connsiteY0" fmla="*/ 5001581 h 5026818"/>
              <a:gd name="connsiteX1" fmla="*/ 9961246 w 11813706"/>
              <a:gd name="connsiteY1" fmla="*/ 1246541 h 5026818"/>
              <a:gd name="connsiteX2" fmla="*/ 9355327 w 11813706"/>
              <a:gd name="connsiteY2" fmla="*/ 1246541 h 5026818"/>
              <a:gd name="connsiteX3" fmla="*/ 11813706 w 11813706"/>
              <a:gd name="connsiteY3" fmla="*/ 1246541 h 5026818"/>
              <a:gd name="connsiteX4" fmla="*/ 11207787 w 11813706"/>
              <a:gd name="connsiteY4" fmla="*/ 1246541 h 5026818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4" fmla="*/ 11207787 w 11813706"/>
              <a:gd name="connsiteY4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4" fmla="*/ 11763598 w 11813706"/>
              <a:gd name="connsiteY4" fmla="*/ 1103106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5092143 w 11813706"/>
              <a:gd name="connsiteY0" fmla="*/ 4759534 h 4784771"/>
              <a:gd name="connsiteX1" fmla="*/ 9961246 w 11813706"/>
              <a:gd name="connsiteY1" fmla="*/ 1004494 h 4784771"/>
              <a:gd name="connsiteX2" fmla="*/ 9355327 w 11813706"/>
              <a:gd name="connsiteY2" fmla="*/ 1004494 h 4784771"/>
              <a:gd name="connsiteX3" fmla="*/ 11813706 w 11813706"/>
              <a:gd name="connsiteY3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87437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87437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51578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51578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84771"/>
              <a:gd name="connsiteX1" fmla="*/ 11813706 w 11813706"/>
              <a:gd name="connsiteY1" fmla="*/ 1004494 h 4784771"/>
              <a:gd name="connsiteX2" fmla="*/ 11207787 w 11813706"/>
              <a:gd name="connsiteY2" fmla="*/ 1004494 h 4784771"/>
              <a:gd name="connsiteX3" fmla="*/ 5101107 w 11813706"/>
              <a:gd name="connsiteY3" fmla="*/ 4750569 h 4784771"/>
              <a:gd name="connsiteX4" fmla="*/ 9961246 w 11813706"/>
              <a:gd name="connsiteY4" fmla="*/ 1004494 h 4784771"/>
              <a:gd name="connsiteX5" fmla="*/ 9355327 w 11813706"/>
              <a:gd name="connsiteY5" fmla="*/ 1004494 h 4784771"/>
              <a:gd name="connsiteX6" fmla="*/ 10627815 w 11813706"/>
              <a:gd name="connsiteY6" fmla="*/ 0 h 4784771"/>
              <a:gd name="connsiteX0" fmla="*/ 5051578 w 11813706"/>
              <a:gd name="connsiteY0" fmla="*/ 4744117 h 4784771"/>
              <a:gd name="connsiteX1" fmla="*/ 0 w 11813706"/>
              <a:gd name="connsiteY1" fmla="*/ 1909482 h 4784771"/>
              <a:gd name="connsiteX2" fmla="*/ 1443764 w 11813706"/>
              <a:gd name="connsiteY2" fmla="*/ 1882588 h 4784771"/>
              <a:gd name="connsiteX3" fmla="*/ 6333978 w 11813706"/>
              <a:gd name="connsiteY3" fmla="*/ 4744117 h 4784771"/>
              <a:gd name="connsiteX4" fmla="*/ 5051578 w 11813706"/>
              <a:gd name="connsiteY4" fmla="*/ 4744117 h 4784771"/>
              <a:gd name="connsiteX0" fmla="*/ 9961246 w 11813706"/>
              <a:gd name="connsiteY0" fmla="*/ 1004494 h 4784771"/>
              <a:gd name="connsiteX1" fmla="*/ 9355327 w 11813706"/>
              <a:gd name="connsiteY1" fmla="*/ 1004494 h 4784771"/>
              <a:gd name="connsiteX2" fmla="*/ 11813706 w 11813706"/>
              <a:gd name="connsiteY2" fmla="*/ 1004494 h 4784771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44117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333978 w 11813706"/>
              <a:gd name="connsiteY3" fmla="*/ 4708258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55090"/>
              <a:gd name="connsiteX1" fmla="*/ 11813706 w 11813706"/>
              <a:gd name="connsiteY1" fmla="*/ 1004494 h 4755090"/>
              <a:gd name="connsiteX2" fmla="*/ 11207787 w 11813706"/>
              <a:gd name="connsiteY2" fmla="*/ 1004494 h 4755090"/>
              <a:gd name="connsiteX3" fmla="*/ 5101107 w 11813706"/>
              <a:gd name="connsiteY3" fmla="*/ 4750569 h 4755090"/>
              <a:gd name="connsiteX4" fmla="*/ 9961246 w 11813706"/>
              <a:gd name="connsiteY4" fmla="*/ 1004494 h 4755090"/>
              <a:gd name="connsiteX5" fmla="*/ 9355327 w 11813706"/>
              <a:gd name="connsiteY5" fmla="*/ 1004494 h 4755090"/>
              <a:gd name="connsiteX6" fmla="*/ 10627815 w 11813706"/>
              <a:gd name="connsiteY6" fmla="*/ 0 h 4755090"/>
              <a:gd name="connsiteX0" fmla="*/ 5051578 w 11813706"/>
              <a:gd name="connsiteY0" fmla="*/ 4744117 h 4755090"/>
              <a:gd name="connsiteX1" fmla="*/ 0 w 11813706"/>
              <a:gd name="connsiteY1" fmla="*/ 1909482 h 4755090"/>
              <a:gd name="connsiteX2" fmla="*/ 1443764 w 11813706"/>
              <a:gd name="connsiteY2" fmla="*/ 1882588 h 4755090"/>
              <a:gd name="connsiteX3" fmla="*/ 6154684 w 11813706"/>
              <a:gd name="connsiteY3" fmla="*/ 4690329 h 4755090"/>
              <a:gd name="connsiteX4" fmla="*/ 5051578 w 11813706"/>
              <a:gd name="connsiteY4" fmla="*/ 4744117 h 4755090"/>
              <a:gd name="connsiteX0" fmla="*/ 9961246 w 11813706"/>
              <a:gd name="connsiteY0" fmla="*/ 1004494 h 4755090"/>
              <a:gd name="connsiteX1" fmla="*/ 9355327 w 11813706"/>
              <a:gd name="connsiteY1" fmla="*/ 1004494 h 4755090"/>
              <a:gd name="connsiteX2" fmla="*/ 11813706 w 11813706"/>
              <a:gd name="connsiteY2" fmla="*/ 1004494 h 4755090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154684 w 11813706"/>
              <a:gd name="connsiteY3" fmla="*/ 4690329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154684 w 11813706"/>
              <a:gd name="connsiteY3" fmla="*/ 4690329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432269 w 11813706"/>
              <a:gd name="connsiteY3" fmla="*/ 4616850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77148 w 11813706"/>
              <a:gd name="connsiteY3" fmla="*/ 4625014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77148 w 11813706"/>
              <a:gd name="connsiteY3" fmla="*/ 4625014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93477 w 11813706"/>
              <a:gd name="connsiteY3" fmla="*/ 4592356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6293477 w 11813706"/>
              <a:gd name="connsiteY3" fmla="*/ 4592356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  <a:gd name="connsiteX0" fmla="*/ 10627815 w 11813706"/>
              <a:gd name="connsiteY0" fmla="*/ 0 h 4766375"/>
              <a:gd name="connsiteX1" fmla="*/ 11813706 w 11813706"/>
              <a:gd name="connsiteY1" fmla="*/ 1004494 h 4766375"/>
              <a:gd name="connsiteX2" fmla="*/ 11207787 w 11813706"/>
              <a:gd name="connsiteY2" fmla="*/ 1004494 h 4766375"/>
              <a:gd name="connsiteX3" fmla="*/ 5101107 w 11813706"/>
              <a:gd name="connsiteY3" fmla="*/ 4750569 h 4766375"/>
              <a:gd name="connsiteX4" fmla="*/ 9961246 w 11813706"/>
              <a:gd name="connsiteY4" fmla="*/ 1004494 h 4766375"/>
              <a:gd name="connsiteX5" fmla="*/ 9355327 w 11813706"/>
              <a:gd name="connsiteY5" fmla="*/ 1004494 h 4766375"/>
              <a:gd name="connsiteX6" fmla="*/ 10627815 w 11813706"/>
              <a:gd name="connsiteY6" fmla="*/ 0 h 4766375"/>
              <a:gd name="connsiteX0" fmla="*/ 5108728 w 11813706"/>
              <a:gd name="connsiteY0" fmla="*/ 4760446 h 4766375"/>
              <a:gd name="connsiteX1" fmla="*/ 0 w 11813706"/>
              <a:gd name="connsiteY1" fmla="*/ 1909482 h 4766375"/>
              <a:gd name="connsiteX2" fmla="*/ 1443764 w 11813706"/>
              <a:gd name="connsiteY2" fmla="*/ 1882588 h 4766375"/>
              <a:gd name="connsiteX3" fmla="*/ 7060920 w 11813706"/>
              <a:gd name="connsiteY3" fmla="*/ 4437235 h 4766375"/>
              <a:gd name="connsiteX4" fmla="*/ 5108728 w 11813706"/>
              <a:gd name="connsiteY4" fmla="*/ 4760446 h 4766375"/>
              <a:gd name="connsiteX0" fmla="*/ 9961246 w 11813706"/>
              <a:gd name="connsiteY0" fmla="*/ 1004494 h 4766375"/>
              <a:gd name="connsiteX1" fmla="*/ 9355327 w 11813706"/>
              <a:gd name="connsiteY1" fmla="*/ 1004494 h 4766375"/>
              <a:gd name="connsiteX2" fmla="*/ 11813706 w 11813706"/>
              <a:gd name="connsiteY2" fmla="*/ 1004494 h 476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13706" h="4766375" stroke="0" extrusionOk="0">
                <a:moveTo>
                  <a:pt x="10627815" y="0"/>
                </a:moveTo>
                <a:lnTo>
                  <a:pt x="11813706" y="1004494"/>
                </a:lnTo>
                <a:lnTo>
                  <a:pt x="11207787" y="1004494"/>
                </a:lnTo>
                <a:cubicBezTo>
                  <a:pt x="10575147" y="3431586"/>
                  <a:pt x="7522548" y="4845797"/>
                  <a:pt x="5101107" y="4750569"/>
                </a:cubicBezTo>
                <a:cubicBezTo>
                  <a:pt x="7150267" y="4497285"/>
                  <a:pt x="9444983" y="2985109"/>
                  <a:pt x="9961246" y="1004494"/>
                </a:cubicBezTo>
                <a:lnTo>
                  <a:pt x="9355327" y="1004494"/>
                </a:lnTo>
                <a:lnTo>
                  <a:pt x="10627815" y="0"/>
                </a:lnTo>
                <a:close/>
              </a:path>
              <a:path w="11813706" h="4766375" fill="darkenLess" stroke="0" extrusionOk="0">
                <a:moveTo>
                  <a:pt x="5108728" y="4760446"/>
                </a:moveTo>
                <a:cubicBezTo>
                  <a:pt x="2409402" y="4805269"/>
                  <a:pt x="0" y="4663264"/>
                  <a:pt x="0" y="1909482"/>
                </a:cubicBezTo>
                <a:lnTo>
                  <a:pt x="1443764" y="1882588"/>
                </a:lnTo>
                <a:cubicBezTo>
                  <a:pt x="1443764" y="4636370"/>
                  <a:pt x="4901398" y="4380085"/>
                  <a:pt x="7060920" y="4437235"/>
                </a:cubicBezTo>
                <a:cubicBezTo>
                  <a:pt x="6633453" y="4437235"/>
                  <a:pt x="5697719" y="4730350"/>
                  <a:pt x="5108728" y="4760446"/>
                </a:cubicBezTo>
                <a:close/>
              </a:path>
              <a:path w="11813706" h="4766375" fill="none" extrusionOk="0">
                <a:moveTo>
                  <a:pt x="9961246" y="1004494"/>
                </a:moveTo>
                <a:lnTo>
                  <a:pt x="9355327" y="1004494"/>
                </a:lnTo>
                <a:lnTo>
                  <a:pt x="11813706" y="1004494"/>
                </a:lnTo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>
              <a:solidFill>
                <a:schemeClr val="tx1"/>
              </a:solidFill>
            </a:endParaRPr>
          </a:p>
        </p:txBody>
      </p:sp>
      <p:sp>
        <p:nvSpPr>
          <p:cNvPr id="84" name="Ristkülik: ümarnurkne 83">
            <a:extLst>
              <a:ext uri="{FF2B5EF4-FFF2-40B4-BE49-F238E27FC236}">
                <a16:creationId xmlns:a16="http://schemas.microsoft.com/office/drawing/2014/main" id="{AD36D79C-BA34-4B75-F785-6D61F0F58E46}"/>
              </a:ext>
            </a:extLst>
          </p:cNvPr>
          <p:cNvSpPr/>
          <p:nvPr/>
        </p:nvSpPr>
        <p:spPr>
          <a:xfrm>
            <a:off x="25052" y="20819"/>
            <a:ext cx="5134802" cy="3308916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18BD23-6933-5B1C-6568-EC0D3F59859A}"/>
              </a:ext>
            </a:extLst>
          </p:cNvPr>
          <p:cNvSpPr txBox="1"/>
          <p:nvPr/>
        </p:nvSpPr>
        <p:spPr>
          <a:xfrm>
            <a:off x="1882549" y="1247346"/>
            <a:ext cx="3010924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1200" dirty="0">
                <a:latin typeface="Axure Handwriting" panose="020B0402020200020204" pitchFamily="34" charset="0"/>
              </a:rPr>
              <a:t>Loovtöö sooritamine on vajalik põhikooli lõpetamiseks.</a:t>
            </a:r>
          </a:p>
          <a:p>
            <a:r>
              <a:rPr lang="et-EE" sz="1200" dirty="0">
                <a:latin typeface="Axure Handwriting" panose="020B0402020200020204" pitchFamily="34" charset="0"/>
              </a:rPr>
              <a:t>ÕPIME JA ARENDAME OSKUSI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Ajaplaneerimise oskus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Tähtaegadest kinnipidamise oskus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Eneseväljendusoskus ja -julgus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Esinemisoskus ja -julgus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Tehtu analüüs ja järelduste tegemine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Loovuse rakendamine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1200" dirty="0">
                <a:latin typeface="Axure Handwriting" panose="020B0402020200020204" pitchFamily="34" charset="0"/>
              </a:rPr>
              <a:t>… õpime midagi uut</a:t>
            </a:r>
          </a:p>
        </p:txBody>
      </p:sp>
      <p:grpSp>
        <p:nvGrpSpPr>
          <p:cNvPr id="13" name="Rühm 12">
            <a:extLst>
              <a:ext uri="{FF2B5EF4-FFF2-40B4-BE49-F238E27FC236}">
                <a16:creationId xmlns:a16="http://schemas.microsoft.com/office/drawing/2014/main" id="{FBD4B319-8306-0893-F6D0-B54E824C6864}"/>
              </a:ext>
            </a:extLst>
          </p:cNvPr>
          <p:cNvGrpSpPr/>
          <p:nvPr/>
        </p:nvGrpSpPr>
        <p:grpSpPr>
          <a:xfrm>
            <a:off x="35242" y="901625"/>
            <a:ext cx="1715133" cy="1195783"/>
            <a:chOff x="107384" y="2243627"/>
            <a:chExt cx="1715133" cy="1195783"/>
          </a:xfrm>
        </p:grpSpPr>
        <p:sp>
          <p:nvSpPr>
            <p:cNvPr id="10" name="Jutumull: ümarnurk-ristkülik 9">
              <a:extLst>
                <a:ext uri="{FF2B5EF4-FFF2-40B4-BE49-F238E27FC236}">
                  <a16:creationId xmlns:a16="http://schemas.microsoft.com/office/drawing/2014/main" id="{F5B9E0BC-3614-43CD-78DB-E34CD5EA4521}"/>
                </a:ext>
              </a:extLst>
            </p:cNvPr>
            <p:cNvSpPr/>
            <p:nvPr/>
          </p:nvSpPr>
          <p:spPr>
            <a:xfrm>
              <a:off x="107384" y="2543886"/>
              <a:ext cx="1715133" cy="895524"/>
            </a:xfrm>
            <a:prstGeom prst="wedgeRoundRectCallout">
              <a:avLst>
                <a:gd name="adj1" fmla="val 35051"/>
                <a:gd name="adj2" fmla="val 64635"/>
                <a:gd name="adj3" fmla="val 16667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t-EE" sz="1100" b="1" dirty="0">
                  <a:latin typeface="Axure Handwriting" panose="020B0402020200020204" pitchFamily="34" charset="0"/>
                </a:rPr>
                <a:t>LOOVTÖÖ</a:t>
              </a:r>
              <a:r>
                <a:rPr lang="et-EE" sz="1100" dirty="0">
                  <a:latin typeface="Axure Handwriting" panose="020B0402020200020204" pitchFamily="34" charset="0"/>
                </a:rPr>
                <a:t> 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uurimus</a:t>
              </a:r>
              <a:r>
                <a:rPr lang="fi-FI" sz="1100" dirty="0">
                  <a:latin typeface="Axure Handwriting" panose="020B0402020200020204" pitchFamily="34" charset="0"/>
                </a:rPr>
                <a:t>, </a:t>
              </a:r>
              <a:endParaRPr lang="et-EE" sz="1100" dirty="0">
                <a:latin typeface="Axure Handwriting" panose="020B0402020200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projekt</a:t>
              </a:r>
              <a:r>
                <a:rPr lang="fi-FI" sz="1100" dirty="0">
                  <a:latin typeface="Axure Handwriting" panose="020B0402020200020204" pitchFamily="34" charset="0"/>
                </a:rPr>
                <a:t>, </a:t>
              </a:r>
              <a:endParaRPr lang="et-EE" sz="1100" dirty="0">
                <a:latin typeface="Axure Handwriting" panose="020B0402020200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kunstitöö</a:t>
              </a:r>
              <a:endParaRPr lang="fi-FI" sz="1100" dirty="0">
                <a:latin typeface="Axure Handwriting" panose="020B0402020200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i-FI" sz="1100" dirty="0" err="1">
                  <a:latin typeface="Axure Handwriting" panose="020B0402020200020204" pitchFamily="34" charset="0"/>
                </a:rPr>
                <a:t>või</a:t>
              </a:r>
              <a:r>
                <a:rPr lang="fi-FI" sz="1100" dirty="0">
                  <a:latin typeface="Axure Handwriting" panose="020B0402020200020204" pitchFamily="34" charset="0"/>
                </a:rPr>
                <a:t> muu </a:t>
              </a:r>
              <a:r>
                <a:rPr lang="fi-FI" sz="1100" dirty="0" err="1">
                  <a:latin typeface="Axure Handwriting" panose="020B0402020200020204" pitchFamily="34" charset="0"/>
                </a:rPr>
                <a:t>taoline</a:t>
              </a:r>
              <a:endParaRPr lang="et-EE" sz="1100" dirty="0">
                <a:latin typeface="Axure Handwriting" panose="020B0402020200020204" pitchFamily="34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00CC799-BD97-872B-D765-775EDD0368AB}"/>
                </a:ext>
              </a:extLst>
            </p:cNvPr>
            <p:cNvSpPr txBox="1"/>
            <p:nvPr/>
          </p:nvSpPr>
          <p:spPr>
            <a:xfrm>
              <a:off x="107384" y="2243627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dirty="0">
                  <a:latin typeface="Axure Handwriting" panose="020B0402020200020204" pitchFamily="34" charset="0"/>
                </a:rPr>
                <a:t>Mis?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5649C07-30DD-B1F8-E5FC-04969C72A4CE}"/>
              </a:ext>
            </a:extLst>
          </p:cNvPr>
          <p:cNvSpPr txBox="1"/>
          <p:nvPr/>
        </p:nvSpPr>
        <p:spPr>
          <a:xfrm>
            <a:off x="2066989" y="939203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latin typeface="Axure Handwriting" panose="020B0402020200020204" pitchFamily="34" charset="0"/>
              </a:rPr>
              <a:t>Miks?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72EA24-FF16-A3E7-A168-464C4CDBE617}"/>
              </a:ext>
            </a:extLst>
          </p:cNvPr>
          <p:cNvSpPr txBox="1"/>
          <p:nvPr/>
        </p:nvSpPr>
        <p:spPr>
          <a:xfrm>
            <a:off x="55041" y="222481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latin typeface="Axure Handwriting" panose="020B0402020200020204" pitchFamily="34" charset="0"/>
              </a:rPr>
              <a:t>Kes?</a:t>
            </a:r>
          </a:p>
        </p:txBody>
      </p:sp>
      <p:grpSp>
        <p:nvGrpSpPr>
          <p:cNvPr id="11" name="Rühm 10">
            <a:extLst>
              <a:ext uri="{FF2B5EF4-FFF2-40B4-BE49-F238E27FC236}">
                <a16:creationId xmlns:a16="http://schemas.microsoft.com/office/drawing/2014/main" id="{B47D7478-92B5-94D6-FE1B-9A4ACFC89271}"/>
              </a:ext>
            </a:extLst>
          </p:cNvPr>
          <p:cNvGrpSpPr/>
          <p:nvPr/>
        </p:nvGrpSpPr>
        <p:grpSpPr>
          <a:xfrm>
            <a:off x="831016" y="2300339"/>
            <a:ext cx="578740" cy="383154"/>
            <a:chOff x="1343973" y="4366146"/>
            <a:chExt cx="782387" cy="520404"/>
          </a:xfrm>
        </p:grpSpPr>
        <p:grpSp>
          <p:nvGrpSpPr>
            <p:cNvPr id="71" name="Rühm 70">
              <a:extLst>
                <a:ext uri="{FF2B5EF4-FFF2-40B4-BE49-F238E27FC236}">
                  <a16:creationId xmlns:a16="http://schemas.microsoft.com/office/drawing/2014/main" id="{7D94CD2B-3089-A340-1FE4-5B89AC4D01AD}"/>
                </a:ext>
              </a:extLst>
            </p:cNvPr>
            <p:cNvGrpSpPr/>
            <p:nvPr/>
          </p:nvGrpSpPr>
          <p:grpSpPr>
            <a:xfrm>
              <a:off x="1343973" y="4366146"/>
              <a:ext cx="252253" cy="520404"/>
              <a:chOff x="282619" y="5543545"/>
              <a:chExt cx="301536" cy="669372"/>
            </a:xfrm>
          </p:grpSpPr>
          <p:sp>
            <p:nvSpPr>
              <p:cNvPr id="72" name="Ovaal 71">
                <a:extLst>
                  <a:ext uri="{FF2B5EF4-FFF2-40B4-BE49-F238E27FC236}">
                    <a16:creationId xmlns:a16="http://schemas.microsoft.com/office/drawing/2014/main" id="{73DEF96C-0AD4-C7D6-E5F6-8FAC71DD712E}"/>
                  </a:ext>
                </a:extLst>
              </p:cNvPr>
              <p:cNvSpPr/>
              <p:nvPr/>
            </p:nvSpPr>
            <p:spPr>
              <a:xfrm>
                <a:off x="323850" y="5543545"/>
                <a:ext cx="219075" cy="300040"/>
              </a:xfrm>
              <a:custGeom>
                <a:avLst/>
                <a:gdLst>
                  <a:gd name="csX0" fmla="*/ 0 w 219075"/>
                  <a:gd name="csY0" fmla="*/ 150020 h 300040"/>
                  <a:gd name="csX1" fmla="*/ 109538 w 219075"/>
                  <a:gd name="csY1" fmla="*/ 0 h 300040"/>
                  <a:gd name="csX2" fmla="*/ 219076 w 219075"/>
                  <a:gd name="csY2" fmla="*/ 150020 h 300040"/>
                  <a:gd name="csX3" fmla="*/ 109538 w 219075"/>
                  <a:gd name="csY3" fmla="*/ 300040 h 300040"/>
                  <a:gd name="csX4" fmla="*/ 0 w 219075"/>
                  <a:gd name="csY4" fmla="*/ 150020 h 30004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19075" h="300040" fill="none" extrusionOk="0">
                    <a:moveTo>
                      <a:pt x="0" y="150020"/>
                    </a:moveTo>
                    <a:cubicBezTo>
                      <a:pt x="-7395" y="70039"/>
                      <a:pt x="45517" y="7904"/>
                      <a:pt x="109538" y="0"/>
                    </a:cubicBezTo>
                    <a:cubicBezTo>
                      <a:pt x="157350" y="10101"/>
                      <a:pt x="236499" y="69713"/>
                      <a:pt x="219076" y="150020"/>
                    </a:cubicBezTo>
                    <a:cubicBezTo>
                      <a:pt x="209533" y="228757"/>
                      <a:pt x="181259" y="305370"/>
                      <a:pt x="109538" y="300040"/>
                    </a:cubicBezTo>
                    <a:cubicBezTo>
                      <a:pt x="60493" y="301187"/>
                      <a:pt x="9356" y="225880"/>
                      <a:pt x="0" y="150020"/>
                    </a:cubicBezTo>
                    <a:close/>
                  </a:path>
                  <a:path w="219075" h="300040" stroke="0" extrusionOk="0">
                    <a:moveTo>
                      <a:pt x="0" y="150020"/>
                    </a:moveTo>
                    <a:cubicBezTo>
                      <a:pt x="11317" y="61273"/>
                      <a:pt x="48892" y="-6353"/>
                      <a:pt x="109538" y="0"/>
                    </a:cubicBezTo>
                    <a:cubicBezTo>
                      <a:pt x="172373" y="10939"/>
                      <a:pt x="216506" y="84476"/>
                      <a:pt x="219076" y="150020"/>
                    </a:cubicBezTo>
                    <a:cubicBezTo>
                      <a:pt x="213465" y="231825"/>
                      <a:pt x="162863" y="296014"/>
                      <a:pt x="109538" y="300040"/>
                    </a:cubicBezTo>
                    <a:cubicBezTo>
                      <a:pt x="51684" y="304938"/>
                      <a:pt x="2146" y="225857"/>
                      <a:pt x="0" y="15002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3917585345">
                      <a:prstGeom prst="ellipse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73" name="Vooskeemikujund &quot;viivitus&quot; 72">
                <a:extLst>
                  <a:ext uri="{FF2B5EF4-FFF2-40B4-BE49-F238E27FC236}">
                    <a16:creationId xmlns:a16="http://schemas.microsoft.com/office/drawing/2014/main" id="{FDEFE473-B8A7-298B-C97D-9B2A7CB1410B}"/>
                  </a:ext>
                </a:extLst>
              </p:cNvPr>
              <p:cNvSpPr/>
              <p:nvPr/>
            </p:nvSpPr>
            <p:spPr>
              <a:xfrm rot="16200000">
                <a:off x="248721" y="5877483"/>
                <a:ext cx="369332" cy="301536"/>
              </a:xfrm>
              <a:custGeom>
                <a:avLst/>
                <a:gdLst>
                  <a:gd name="csX0" fmla="*/ 0 w 369332"/>
                  <a:gd name="csY0" fmla="*/ 0 h 301536"/>
                  <a:gd name="csX1" fmla="*/ 184666 w 369332"/>
                  <a:gd name="csY1" fmla="*/ 0 h 301536"/>
                  <a:gd name="csX2" fmla="*/ 369332 w 369332"/>
                  <a:gd name="csY2" fmla="*/ 150768 h 301536"/>
                  <a:gd name="csX3" fmla="*/ 184666 w 369332"/>
                  <a:gd name="csY3" fmla="*/ 301536 h 301536"/>
                  <a:gd name="csX4" fmla="*/ 0 w 369332"/>
                  <a:gd name="csY4" fmla="*/ 301536 h 301536"/>
                  <a:gd name="csX5" fmla="*/ 0 w 369332"/>
                  <a:gd name="csY5" fmla="*/ 0 h 3015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69332" h="301536" fill="none" extrusionOk="0">
                    <a:moveTo>
                      <a:pt x="0" y="0"/>
                    </a:moveTo>
                    <a:cubicBezTo>
                      <a:pt x="90043" y="-2544"/>
                      <a:pt x="134717" y="-4430"/>
                      <a:pt x="184666" y="0"/>
                    </a:cubicBezTo>
                    <a:cubicBezTo>
                      <a:pt x="283230" y="19896"/>
                      <a:pt x="363336" y="71511"/>
                      <a:pt x="369332" y="150768"/>
                    </a:cubicBezTo>
                    <a:cubicBezTo>
                      <a:pt x="373371" y="235499"/>
                      <a:pt x="286885" y="320864"/>
                      <a:pt x="184666" y="301536"/>
                    </a:cubicBezTo>
                    <a:cubicBezTo>
                      <a:pt x="140940" y="294122"/>
                      <a:pt x="54564" y="310322"/>
                      <a:pt x="0" y="301536"/>
                    </a:cubicBezTo>
                    <a:cubicBezTo>
                      <a:pt x="6238" y="161657"/>
                      <a:pt x="5909" y="93906"/>
                      <a:pt x="0" y="0"/>
                    </a:cubicBezTo>
                    <a:close/>
                  </a:path>
                  <a:path w="369332" h="301536" stroke="0" extrusionOk="0">
                    <a:moveTo>
                      <a:pt x="0" y="0"/>
                    </a:moveTo>
                    <a:cubicBezTo>
                      <a:pt x="85645" y="5500"/>
                      <a:pt x="121803" y="-4468"/>
                      <a:pt x="184666" y="0"/>
                    </a:cubicBezTo>
                    <a:cubicBezTo>
                      <a:pt x="278620" y="4876"/>
                      <a:pt x="386273" y="74967"/>
                      <a:pt x="369332" y="150768"/>
                    </a:cubicBezTo>
                    <a:cubicBezTo>
                      <a:pt x="392126" y="226096"/>
                      <a:pt x="286270" y="311449"/>
                      <a:pt x="184666" y="301536"/>
                    </a:cubicBezTo>
                    <a:cubicBezTo>
                      <a:pt x="122398" y="306645"/>
                      <a:pt x="53644" y="309199"/>
                      <a:pt x="0" y="301536"/>
                    </a:cubicBezTo>
                    <a:cubicBezTo>
                      <a:pt x="-13945" y="202028"/>
                      <a:pt x="-14977" y="100635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1035231457">
                      <a:prstGeom prst="flowChartDelay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grpSp>
          <p:nvGrpSpPr>
            <p:cNvPr id="74" name="Rühm 73">
              <a:extLst>
                <a:ext uri="{FF2B5EF4-FFF2-40B4-BE49-F238E27FC236}">
                  <a16:creationId xmlns:a16="http://schemas.microsoft.com/office/drawing/2014/main" id="{92914587-22C5-60A0-AF10-99CFE8B369A7}"/>
                </a:ext>
              </a:extLst>
            </p:cNvPr>
            <p:cNvGrpSpPr/>
            <p:nvPr/>
          </p:nvGrpSpPr>
          <p:grpSpPr>
            <a:xfrm>
              <a:off x="1604756" y="4366146"/>
              <a:ext cx="252253" cy="520404"/>
              <a:chOff x="282619" y="5543545"/>
              <a:chExt cx="301536" cy="669372"/>
            </a:xfrm>
          </p:grpSpPr>
          <p:sp>
            <p:nvSpPr>
              <p:cNvPr id="75" name="Ovaal 74">
                <a:extLst>
                  <a:ext uri="{FF2B5EF4-FFF2-40B4-BE49-F238E27FC236}">
                    <a16:creationId xmlns:a16="http://schemas.microsoft.com/office/drawing/2014/main" id="{6F045D8C-8830-0DCB-E315-1870E013E4C6}"/>
                  </a:ext>
                </a:extLst>
              </p:cNvPr>
              <p:cNvSpPr/>
              <p:nvPr/>
            </p:nvSpPr>
            <p:spPr>
              <a:xfrm>
                <a:off x="323850" y="5543545"/>
                <a:ext cx="219075" cy="300040"/>
              </a:xfrm>
              <a:custGeom>
                <a:avLst/>
                <a:gdLst>
                  <a:gd name="csX0" fmla="*/ 0 w 219075"/>
                  <a:gd name="csY0" fmla="*/ 150020 h 300040"/>
                  <a:gd name="csX1" fmla="*/ 109538 w 219075"/>
                  <a:gd name="csY1" fmla="*/ 0 h 300040"/>
                  <a:gd name="csX2" fmla="*/ 219076 w 219075"/>
                  <a:gd name="csY2" fmla="*/ 150020 h 300040"/>
                  <a:gd name="csX3" fmla="*/ 109538 w 219075"/>
                  <a:gd name="csY3" fmla="*/ 300040 h 300040"/>
                  <a:gd name="csX4" fmla="*/ 0 w 219075"/>
                  <a:gd name="csY4" fmla="*/ 150020 h 30004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19075" h="300040" fill="none" extrusionOk="0">
                    <a:moveTo>
                      <a:pt x="0" y="150020"/>
                    </a:moveTo>
                    <a:cubicBezTo>
                      <a:pt x="2098" y="66904"/>
                      <a:pt x="49508" y="-1468"/>
                      <a:pt x="109538" y="0"/>
                    </a:cubicBezTo>
                    <a:cubicBezTo>
                      <a:pt x="174231" y="-2887"/>
                      <a:pt x="230419" y="70081"/>
                      <a:pt x="219076" y="150020"/>
                    </a:cubicBezTo>
                    <a:cubicBezTo>
                      <a:pt x="228259" y="228578"/>
                      <a:pt x="165637" y="306934"/>
                      <a:pt x="109538" y="300040"/>
                    </a:cubicBezTo>
                    <a:cubicBezTo>
                      <a:pt x="43935" y="290548"/>
                      <a:pt x="-9771" y="237774"/>
                      <a:pt x="0" y="150020"/>
                    </a:cubicBezTo>
                    <a:close/>
                  </a:path>
                  <a:path w="219075" h="300040" stroke="0" extrusionOk="0">
                    <a:moveTo>
                      <a:pt x="0" y="150020"/>
                    </a:moveTo>
                    <a:cubicBezTo>
                      <a:pt x="3417" y="61987"/>
                      <a:pt x="52785" y="993"/>
                      <a:pt x="109538" y="0"/>
                    </a:cubicBezTo>
                    <a:cubicBezTo>
                      <a:pt x="163642" y="7724"/>
                      <a:pt x="223905" y="57083"/>
                      <a:pt x="219076" y="150020"/>
                    </a:cubicBezTo>
                    <a:cubicBezTo>
                      <a:pt x="217553" y="231494"/>
                      <a:pt x="175221" y="301618"/>
                      <a:pt x="109538" y="300040"/>
                    </a:cubicBezTo>
                    <a:cubicBezTo>
                      <a:pt x="45350" y="299127"/>
                      <a:pt x="16055" y="230144"/>
                      <a:pt x="0" y="15002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3915929437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76" name="Vooskeemikujund &quot;viivitus&quot; 75">
                <a:extLst>
                  <a:ext uri="{FF2B5EF4-FFF2-40B4-BE49-F238E27FC236}">
                    <a16:creationId xmlns:a16="http://schemas.microsoft.com/office/drawing/2014/main" id="{FEC98FBE-42F5-CE0C-1CB3-65F06B1174B3}"/>
                  </a:ext>
                </a:extLst>
              </p:cNvPr>
              <p:cNvSpPr/>
              <p:nvPr/>
            </p:nvSpPr>
            <p:spPr>
              <a:xfrm rot="16200000">
                <a:off x="248721" y="5877483"/>
                <a:ext cx="369332" cy="301536"/>
              </a:xfrm>
              <a:custGeom>
                <a:avLst/>
                <a:gdLst>
                  <a:gd name="csX0" fmla="*/ 0 w 369332"/>
                  <a:gd name="csY0" fmla="*/ 0 h 301536"/>
                  <a:gd name="csX1" fmla="*/ 184666 w 369332"/>
                  <a:gd name="csY1" fmla="*/ 0 h 301536"/>
                  <a:gd name="csX2" fmla="*/ 369332 w 369332"/>
                  <a:gd name="csY2" fmla="*/ 150768 h 301536"/>
                  <a:gd name="csX3" fmla="*/ 184666 w 369332"/>
                  <a:gd name="csY3" fmla="*/ 301536 h 301536"/>
                  <a:gd name="csX4" fmla="*/ 0 w 369332"/>
                  <a:gd name="csY4" fmla="*/ 301536 h 301536"/>
                  <a:gd name="csX5" fmla="*/ 0 w 369332"/>
                  <a:gd name="csY5" fmla="*/ 0 h 3015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69332" h="301536" fill="none" extrusionOk="0">
                    <a:moveTo>
                      <a:pt x="0" y="0"/>
                    </a:moveTo>
                    <a:cubicBezTo>
                      <a:pt x="71027" y="16008"/>
                      <a:pt x="162275" y="-14314"/>
                      <a:pt x="184666" y="0"/>
                    </a:cubicBezTo>
                    <a:cubicBezTo>
                      <a:pt x="294154" y="12708"/>
                      <a:pt x="369814" y="70810"/>
                      <a:pt x="369332" y="150768"/>
                    </a:cubicBezTo>
                    <a:cubicBezTo>
                      <a:pt x="377297" y="249846"/>
                      <a:pt x="299965" y="295160"/>
                      <a:pt x="184666" y="301536"/>
                    </a:cubicBezTo>
                    <a:cubicBezTo>
                      <a:pt x="144287" y="315538"/>
                      <a:pt x="80353" y="313872"/>
                      <a:pt x="0" y="301536"/>
                    </a:cubicBezTo>
                    <a:cubicBezTo>
                      <a:pt x="-9330" y="261369"/>
                      <a:pt x="19416" y="74316"/>
                      <a:pt x="0" y="0"/>
                    </a:cubicBezTo>
                    <a:close/>
                  </a:path>
                  <a:path w="369332" h="301536" stroke="0" extrusionOk="0">
                    <a:moveTo>
                      <a:pt x="0" y="0"/>
                    </a:moveTo>
                    <a:cubicBezTo>
                      <a:pt x="25395" y="3675"/>
                      <a:pt x="136488" y="-12787"/>
                      <a:pt x="184666" y="0"/>
                    </a:cubicBezTo>
                    <a:cubicBezTo>
                      <a:pt x="295766" y="7503"/>
                      <a:pt x="365283" y="67832"/>
                      <a:pt x="369332" y="150768"/>
                    </a:cubicBezTo>
                    <a:cubicBezTo>
                      <a:pt x="355548" y="234758"/>
                      <a:pt x="272669" y="313588"/>
                      <a:pt x="184666" y="301536"/>
                    </a:cubicBezTo>
                    <a:cubicBezTo>
                      <a:pt x="148057" y="305117"/>
                      <a:pt x="70688" y="315265"/>
                      <a:pt x="0" y="301536"/>
                    </a:cubicBezTo>
                    <a:cubicBezTo>
                      <a:pt x="19784" y="270823"/>
                      <a:pt x="-14819" y="62627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979891324">
                      <a:prstGeom prst="flowChartDelay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grpSp>
          <p:nvGrpSpPr>
            <p:cNvPr id="77" name="Rühm 76">
              <a:extLst>
                <a:ext uri="{FF2B5EF4-FFF2-40B4-BE49-F238E27FC236}">
                  <a16:creationId xmlns:a16="http://schemas.microsoft.com/office/drawing/2014/main" id="{0424077F-8EB7-7336-27EF-7E81C1D5972A}"/>
                </a:ext>
              </a:extLst>
            </p:cNvPr>
            <p:cNvGrpSpPr/>
            <p:nvPr/>
          </p:nvGrpSpPr>
          <p:grpSpPr>
            <a:xfrm>
              <a:off x="1874107" y="4366146"/>
              <a:ext cx="252253" cy="520404"/>
              <a:chOff x="282619" y="5543545"/>
              <a:chExt cx="301536" cy="669372"/>
            </a:xfrm>
          </p:grpSpPr>
          <p:sp>
            <p:nvSpPr>
              <p:cNvPr id="78" name="Ovaal 77">
                <a:extLst>
                  <a:ext uri="{FF2B5EF4-FFF2-40B4-BE49-F238E27FC236}">
                    <a16:creationId xmlns:a16="http://schemas.microsoft.com/office/drawing/2014/main" id="{FC68B748-A220-B7D0-5C84-5C2536E6AE55}"/>
                  </a:ext>
                </a:extLst>
              </p:cNvPr>
              <p:cNvSpPr/>
              <p:nvPr/>
            </p:nvSpPr>
            <p:spPr>
              <a:xfrm>
                <a:off x="323850" y="5543545"/>
                <a:ext cx="219075" cy="300040"/>
              </a:xfrm>
              <a:custGeom>
                <a:avLst/>
                <a:gdLst>
                  <a:gd name="csX0" fmla="*/ 0 w 219075"/>
                  <a:gd name="csY0" fmla="*/ 150020 h 300040"/>
                  <a:gd name="csX1" fmla="*/ 109538 w 219075"/>
                  <a:gd name="csY1" fmla="*/ 0 h 300040"/>
                  <a:gd name="csX2" fmla="*/ 219076 w 219075"/>
                  <a:gd name="csY2" fmla="*/ 150020 h 300040"/>
                  <a:gd name="csX3" fmla="*/ 109538 w 219075"/>
                  <a:gd name="csY3" fmla="*/ 300040 h 300040"/>
                  <a:gd name="csX4" fmla="*/ 0 w 219075"/>
                  <a:gd name="csY4" fmla="*/ 150020 h 30004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19075" h="300040" fill="none" extrusionOk="0">
                    <a:moveTo>
                      <a:pt x="0" y="150020"/>
                    </a:moveTo>
                    <a:cubicBezTo>
                      <a:pt x="-2334" y="60759"/>
                      <a:pt x="49439" y="1623"/>
                      <a:pt x="109538" y="0"/>
                    </a:cubicBezTo>
                    <a:cubicBezTo>
                      <a:pt x="164219" y="931"/>
                      <a:pt x="218030" y="69006"/>
                      <a:pt x="219076" y="150020"/>
                    </a:cubicBezTo>
                    <a:cubicBezTo>
                      <a:pt x="217492" y="236554"/>
                      <a:pt x="172629" y="301498"/>
                      <a:pt x="109538" y="300040"/>
                    </a:cubicBezTo>
                    <a:cubicBezTo>
                      <a:pt x="42928" y="301431"/>
                      <a:pt x="12394" y="233863"/>
                      <a:pt x="0" y="150020"/>
                    </a:cubicBezTo>
                    <a:close/>
                  </a:path>
                  <a:path w="219075" h="300040" stroke="0" extrusionOk="0">
                    <a:moveTo>
                      <a:pt x="0" y="150020"/>
                    </a:moveTo>
                    <a:cubicBezTo>
                      <a:pt x="1379" y="67485"/>
                      <a:pt x="40927" y="10587"/>
                      <a:pt x="109538" y="0"/>
                    </a:cubicBezTo>
                    <a:cubicBezTo>
                      <a:pt x="181769" y="-14847"/>
                      <a:pt x="239541" y="68776"/>
                      <a:pt x="219076" y="150020"/>
                    </a:cubicBezTo>
                    <a:cubicBezTo>
                      <a:pt x="221209" y="230519"/>
                      <a:pt x="161963" y="311281"/>
                      <a:pt x="109538" y="300040"/>
                    </a:cubicBezTo>
                    <a:cubicBezTo>
                      <a:pt x="52000" y="298918"/>
                      <a:pt x="-6459" y="225233"/>
                      <a:pt x="0" y="15002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2228546805">
                      <a:prstGeom prst="ellipse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79" name="Vooskeemikujund &quot;viivitus&quot; 78">
                <a:extLst>
                  <a:ext uri="{FF2B5EF4-FFF2-40B4-BE49-F238E27FC236}">
                    <a16:creationId xmlns:a16="http://schemas.microsoft.com/office/drawing/2014/main" id="{08216499-B7DA-C716-B277-5F7CFF3C402C}"/>
                  </a:ext>
                </a:extLst>
              </p:cNvPr>
              <p:cNvSpPr/>
              <p:nvPr/>
            </p:nvSpPr>
            <p:spPr>
              <a:xfrm rot="16200000">
                <a:off x="248721" y="5877483"/>
                <a:ext cx="369332" cy="301536"/>
              </a:xfrm>
              <a:custGeom>
                <a:avLst/>
                <a:gdLst>
                  <a:gd name="csX0" fmla="*/ 0 w 369332"/>
                  <a:gd name="csY0" fmla="*/ 0 h 301536"/>
                  <a:gd name="csX1" fmla="*/ 184666 w 369332"/>
                  <a:gd name="csY1" fmla="*/ 0 h 301536"/>
                  <a:gd name="csX2" fmla="*/ 369332 w 369332"/>
                  <a:gd name="csY2" fmla="*/ 150768 h 301536"/>
                  <a:gd name="csX3" fmla="*/ 184666 w 369332"/>
                  <a:gd name="csY3" fmla="*/ 301536 h 301536"/>
                  <a:gd name="csX4" fmla="*/ 0 w 369332"/>
                  <a:gd name="csY4" fmla="*/ 301536 h 301536"/>
                  <a:gd name="csX5" fmla="*/ 0 w 369332"/>
                  <a:gd name="csY5" fmla="*/ 0 h 30153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369332" h="301536" fill="none" extrusionOk="0">
                    <a:moveTo>
                      <a:pt x="0" y="0"/>
                    </a:moveTo>
                    <a:cubicBezTo>
                      <a:pt x="43496" y="-5644"/>
                      <a:pt x="126406" y="-7624"/>
                      <a:pt x="184666" y="0"/>
                    </a:cubicBezTo>
                    <a:cubicBezTo>
                      <a:pt x="274206" y="10449"/>
                      <a:pt x="366483" y="67031"/>
                      <a:pt x="369332" y="150768"/>
                    </a:cubicBezTo>
                    <a:cubicBezTo>
                      <a:pt x="362000" y="242406"/>
                      <a:pt x="282295" y="291341"/>
                      <a:pt x="184666" y="301536"/>
                    </a:cubicBezTo>
                    <a:cubicBezTo>
                      <a:pt x="97288" y="302226"/>
                      <a:pt x="71703" y="293711"/>
                      <a:pt x="0" y="301536"/>
                    </a:cubicBezTo>
                    <a:cubicBezTo>
                      <a:pt x="-2372" y="213709"/>
                      <a:pt x="14452" y="120397"/>
                      <a:pt x="0" y="0"/>
                    </a:cubicBezTo>
                    <a:close/>
                  </a:path>
                  <a:path w="369332" h="301536" stroke="0" extrusionOk="0">
                    <a:moveTo>
                      <a:pt x="0" y="0"/>
                    </a:moveTo>
                    <a:cubicBezTo>
                      <a:pt x="63797" y="4334"/>
                      <a:pt x="145459" y="6756"/>
                      <a:pt x="184666" y="0"/>
                    </a:cubicBezTo>
                    <a:cubicBezTo>
                      <a:pt x="279346" y="2784"/>
                      <a:pt x="384591" y="70643"/>
                      <a:pt x="369332" y="150768"/>
                    </a:cubicBezTo>
                    <a:cubicBezTo>
                      <a:pt x="347307" y="244804"/>
                      <a:pt x="266166" y="296652"/>
                      <a:pt x="184666" y="301536"/>
                    </a:cubicBezTo>
                    <a:cubicBezTo>
                      <a:pt x="110099" y="294817"/>
                      <a:pt x="55599" y="308807"/>
                      <a:pt x="0" y="301536"/>
                    </a:cubicBezTo>
                    <a:cubicBezTo>
                      <a:pt x="9396" y="237078"/>
                      <a:pt x="-5802" y="126410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1712796701">
                      <a:prstGeom prst="flowChartDelay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6DDA5CE1-C502-3D12-B695-128FC5B4E2B1}"/>
              </a:ext>
            </a:extLst>
          </p:cNvPr>
          <p:cNvSpPr txBox="1"/>
          <p:nvPr/>
        </p:nvSpPr>
        <p:spPr>
          <a:xfrm>
            <a:off x="32104" y="2693524"/>
            <a:ext cx="1920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200" dirty="0">
                <a:latin typeface="Axure Handwriting" panose="020B0402020200020204" pitchFamily="34" charset="0"/>
              </a:rPr>
              <a:t>8. KLASSIDE ÕPILASED</a:t>
            </a:r>
          </a:p>
        </p:txBody>
      </p:sp>
      <p:grpSp>
        <p:nvGrpSpPr>
          <p:cNvPr id="17" name="Rühm 16">
            <a:extLst>
              <a:ext uri="{FF2B5EF4-FFF2-40B4-BE49-F238E27FC236}">
                <a16:creationId xmlns:a16="http://schemas.microsoft.com/office/drawing/2014/main" id="{52D8FC0A-E408-5BC9-B762-BAF9DB679AB9}"/>
              </a:ext>
            </a:extLst>
          </p:cNvPr>
          <p:cNvGrpSpPr/>
          <p:nvPr/>
        </p:nvGrpSpPr>
        <p:grpSpPr>
          <a:xfrm>
            <a:off x="225310" y="30238"/>
            <a:ext cx="1767334" cy="743019"/>
            <a:chOff x="292344" y="1151767"/>
            <a:chExt cx="1767334" cy="743019"/>
          </a:xfrm>
        </p:grpSpPr>
        <p:sp>
          <p:nvSpPr>
            <p:cNvPr id="97" name="Võrdkülgne kolmnurk 96">
              <a:extLst>
                <a:ext uri="{FF2B5EF4-FFF2-40B4-BE49-F238E27FC236}">
                  <a16:creationId xmlns:a16="http://schemas.microsoft.com/office/drawing/2014/main" id="{AFEC7A4F-5309-24C1-6CB1-FC28CC8748FF}"/>
                </a:ext>
              </a:extLst>
            </p:cNvPr>
            <p:cNvSpPr/>
            <p:nvPr/>
          </p:nvSpPr>
          <p:spPr>
            <a:xfrm>
              <a:off x="292344" y="1224655"/>
              <a:ext cx="1767334" cy="304843"/>
            </a:xfrm>
            <a:prstGeom prst="triangl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grpSp>
          <p:nvGrpSpPr>
            <p:cNvPr id="16" name="Rühm 15">
              <a:extLst>
                <a:ext uri="{FF2B5EF4-FFF2-40B4-BE49-F238E27FC236}">
                  <a16:creationId xmlns:a16="http://schemas.microsoft.com/office/drawing/2014/main" id="{518675EE-D281-CCB2-6BD0-53E6385A5EC1}"/>
                </a:ext>
              </a:extLst>
            </p:cNvPr>
            <p:cNvGrpSpPr/>
            <p:nvPr/>
          </p:nvGrpSpPr>
          <p:grpSpPr>
            <a:xfrm>
              <a:off x="292344" y="1151767"/>
              <a:ext cx="1746006" cy="743019"/>
              <a:chOff x="292344" y="1151767"/>
              <a:chExt cx="1746006" cy="743019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2D3B86D-7BB7-78B6-DFC3-0C3707CEB5BC}"/>
                  </a:ext>
                </a:extLst>
              </p:cNvPr>
              <p:cNvSpPr txBox="1"/>
              <p:nvPr/>
            </p:nvSpPr>
            <p:spPr>
              <a:xfrm>
                <a:off x="292344" y="1433121"/>
                <a:ext cx="1746006" cy="461665"/>
              </a:xfrm>
              <a:custGeom>
                <a:avLst/>
                <a:gdLst>
                  <a:gd name="csX0" fmla="*/ 0 w 1746006"/>
                  <a:gd name="csY0" fmla="*/ 0 h 461665"/>
                  <a:gd name="csX1" fmla="*/ 547082 w 1746006"/>
                  <a:gd name="csY1" fmla="*/ 0 h 461665"/>
                  <a:gd name="csX2" fmla="*/ 1094164 w 1746006"/>
                  <a:gd name="csY2" fmla="*/ 0 h 461665"/>
                  <a:gd name="csX3" fmla="*/ 1746006 w 1746006"/>
                  <a:gd name="csY3" fmla="*/ 0 h 461665"/>
                  <a:gd name="csX4" fmla="*/ 1746006 w 1746006"/>
                  <a:gd name="csY4" fmla="*/ 461665 h 461665"/>
                  <a:gd name="csX5" fmla="*/ 1146544 w 1746006"/>
                  <a:gd name="csY5" fmla="*/ 461665 h 461665"/>
                  <a:gd name="csX6" fmla="*/ 547082 w 1746006"/>
                  <a:gd name="csY6" fmla="*/ 461665 h 461665"/>
                  <a:gd name="csX7" fmla="*/ 0 w 1746006"/>
                  <a:gd name="csY7" fmla="*/ 461665 h 461665"/>
                  <a:gd name="csX8" fmla="*/ 0 w 1746006"/>
                  <a:gd name="csY8" fmla="*/ 0 h 46166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1746006" h="461665" fill="none" extrusionOk="0">
                    <a:moveTo>
                      <a:pt x="0" y="0"/>
                    </a:moveTo>
                    <a:cubicBezTo>
                      <a:pt x="244476" y="-23758"/>
                      <a:pt x="324873" y="-5101"/>
                      <a:pt x="547082" y="0"/>
                    </a:cubicBezTo>
                    <a:cubicBezTo>
                      <a:pt x="769291" y="5101"/>
                      <a:pt x="982316" y="-1150"/>
                      <a:pt x="1094164" y="0"/>
                    </a:cubicBezTo>
                    <a:cubicBezTo>
                      <a:pt x="1206012" y="1150"/>
                      <a:pt x="1531019" y="-26192"/>
                      <a:pt x="1746006" y="0"/>
                    </a:cubicBezTo>
                    <a:cubicBezTo>
                      <a:pt x="1759911" y="119617"/>
                      <a:pt x="1736107" y="301980"/>
                      <a:pt x="1746006" y="461665"/>
                    </a:cubicBezTo>
                    <a:cubicBezTo>
                      <a:pt x="1523347" y="450303"/>
                      <a:pt x="1329315" y="447484"/>
                      <a:pt x="1146544" y="461665"/>
                    </a:cubicBezTo>
                    <a:cubicBezTo>
                      <a:pt x="963773" y="475846"/>
                      <a:pt x="680581" y="480080"/>
                      <a:pt x="547082" y="461665"/>
                    </a:cubicBezTo>
                    <a:cubicBezTo>
                      <a:pt x="413583" y="443250"/>
                      <a:pt x="140821" y="448140"/>
                      <a:pt x="0" y="461665"/>
                    </a:cubicBezTo>
                    <a:cubicBezTo>
                      <a:pt x="-12485" y="322479"/>
                      <a:pt x="15535" y="230197"/>
                      <a:pt x="0" y="0"/>
                    </a:cubicBezTo>
                    <a:close/>
                  </a:path>
                  <a:path w="1746006" h="461665" stroke="0" extrusionOk="0">
                    <a:moveTo>
                      <a:pt x="0" y="0"/>
                    </a:moveTo>
                    <a:cubicBezTo>
                      <a:pt x="154966" y="6892"/>
                      <a:pt x="348970" y="14826"/>
                      <a:pt x="599462" y="0"/>
                    </a:cubicBezTo>
                    <a:cubicBezTo>
                      <a:pt x="849954" y="-14826"/>
                      <a:pt x="965453" y="-19866"/>
                      <a:pt x="1198924" y="0"/>
                    </a:cubicBezTo>
                    <a:cubicBezTo>
                      <a:pt x="1432395" y="19866"/>
                      <a:pt x="1607270" y="7281"/>
                      <a:pt x="1746006" y="0"/>
                    </a:cubicBezTo>
                    <a:cubicBezTo>
                      <a:pt x="1747914" y="153943"/>
                      <a:pt x="1765447" y="364432"/>
                      <a:pt x="1746006" y="461665"/>
                    </a:cubicBezTo>
                    <a:cubicBezTo>
                      <a:pt x="1524481" y="465686"/>
                      <a:pt x="1356803" y="466249"/>
                      <a:pt x="1146544" y="461665"/>
                    </a:cubicBezTo>
                    <a:cubicBezTo>
                      <a:pt x="936285" y="457081"/>
                      <a:pt x="710919" y="454999"/>
                      <a:pt x="582002" y="461665"/>
                    </a:cubicBezTo>
                    <a:cubicBezTo>
                      <a:pt x="453085" y="468331"/>
                      <a:pt x="242581" y="462129"/>
                      <a:pt x="0" y="461665"/>
                    </a:cubicBezTo>
                    <a:cubicBezTo>
                      <a:pt x="-4295" y="288312"/>
                      <a:pt x="221" y="99376"/>
                      <a:pt x="0" y="0"/>
                    </a:cubicBezTo>
                    <a:close/>
                  </a:path>
                </a:pathLst>
              </a:custGeom>
              <a:ln>
                <a:extLst>
                  <a:ext uri="{C807C97D-BFC1-408E-A445-0C87EB9F89A2}">
                    <ask:lineSketchStyleProps xmlns:ask="http://schemas.microsoft.com/office/drawing/2018/sketchyshapes" sd="885490621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t-EE" sz="1200" dirty="0">
                    <a:latin typeface="Axure Handwriting" panose="020B0402020200020204" pitchFamily="34" charset="0"/>
                  </a:rPr>
                  <a:t>PÕHIKOOLI RIIKLIK ÕPPEKAVA</a:t>
                </a:r>
              </a:p>
            </p:txBody>
          </p:sp>
          <p:sp>
            <p:nvSpPr>
              <p:cNvPr id="98" name="Ovaal 97">
                <a:extLst>
                  <a:ext uri="{FF2B5EF4-FFF2-40B4-BE49-F238E27FC236}">
                    <a16:creationId xmlns:a16="http://schemas.microsoft.com/office/drawing/2014/main" id="{A67B90D0-166B-31A7-043D-A011DC870AA4}"/>
                  </a:ext>
                </a:extLst>
              </p:cNvPr>
              <p:cNvSpPr/>
              <p:nvPr/>
            </p:nvSpPr>
            <p:spPr>
              <a:xfrm>
                <a:off x="1131752" y="1151767"/>
                <a:ext cx="161186" cy="184666"/>
              </a:xfrm>
              <a:prstGeom prst="ellipse">
                <a:avLst/>
              </a:prstGeom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</p:grpSp>
      <p:grpSp>
        <p:nvGrpSpPr>
          <p:cNvPr id="18" name="Rühm 17">
            <a:extLst>
              <a:ext uri="{FF2B5EF4-FFF2-40B4-BE49-F238E27FC236}">
                <a16:creationId xmlns:a16="http://schemas.microsoft.com/office/drawing/2014/main" id="{23C49A45-5F12-D67F-D5D8-D316D9A569B0}"/>
              </a:ext>
            </a:extLst>
          </p:cNvPr>
          <p:cNvGrpSpPr/>
          <p:nvPr/>
        </p:nvGrpSpPr>
        <p:grpSpPr>
          <a:xfrm>
            <a:off x="1776739" y="20819"/>
            <a:ext cx="1506560" cy="974374"/>
            <a:chOff x="1852978" y="1152586"/>
            <a:chExt cx="1506560" cy="974374"/>
          </a:xfrm>
        </p:grpSpPr>
        <p:sp>
          <p:nvSpPr>
            <p:cNvPr id="93" name="Võrdkülgne kolmnurk 92">
              <a:extLst>
                <a:ext uri="{FF2B5EF4-FFF2-40B4-BE49-F238E27FC236}">
                  <a16:creationId xmlns:a16="http://schemas.microsoft.com/office/drawing/2014/main" id="{53FCAE51-1994-CD9B-3E00-5708F1B3BFCE}"/>
                </a:ext>
              </a:extLst>
            </p:cNvPr>
            <p:cNvSpPr/>
            <p:nvPr/>
          </p:nvSpPr>
          <p:spPr>
            <a:xfrm>
              <a:off x="1885950" y="1212299"/>
              <a:ext cx="1411715" cy="384693"/>
            </a:xfrm>
            <a:prstGeom prst="triangl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47AB1E8-4C08-E316-E0A3-D31C7731DCE2}"/>
                </a:ext>
              </a:extLst>
            </p:cNvPr>
            <p:cNvSpPr txBox="1"/>
            <p:nvPr/>
          </p:nvSpPr>
          <p:spPr>
            <a:xfrm>
              <a:off x="1852978" y="1480629"/>
              <a:ext cx="1506560" cy="646331"/>
            </a:xfrm>
            <a:custGeom>
              <a:avLst/>
              <a:gdLst>
                <a:gd name="csX0" fmla="*/ 0 w 1506560"/>
                <a:gd name="csY0" fmla="*/ 0 h 646331"/>
                <a:gd name="csX1" fmla="*/ 472055 w 1506560"/>
                <a:gd name="csY1" fmla="*/ 0 h 646331"/>
                <a:gd name="csX2" fmla="*/ 929045 w 1506560"/>
                <a:gd name="csY2" fmla="*/ 0 h 646331"/>
                <a:gd name="csX3" fmla="*/ 1506560 w 1506560"/>
                <a:gd name="csY3" fmla="*/ 0 h 646331"/>
                <a:gd name="csX4" fmla="*/ 1506560 w 1506560"/>
                <a:gd name="csY4" fmla="*/ 646331 h 646331"/>
                <a:gd name="csX5" fmla="*/ 974242 w 1506560"/>
                <a:gd name="csY5" fmla="*/ 646331 h 646331"/>
                <a:gd name="csX6" fmla="*/ 441924 w 1506560"/>
                <a:gd name="csY6" fmla="*/ 646331 h 646331"/>
                <a:gd name="csX7" fmla="*/ 0 w 1506560"/>
                <a:gd name="csY7" fmla="*/ 646331 h 646331"/>
                <a:gd name="csX8" fmla="*/ 0 w 1506560"/>
                <a:gd name="csY8" fmla="*/ 0 h 6463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506560" h="646331" fill="none" extrusionOk="0">
                  <a:moveTo>
                    <a:pt x="0" y="0"/>
                  </a:moveTo>
                  <a:cubicBezTo>
                    <a:pt x="155287" y="-3594"/>
                    <a:pt x="263206" y="-8341"/>
                    <a:pt x="472055" y="0"/>
                  </a:cubicBezTo>
                  <a:cubicBezTo>
                    <a:pt x="680905" y="8341"/>
                    <a:pt x="712346" y="21082"/>
                    <a:pt x="929045" y="0"/>
                  </a:cubicBezTo>
                  <a:cubicBezTo>
                    <a:pt x="1145744" y="-21082"/>
                    <a:pt x="1302426" y="-2082"/>
                    <a:pt x="1506560" y="0"/>
                  </a:cubicBezTo>
                  <a:cubicBezTo>
                    <a:pt x="1509846" y="245214"/>
                    <a:pt x="1511839" y="463610"/>
                    <a:pt x="1506560" y="646331"/>
                  </a:cubicBezTo>
                  <a:cubicBezTo>
                    <a:pt x="1274763" y="650527"/>
                    <a:pt x="1178289" y="661019"/>
                    <a:pt x="974242" y="646331"/>
                  </a:cubicBezTo>
                  <a:cubicBezTo>
                    <a:pt x="770195" y="631643"/>
                    <a:pt x="589605" y="650316"/>
                    <a:pt x="441924" y="646331"/>
                  </a:cubicBezTo>
                  <a:cubicBezTo>
                    <a:pt x="294243" y="642346"/>
                    <a:pt x="165796" y="625718"/>
                    <a:pt x="0" y="646331"/>
                  </a:cubicBezTo>
                  <a:cubicBezTo>
                    <a:pt x="3321" y="411559"/>
                    <a:pt x="-8550" y="154046"/>
                    <a:pt x="0" y="0"/>
                  </a:cubicBezTo>
                  <a:close/>
                </a:path>
                <a:path w="1506560" h="646331" stroke="0" extrusionOk="0">
                  <a:moveTo>
                    <a:pt x="0" y="0"/>
                  </a:moveTo>
                  <a:cubicBezTo>
                    <a:pt x="177530" y="9144"/>
                    <a:pt x="369818" y="6746"/>
                    <a:pt x="532318" y="0"/>
                  </a:cubicBezTo>
                  <a:cubicBezTo>
                    <a:pt x="694818" y="-6746"/>
                    <a:pt x="853952" y="7586"/>
                    <a:pt x="1034505" y="0"/>
                  </a:cubicBezTo>
                  <a:cubicBezTo>
                    <a:pt x="1215058" y="-7586"/>
                    <a:pt x="1287891" y="3917"/>
                    <a:pt x="1506560" y="0"/>
                  </a:cubicBezTo>
                  <a:cubicBezTo>
                    <a:pt x="1502277" y="162431"/>
                    <a:pt x="1512433" y="349804"/>
                    <a:pt x="1506560" y="646331"/>
                  </a:cubicBezTo>
                  <a:cubicBezTo>
                    <a:pt x="1299807" y="654975"/>
                    <a:pt x="1117979" y="652171"/>
                    <a:pt x="989308" y="646331"/>
                  </a:cubicBezTo>
                  <a:cubicBezTo>
                    <a:pt x="860637" y="640491"/>
                    <a:pt x="664505" y="649009"/>
                    <a:pt x="472055" y="646331"/>
                  </a:cubicBezTo>
                  <a:cubicBezTo>
                    <a:pt x="279605" y="643653"/>
                    <a:pt x="142754" y="662374"/>
                    <a:pt x="0" y="646331"/>
                  </a:cubicBezTo>
                  <a:cubicBezTo>
                    <a:pt x="-7439" y="409355"/>
                    <a:pt x="-8088" y="194611"/>
                    <a:pt x="0" y="0"/>
                  </a:cubicBezTo>
                  <a:close/>
                </a:path>
              </a:pathLst>
            </a:custGeom>
            <a:ln>
              <a:extLst>
                <a:ext uri="{C807C97D-BFC1-408E-A445-0C87EB9F89A2}">
                  <ask:lineSketchStyleProps xmlns:ask="http://schemas.microsoft.com/office/drawing/2018/sketchyshapes" sd="399442095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t-EE" sz="1200" dirty="0">
                  <a:latin typeface="Axure Handwriting" panose="020B0402020200020204" pitchFamily="34" charset="0"/>
                </a:rPr>
                <a:t>TALLINNA 32. KESKKOOLI ÕPPEKAVA </a:t>
              </a:r>
            </a:p>
          </p:txBody>
        </p:sp>
        <p:sp>
          <p:nvSpPr>
            <p:cNvPr id="92" name="Ovaal 91">
              <a:extLst>
                <a:ext uri="{FF2B5EF4-FFF2-40B4-BE49-F238E27FC236}">
                  <a16:creationId xmlns:a16="http://schemas.microsoft.com/office/drawing/2014/main" id="{EF3E9214-8CE3-F2EC-6368-DA66007BD6AD}"/>
                </a:ext>
              </a:extLst>
            </p:cNvPr>
            <p:cNvSpPr/>
            <p:nvPr/>
          </p:nvSpPr>
          <p:spPr>
            <a:xfrm>
              <a:off x="2501949" y="1152586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</p:grpSp>
      <p:grpSp>
        <p:nvGrpSpPr>
          <p:cNvPr id="28" name="Rühm 27">
            <a:extLst>
              <a:ext uri="{FF2B5EF4-FFF2-40B4-BE49-F238E27FC236}">
                <a16:creationId xmlns:a16="http://schemas.microsoft.com/office/drawing/2014/main" id="{7298372E-F4E9-AA02-0D68-25A647A470CD}"/>
              </a:ext>
            </a:extLst>
          </p:cNvPr>
          <p:cNvGrpSpPr/>
          <p:nvPr/>
        </p:nvGrpSpPr>
        <p:grpSpPr>
          <a:xfrm>
            <a:off x="2892464" y="108056"/>
            <a:ext cx="2079383" cy="975311"/>
            <a:chOff x="3024332" y="1250449"/>
            <a:chExt cx="2079383" cy="975311"/>
          </a:xfrm>
        </p:grpSpPr>
        <p:sp>
          <p:nvSpPr>
            <p:cNvPr id="100" name="Võrdkülgne kolmnurk 99">
              <a:extLst>
                <a:ext uri="{FF2B5EF4-FFF2-40B4-BE49-F238E27FC236}">
                  <a16:creationId xmlns:a16="http://schemas.microsoft.com/office/drawing/2014/main" id="{AC8B7248-97DF-D18B-DC03-1425DD50E1E8}"/>
                </a:ext>
              </a:extLst>
            </p:cNvPr>
            <p:cNvSpPr/>
            <p:nvPr/>
          </p:nvSpPr>
          <p:spPr>
            <a:xfrm>
              <a:off x="3024334" y="1410892"/>
              <a:ext cx="2079381" cy="184666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101" name="Ovaal 100">
              <a:extLst>
                <a:ext uri="{FF2B5EF4-FFF2-40B4-BE49-F238E27FC236}">
                  <a16:creationId xmlns:a16="http://schemas.microsoft.com/office/drawing/2014/main" id="{73CEB2EB-FE31-6736-CCB4-9BD6ECA793F4}"/>
                </a:ext>
              </a:extLst>
            </p:cNvPr>
            <p:cNvSpPr/>
            <p:nvPr/>
          </p:nvSpPr>
          <p:spPr>
            <a:xfrm>
              <a:off x="3986678" y="1250449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416ED0D-0944-6418-D1E8-6CFEB060E76A}"/>
                </a:ext>
              </a:extLst>
            </p:cNvPr>
            <p:cNvSpPr txBox="1"/>
            <p:nvPr/>
          </p:nvSpPr>
          <p:spPr>
            <a:xfrm>
              <a:off x="3024332" y="1579429"/>
              <a:ext cx="2079381" cy="646331"/>
            </a:xfrm>
            <a:custGeom>
              <a:avLst/>
              <a:gdLst>
                <a:gd name="csX0" fmla="*/ 0 w 2079381"/>
                <a:gd name="csY0" fmla="*/ 0 h 646331"/>
                <a:gd name="csX1" fmla="*/ 734715 w 2079381"/>
                <a:gd name="csY1" fmla="*/ 0 h 646331"/>
                <a:gd name="csX2" fmla="*/ 1386254 w 2079381"/>
                <a:gd name="csY2" fmla="*/ 0 h 646331"/>
                <a:gd name="csX3" fmla="*/ 2079381 w 2079381"/>
                <a:gd name="csY3" fmla="*/ 0 h 646331"/>
                <a:gd name="csX4" fmla="*/ 2079381 w 2079381"/>
                <a:gd name="csY4" fmla="*/ 646331 h 646331"/>
                <a:gd name="csX5" fmla="*/ 1365460 w 2079381"/>
                <a:gd name="csY5" fmla="*/ 646331 h 646331"/>
                <a:gd name="csX6" fmla="*/ 713921 w 2079381"/>
                <a:gd name="csY6" fmla="*/ 646331 h 646331"/>
                <a:gd name="csX7" fmla="*/ 0 w 2079381"/>
                <a:gd name="csY7" fmla="*/ 646331 h 646331"/>
                <a:gd name="csX8" fmla="*/ 0 w 2079381"/>
                <a:gd name="csY8" fmla="*/ 0 h 6463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079381" h="646331" fill="none" extrusionOk="0">
                  <a:moveTo>
                    <a:pt x="0" y="0"/>
                  </a:moveTo>
                  <a:cubicBezTo>
                    <a:pt x="355212" y="8306"/>
                    <a:pt x="585177" y="7903"/>
                    <a:pt x="734715" y="0"/>
                  </a:cubicBezTo>
                  <a:cubicBezTo>
                    <a:pt x="884253" y="-7903"/>
                    <a:pt x="1229711" y="-11722"/>
                    <a:pt x="1386254" y="0"/>
                  </a:cubicBezTo>
                  <a:cubicBezTo>
                    <a:pt x="1542797" y="11722"/>
                    <a:pt x="1897845" y="-18900"/>
                    <a:pt x="2079381" y="0"/>
                  </a:cubicBezTo>
                  <a:cubicBezTo>
                    <a:pt x="2055088" y="162549"/>
                    <a:pt x="2066517" y="421427"/>
                    <a:pt x="2079381" y="646331"/>
                  </a:cubicBezTo>
                  <a:cubicBezTo>
                    <a:pt x="1732092" y="679159"/>
                    <a:pt x="1556123" y="673581"/>
                    <a:pt x="1365460" y="646331"/>
                  </a:cubicBezTo>
                  <a:cubicBezTo>
                    <a:pt x="1174797" y="619081"/>
                    <a:pt x="953021" y="672056"/>
                    <a:pt x="713921" y="646331"/>
                  </a:cubicBezTo>
                  <a:cubicBezTo>
                    <a:pt x="474821" y="620606"/>
                    <a:pt x="325709" y="650499"/>
                    <a:pt x="0" y="646331"/>
                  </a:cubicBezTo>
                  <a:cubicBezTo>
                    <a:pt x="8849" y="351869"/>
                    <a:pt x="-722" y="238833"/>
                    <a:pt x="0" y="0"/>
                  </a:cubicBezTo>
                  <a:close/>
                </a:path>
                <a:path w="2079381" h="646331" stroke="0" extrusionOk="0">
                  <a:moveTo>
                    <a:pt x="0" y="0"/>
                  </a:moveTo>
                  <a:cubicBezTo>
                    <a:pt x="233787" y="-32581"/>
                    <a:pt x="337020" y="-3291"/>
                    <a:pt x="672333" y="0"/>
                  </a:cubicBezTo>
                  <a:cubicBezTo>
                    <a:pt x="1007646" y="3291"/>
                    <a:pt x="1087529" y="-4906"/>
                    <a:pt x="1303079" y="0"/>
                  </a:cubicBezTo>
                  <a:cubicBezTo>
                    <a:pt x="1518629" y="4906"/>
                    <a:pt x="1710036" y="-16222"/>
                    <a:pt x="2079381" y="0"/>
                  </a:cubicBezTo>
                  <a:cubicBezTo>
                    <a:pt x="2058163" y="247755"/>
                    <a:pt x="2090153" y="357162"/>
                    <a:pt x="2079381" y="646331"/>
                  </a:cubicBezTo>
                  <a:cubicBezTo>
                    <a:pt x="1929388" y="652884"/>
                    <a:pt x="1584377" y="646190"/>
                    <a:pt x="1344666" y="646331"/>
                  </a:cubicBezTo>
                  <a:cubicBezTo>
                    <a:pt x="1104955" y="646472"/>
                    <a:pt x="871396" y="614227"/>
                    <a:pt x="609952" y="646331"/>
                  </a:cubicBezTo>
                  <a:cubicBezTo>
                    <a:pt x="348508" y="678435"/>
                    <a:pt x="137578" y="641932"/>
                    <a:pt x="0" y="646331"/>
                  </a:cubicBezTo>
                  <a:cubicBezTo>
                    <a:pt x="-22594" y="392149"/>
                    <a:pt x="-1166" y="273351"/>
                    <a:pt x="0" y="0"/>
                  </a:cubicBezTo>
                  <a:close/>
                </a:path>
              </a:pathLst>
            </a:custGeom>
            <a:ln>
              <a:extLst>
                <a:ext uri="{C807C97D-BFC1-408E-A445-0C87EB9F89A2}">
                  <ask:lineSketchStyleProps xmlns:ask="http://schemas.microsoft.com/office/drawing/2018/sketchyshapes" sd="1573457534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t-EE" sz="1200" dirty="0">
                  <a:latin typeface="Axure Handwriting" panose="020B0402020200020204" pitchFamily="34" charset="0"/>
                </a:rPr>
                <a:t>III kooliastme loovtöö korraldamise põhimõtted</a:t>
              </a:r>
            </a:p>
            <a:p>
              <a:r>
                <a:rPr lang="et-EE" sz="1200" dirty="0">
                  <a:latin typeface="Axure Handwriting" panose="020B0402020200020204" pitchFamily="34" charset="0"/>
                </a:rPr>
                <a:t>Tallinna 32. Keskkoolis</a:t>
              </a:r>
            </a:p>
          </p:txBody>
        </p:sp>
      </p:grpSp>
      <p:sp>
        <p:nvSpPr>
          <p:cNvPr id="171" name="Ovaal 170">
            <a:extLst>
              <a:ext uri="{FF2B5EF4-FFF2-40B4-BE49-F238E27FC236}">
                <a16:creationId xmlns:a16="http://schemas.microsoft.com/office/drawing/2014/main" id="{D6238EF8-634C-A7A5-8863-8C4256AC4031}"/>
              </a:ext>
            </a:extLst>
          </p:cNvPr>
          <p:cNvSpPr/>
          <p:nvPr/>
        </p:nvSpPr>
        <p:spPr>
          <a:xfrm>
            <a:off x="9837338" y="1338316"/>
            <a:ext cx="2255737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grpSp>
        <p:nvGrpSpPr>
          <p:cNvPr id="35" name="Rühm 34">
            <a:extLst>
              <a:ext uri="{FF2B5EF4-FFF2-40B4-BE49-F238E27FC236}">
                <a16:creationId xmlns:a16="http://schemas.microsoft.com/office/drawing/2014/main" id="{DE8F9667-C879-FBFE-4849-4F6056CE2E8D}"/>
              </a:ext>
            </a:extLst>
          </p:cNvPr>
          <p:cNvGrpSpPr/>
          <p:nvPr/>
        </p:nvGrpSpPr>
        <p:grpSpPr>
          <a:xfrm>
            <a:off x="9933623" y="814061"/>
            <a:ext cx="2043957" cy="768994"/>
            <a:chOff x="8500099" y="348862"/>
            <a:chExt cx="2140873" cy="768994"/>
          </a:xfrm>
        </p:grpSpPr>
        <p:grpSp>
          <p:nvGrpSpPr>
            <p:cNvPr id="80" name="Rühm 79">
              <a:extLst>
                <a:ext uri="{FF2B5EF4-FFF2-40B4-BE49-F238E27FC236}">
                  <a16:creationId xmlns:a16="http://schemas.microsoft.com/office/drawing/2014/main" id="{3AC42D4E-D6B4-1392-DB97-3D7B66D5E2F5}"/>
                </a:ext>
              </a:extLst>
            </p:cNvPr>
            <p:cNvGrpSpPr/>
            <p:nvPr/>
          </p:nvGrpSpPr>
          <p:grpSpPr>
            <a:xfrm>
              <a:off x="8507990" y="348862"/>
              <a:ext cx="2079382" cy="768994"/>
              <a:chOff x="8181975" y="419100"/>
              <a:chExt cx="3067050" cy="1135772"/>
            </a:xfrm>
            <a:solidFill>
              <a:srgbClr val="FFFF00"/>
            </a:solidFill>
            <a:effectLst>
              <a:glow rad="419100">
                <a:schemeClr val="accent4">
                  <a:satMod val="175000"/>
                  <a:alpha val="40000"/>
                </a:schemeClr>
              </a:glow>
            </a:effectLst>
          </p:grpSpPr>
          <p:sp>
            <p:nvSpPr>
              <p:cNvPr id="54" name="Ristkülik 53">
                <a:extLst>
                  <a:ext uri="{FF2B5EF4-FFF2-40B4-BE49-F238E27FC236}">
                    <a16:creationId xmlns:a16="http://schemas.microsoft.com/office/drawing/2014/main" id="{9F3943FB-EE5E-440F-185C-B732FAB58878}"/>
                  </a:ext>
                </a:extLst>
              </p:cNvPr>
              <p:cNvSpPr/>
              <p:nvPr/>
            </p:nvSpPr>
            <p:spPr>
              <a:xfrm>
                <a:off x="8181975" y="533400"/>
                <a:ext cx="3067050" cy="718629"/>
              </a:xfrm>
              <a:custGeom>
                <a:avLst/>
                <a:gdLst>
                  <a:gd name="csX0" fmla="*/ 0 w 3067050"/>
                  <a:gd name="csY0" fmla="*/ 0 h 718629"/>
                  <a:gd name="csX1" fmla="*/ 3067050 w 3067050"/>
                  <a:gd name="csY1" fmla="*/ 0 h 718629"/>
                  <a:gd name="csX2" fmla="*/ 3067050 w 3067050"/>
                  <a:gd name="csY2" fmla="*/ 718629 h 718629"/>
                  <a:gd name="csX3" fmla="*/ 0 w 3067050"/>
                  <a:gd name="csY3" fmla="*/ 718629 h 718629"/>
                  <a:gd name="csX4" fmla="*/ 0 w 3067050"/>
                  <a:gd name="csY4" fmla="*/ 0 h 7186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3067050" h="718629" fill="none" extrusionOk="0">
                    <a:moveTo>
                      <a:pt x="0" y="0"/>
                    </a:moveTo>
                    <a:cubicBezTo>
                      <a:pt x="862236" y="-107097"/>
                      <a:pt x="2491030" y="114891"/>
                      <a:pt x="3067050" y="0"/>
                    </a:cubicBezTo>
                    <a:cubicBezTo>
                      <a:pt x="3040265" y="105332"/>
                      <a:pt x="3128989" y="627639"/>
                      <a:pt x="3067050" y="718629"/>
                    </a:cubicBezTo>
                    <a:cubicBezTo>
                      <a:pt x="2153437" y="737082"/>
                      <a:pt x="1521045" y="741219"/>
                      <a:pt x="0" y="718629"/>
                    </a:cubicBezTo>
                    <a:cubicBezTo>
                      <a:pt x="-37831" y="556652"/>
                      <a:pt x="-55212" y="241638"/>
                      <a:pt x="0" y="0"/>
                    </a:cubicBezTo>
                    <a:close/>
                  </a:path>
                  <a:path w="3067050" h="718629" stroke="0" extrusionOk="0">
                    <a:moveTo>
                      <a:pt x="0" y="0"/>
                    </a:moveTo>
                    <a:cubicBezTo>
                      <a:pt x="1130857" y="80376"/>
                      <a:pt x="2195956" y="-106280"/>
                      <a:pt x="3067050" y="0"/>
                    </a:cubicBezTo>
                    <a:cubicBezTo>
                      <a:pt x="3121705" y="329539"/>
                      <a:pt x="3003995" y="371467"/>
                      <a:pt x="3067050" y="718629"/>
                    </a:cubicBezTo>
                    <a:cubicBezTo>
                      <a:pt x="2758452" y="750429"/>
                      <a:pt x="557250" y="757264"/>
                      <a:pt x="0" y="718629"/>
                    </a:cubicBezTo>
                    <a:cubicBezTo>
                      <a:pt x="10018" y="635154"/>
                      <a:pt x="-55049" y="282686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1374697064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69" name="Ristkülik 68">
                <a:extLst>
                  <a:ext uri="{FF2B5EF4-FFF2-40B4-BE49-F238E27FC236}">
                    <a16:creationId xmlns:a16="http://schemas.microsoft.com/office/drawing/2014/main" id="{10531B92-92D1-5F7A-F8B8-E3EC8003371E}"/>
                  </a:ext>
                </a:extLst>
              </p:cNvPr>
              <p:cNvSpPr/>
              <p:nvPr/>
            </p:nvSpPr>
            <p:spPr>
              <a:xfrm>
                <a:off x="8181975" y="419100"/>
                <a:ext cx="52357" cy="1117933"/>
              </a:xfrm>
              <a:custGeom>
                <a:avLst/>
                <a:gdLst>
                  <a:gd name="csX0" fmla="*/ 0 w 52357"/>
                  <a:gd name="csY0" fmla="*/ 0 h 1117933"/>
                  <a:gd name="csX1" fmla="*/ 52357 w 52357"/>
                  <a:gd name="csY1" fmla="*/ 0 h 1117933"/>
                  <a:gd name="csX2" fmla="*/ 52357 w 52357"/>
                  <a:gd name="csY2" fmla="*/ 1117933 h 1117933"/>
                  <a:gd name="csX3" fmla="*/ 0 w 52357"/>
                  <a:gd name="csY3" fmla="*/ 1117933 h 1117933"/>
                  <a:gd name="csX4" fmla="*/ 0 w 52357"/>
                  <a:gd name="csY4" fmla="*/ 0 h 111793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357" h="1117933" fill="none" extrusionOk="0">
                    <a:moveTo>
                      <a:pt x="0" y="0"/>
                    </a:moveTo>
                    <a:cubicBezTo>
                      <a:pt x="10030" y="-3116"/>
                      <a:pt x="29687" y="-4597"/>
                      <a:pt x="52357" y="0"/>
                    </a:cubicBezTo>
                    <a:cubicBezTo>
                      <a:pt x="57340" y="346621"/>
                      <a:pt x="2724" y="564217"/>
                      <a:pt x="52357" y="1117933"/>
                    </a:cubicBezTo>
                    <a:cubicBezTo>
                      <a:pt x="43165" y="1115370"/>
                      <a:pt x="16973" y="1114969"/>
                      <a:pt x="0" y="1117933"/>
                    </a:cubicBezTo>
                    <a:cubicBezTo>
                      <a:pt x="23161" y="884623"/>
                      <a:pt x="-36435" y="164293"/>
                      <a:pt x="0" y="0"/>
                    </a:cubicBezTo>
                    <a:close/>
                  </a:path>
                  <a:path w="52357" h="1117933" stroke="0" extrusionOk="0">
                    <a:moveTo>
                      <a:pt x="0" y="0"/>
                    </a:moveTo>
                    <a:cubicBezTo>
                      <a:pt x="12551" y="-4032"/>
                      <a:pt x="39074" y="-1451"/>
                      <a:pt x="52357" y="0"/>
                    </a:cubicBezTo>
                    <a:cubicBezTo>
                      <a:pt x="-20614" y="533321"/>
                      <a:pt x="147548" y="909647"/>
                      <a:pt x="52357" y="1117933"/>
                    </a:cubicBezTo>
                    <a:cubicBezTo>
                      <a:pt x="37022" y="1121952"/>
                      <a:pt x="25406" y="1121930"/>
                      <a:pt x="0" y="1117933"/>
                    </a:cubicBezTo>
                    <a:cubicBezTo>
                      <a:pt x="11877" y="980195"/>
                      <a:pt x="-78410" y="434718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3619034263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  <p:sp>
            <p:nvSpPr>
              <p:cNvPr id="82" name="Ristkülik 81">
                <a:extLst>
                  <a:ext uri="{FF2B5EF4-FFF2-40B4-BE49-F238E27FC236}">
                    <a16:creationId xmlns:a16="http://schemas.microsoft.com/office/drawing/2014/main" id="{5947F440-18D7-4056-373B-103BCA701D0C}"/>
                  </a:ext>
                </a:extLst>
              </p:cNvPr>
              <p:cNvSpPr/>
              <p:nvPr/>
            </p:nvSpPr>
            <p:spPr>
              <a:xfrm>
                <a:off x="11190325" y="436939"/>
                <a:ext cx="52357" cy="1117933"/>
              </a:xfrm>
              <a:custGeom>
                <a:avLst/>
                <a:gdLst>
                  <a:gd name="csX0" fmla="*/ 0 w 52357"/>
                  <a:gd name="csY0" fmla="*/ 0 h 1117933"/>
                  <a:gd name="csX1" fmla="*/ 52357 w 52357"/>
                  <a:gd name="csY1" fmla="*/ 0 h 1117933"/>
                  <a:gd name="csX2" fmla="*/ 52357 w 52357"/>
                  <a:gd name="csY2" fmla="*/ 1117933 h 1117933"/>
                  <a:gd name="csX3" fmla="*/ 0 w 52357"/>
                  <a:gd name="csY3" fmla="*/ 1117933 h 1117933"/>
                  <a:gd name="csX4" fmla="*/ 0 w 52357"/>
                  <a:gd name="csY4" fmla="*/ 0 h 111793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52357" h="1117933" fill="none" extrusionOk="0">
                    <a:moveTo>
                      <a:pt x="0" y="0"/>
                    </a:moveTo>
                    <a:cubicBezTo>
                      <a:pt x="21154" y="51"/>
                      <a:pt x="34603" y="4524"/>
                      <a:pt x="52357" y="0"/>
                    </a:cubicBezTo>
                    <a:cubicBezTo>
                      <a:pt x="110739" y="167846"/>
                      <a:pt x="26941" y="828818"/>
                      <a:pt x="52357" y="1117933"/>
                    </a:cubicBezTo>
                    <a:cubicBezTo>
                      <a:pt x="40320" y="1118327"/>
                      <a:pt x="15161" y="1122270"/>
                      <a:pt x="0" y="1117933"/>
                    </a:cubicBezTo>
                    <a:cubicBezTo>
                      <a:pt x="42693" y="844449"/>
                      <a:pt x="94707" y="483009"/>
                      <a:pt x="0" y="0"/>
                    </a:cubicBezTo>
                    <a:close/>
                  </a:path>
                  <a:path w="52357" h="1117933" stroke="0" extrusionOk="0">
                    <a:moveTo>
                      <a:pt x="0" y="0"/>
                    </a:moveTo>
                    <a:cubicBezTo>
                      <a:pt x="12730" y="4431"/>
                      <a:pt x="33458" y="243"/>
                      <a:pt x="52357" y="0"/>
                    </a:cubicBezTo>
                    <a:cubicBezTo>
                      <a:pt x="62809" y="151767"/>
                      <a:pt x="78993" y="941538"/>
                      <a:pt x="52357" y="1117933"/>
                    </a:cubicBezTo>
                    <a:cubicBezTo>
                      <a:pt x="33172" y="1114131"/>
                      <a:pt x="12591" y="1120258"/>
                      <a:pt x="0" y="1117933"/>
                    </a:cubicBezTo>
                    <a:cubicBezTo>
                      <a:pt x="-53786" y="802572"/>
                      <a:pt x="84409" y="468984"/>
                      <a:pt x="0" y="0"/>
                    </a:cubicBezTo>
                    <a:close/>
                  </a:path>
                </a:pathLst>
              </a:custGeom>
              <a:grpFill/>
              <a:ln>
                <a:extLst>
                  <a:ext uri="{C807C97D-BFC1-408E-A445-0C87EB9F89A2}">
                    <ask:lineSketchStyleProps xmlns:ask="http://schemas.microsoft.com/office/drawing/2018/sketchyshapes" sd="3540606347">
                      <a:prstGeom prst="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54B919F-24B8-E6E4-3EEC-FAACADA49B18}"/>
                </a:ext>
              </a:extLst>
            </p:cNvPr>
            <p:cNvSpPr txBox="1"/>
            <p:nvPr/>
          </p:nvSpPr>
          <p:spPr>
            <a:xfrm>
              <a:off x="8500099" y="530772"/>
              <a:ext cx="21408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6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LOOVTÖÖDE FESTIVAL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93671DA6-D0F7-703E-F675-9F2DE1E42F1D}"/>
              </a:ext>
            </a:extLst>
          </p:cNvPr>
          <p:cNvSpPr txBox="1"/>
          <p:nvPr/>
        </p:nvSpPr>
        <p:spPr>
          <a:xfrm>
            <a:off x="7074655" y="6365118"/>
            <a:ext cx="128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02060"/>
                </a:solidFill>
              </a:rPr>
              <a:t>NOVEMBER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FDE4EBE5-C490-00C4-E7BC-A4B5013254AE}"/>
              </a:ext>
            </a:extLst>
          </p:cNvPr>
          <p:cNvSpPr txBox="1"/>
          <p:nvPr/>
        </p:nvSpPr>
        <p:spPr>
          <a:xfrm>
            <a:off x="-45243" y="5808961"/>
            <a:ext cx="1304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SEPTEMBER</a:t>
            </a:r>
          </a:p>
        </p:txBody>
      </p:sp>
      <p:grpSp>
        <p:nvGrpSpPr>
          <p:cNvPr id="191" name="Rühm 190">
            <a:extLst>
              <a:ext uri="{FF2B5EF4-FFF2-40B4-BE49-F238E27FC236}">
                <a16:creationId xmlns:a16="http://schemas.microsoft.com/office/drawing/2014/main" id="{8614B891-DED9-72FB-0CEC-8C8AC1660CD9}"/>
              </a:ext>
            </a:extLst>
          </p:cNvPr>
          <p:cNvGrpSpPr/>
          <p:nvPr/>
        </p:nvGrpSpPr>
        <p:grpSpPr>
          <a:xfrm>
            <a:off x="9983167" y="5280290"/>
            <a:ext cx="2068482" cy="1384995"/>
            <a:chOff x="10155898" y="1404982"/>
            <a:chExt cx="1895790" cy="2149679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992AABA0-81A6-7DA1-9A08-5BD755658311}"/>
                </a:ext>
              </a:extLst>
            </p:cNvPr>
            <p:cNvSpPr txBox="1"/>
            <p:nvPr/>
          </p:nvSpPr>
          <p:spPr>
            <a:xfrm>
              <a:off x="10155903" y="1404982"/>
              <a:ext cx="1895785" cy="2149679"/>
            </a:xfrm>
            <a:custGeom>
              <a:avLst/>
              <a:gdLst>
                <a:gd name="csX0" fmla="*/ 0 w 1895785"/>
                <a:gd name="csY0" fmla="*/ 0 h 2149679"/>
                <a:gd name="csX1" fmla="*/ 1895785 w 1895785"/>
                <a:gd name="csY1" fmla="*/ 0 h 2149679"/>
                <a:gd name="csX2" fmla="*/ 1895785 w 1895785"/>
                <a:gd name="csY2" fmla="*/ 2149679 h 2149679"/>
                <a:gd name="csX3" fmla="*/ 0 w 1895785"/>
                <a:gd name="csY3" fmla="*/ 2149679 h 2149679"/>
                <a:gd name="csX4" fmla="*/ 0 w 1895785"/>
                <a:gd name="csY4" fmla="*/ 0 h 21496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895785" h="2149679" fill="none" extrusionOk="0">
                  <a:moveTo>
                    <a:pt x="0" y="0"/>
                  </a:moveTo>
                  <a:cubicBezTo>
                    <a:pt x="658898" y="-75222"/>
                    <a:pt x="1222189" y="72740"/>
                    <a:pt x="1895785" y="0"/>
                  </a:cubicBezTo>
                  <a:cubicBezTo>
                    <a:pt x="1955973" y="996402"/>
                    <a:pt x="1841510" y="1360148"/>
                    <a:pt x="1895785" y="2149679"/>
                  </a:cubicBezTo>
                  <a:cubicBezTo>
                    <a:pt x="1408604" y="2166969"/>
                    <a:pt x="259107" y="2253978"/>
                    <a:pt x="0" y="2149679"/>
                  </a:cubicBezTo>
                  <a:cubicBezTo>
                    <a:pt x="149124" y="1664871"/>
                    <a:pt x="-136142" y="699075"/>
                    <a:pt x="0" y="0"/>
                  </a:cubicBezTo>
                  <a:close/>
                </a:path>
                <a:path w="1895785" h="2149679" stroke="0" extrusionOk="0">
                  <a:moveTo>
                    <a:pt x="0" y="0"/>
                  </a:moveTo>
                  <a:cubicBezTo>
                    <a:pt x="419909" y="-22724"/>
                    <a:pt x="1381735" y="-72999"/>
                    <a:pt x="1895785" y="0"/>
                  </a:cubicBezTo>
                  <a:cubicBezTo>
                    <a:pt x="1908373" y="215635"/>
                    <a:pt x="1967825" y="1747978"/>
                    <a:pt x="1895785" y="2149679"/>
                  </a:cubicBezTo>
                  <a:cubicBezTo>
                    <a:pt x="1159174" y="1987100"/>
                    <a:pt x="224919" y="1996642"/>
                    <a:pt x="0" y="2149679"/>
                  </a:cubicBezTo>
                  <a:cubicBezTo>
                    <a:pt x="-98976" y="1541625"/>
                    <a:pt x="-14399" y="1024371"/>
                    <a:pt x="0" y="0"/>
                  </a:cubicBezTo>
                  <a:close/>
                </a:path>
              </a:pathLst>
            </a:custGeom>
            <a:ln>
              <a:extLst>
                <a:ext uri="{C807C97D-BFC1-408E-A445-0C87EB9F89A2}">
                  <ask:lineSketchStyleProps xmlns:ask="http://schemas.microsoft.com/office/drawing/2018/sketchyshapes" sd="193441362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t-EE" sz="1400" dirty="0">
                  <a:latin typeface="Axure Handwriting" panose="020B0402020200020204" pitchFamily="34" charset="0"/>
                </a:rPr>
                <a:t>          ABIKS ON</a:t>
              </a: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  <a:p>
              <a:endParaRPr lang="et-EE" sz="1400" dirty="0">
                <a:latin typeface="Axure Handwriting" panose="020B0402020200020204" pitchFamily="34" charset="0"/>
              </a:endParaRPr>
            </a:p>
          </p:txBody>
        </p:sp>
        <p:sp>
          <p:nvSpPr>
            <p:cNvPr id="193" name="Nool: vasaknool 192">
              <a:extLst>
                <a:ext uri="{FF2B5EF4-FFF2-40B4-BE49-F238E27FC236}">
                  <a16:creationId xmlns:a16="http://schemas.microsoft.com/office/drawing/2014/main" id="{AC4436F0-EA7A-5958-4C67-42E33323069F}"/>
                </a:ext>
              </a:extLst>
            </p:cNvPr>
            <p:cNvSpPr/>
            <p:nvPr/>
          </p:nvSpPr>
          <p:spPr>
            <a:xfrm>
              <a:off x="10155898" y="2142110"/>
              <a:ext cx="1895785" cy="700826"/>
            </a:xfrm>
            <a:custGeom>
              <a:avLst/>
              <a:gdLst>
                <a:gd name="csX0" fmla="*/ 0 w 1895785"/>
                <a:gd name="csY0" fmla="*/ 350413 h 700826"/>
                <a:gd name="csX1" fmla="*/ 350413 w 1895785"/>
                <a:gd name="csY1" fmla="*/ 0 h 700826"/>
                <a:gd name="csX2" fmla="*/ 350413 w 1895785"/>
                <a:gd name="csY2" fmla="*/ 175207 h 700826"/>
                <a:gd name="csX3" fmla="*/ 865537 w 1895785"/>
                <a:gd name="csY3" fmla="*/ 175207 h 700826"/>
                <a:gd name="csX4" fmla="*/ 1334300 w 1895785"/>
                <a:gd name="csY4" fmla="*/ 175207 h 700826"/>
                <a:gd name="csX5" fmla="*/ 1895785 w 1895785"/>
                <a:gd name="csY5" fmla="*/ 175207 h 700826"/>
                <a:gd name="csX6" fmla="*/ 1895785 w 1895785"/>
                <a:gd name="csY6" fmla="*/ 525620 h 700826"/>
                <a:gd name="csX7" fmla="*/ 1365207 w 1895785"/>
                <a:gd name="csY7" fmla="*/ 525620 h 700826"/>
                <a:gd name="csX8" fmla="*/ 880991 w 1895785"/>
                <a:gd name="csY8" fmla="*/ 525620 h 700826"/>
                <a:gd name="csX9" fmla="*/ 350413 w 1895785"/>
                <a:gd name="csY9" fmla="*/ 525620 h 700826"/>
                <a:gd name="csX10" fmla="*/ 350413 w 1895785"/>
                <a:gd name="csY10" fmla="*/ 700826 h 700826"/>
                <a:gd name="csX11" fmla="*/ 0 w 1895785"/>
                <a:gd name="csY11" fmla="*/ 350413 h 70082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895785" h="700826" fill="none" extrusionOk="0">
                  <a:moveTo>
                    <a:pt x="0" y="350413"/>
                  </a:moveTo>
                  <a:cubicBezTo>
                    <a:pt x="67721" y="264072"/>
                    <a:pt x="209341" y="111613"/>
                    <a:pt x="350413" y="0"/>
                  </a:cubicBezTo>
                  <a:cubicBezTo>
                    <a:pt x="357663" y="75227"/>
                    <a:pt x="350560" y="136427"/>
                    <a:pt x="350413" y="175207"/>
                  </a:cubicBezTo>
                  <a:cubicBezTo>
                    <a:pt x="555587" y="150132"/>
                    <a:pt x="623527" y="193174"/>
                    <a:pt x="865537" y="175207"/>
                  </a:cubicBezTo>
                  <a:cubicBezTo>
                    <a:pt x="1107547" y="157240"/>
                    <a:pt x="1116542" y="196056"/>
                    <a:pt x="1334300" y="175207"/>
                  </a:cubicBezTo>
                  <a:cubicBezTo>
                    <a:pt x="1552058" y="154358"/>
                    <a:pt x="1728089" y="168982"/>
                    <a:pt x="1895785" y="175207"/>
                  </a:cubicBezTo>
                  <a:cubicBezTo>
                    <a:pt x="1888427" y="338966"/>
                    <a:pt x="1883246" y="374396"/>
                    <a:pt x="1895785" y="525620"/>
                  </a:cubicBezTo>
                  <a:cubicBezTo>
                    <a:pt x="1656438" y="528073"/>
                    <a:pt x="1619977" y="514181"/>
                    <a:pt x="1365207" y="525620"/>
                  </a:cubicBezTo>
                  <a:cubicBezTo>
                    <a:pt x="1110437" y="537059"/>
                    <a:pt x="991939" y="517164"/>
                    <a:pt x="880991" y="525620"/>
                  </a:cubicBezTo>
                  <a:cubicBezTo>
                    <a:pt x="770043" y="534076"/>
                    <a:pt x="511470" y="522472"/>
                    <a:pt x="350413" y="525620"/>
                  </a:cubicBezTo>
                  <a:cubicBezTo>
                    <a:pt x="356834" y="608072"/>
                    <a:pt x="356112" y="643444"/>
                    <a:pt x="350413" y="700826"/>
                  </a:cubicBezTo>
                  <a:cubicBezTo>
                    <a:pt x="240209" y="613440"/>
                    <a:pt x="138234" y="507563"/>
                    <a:pt x="0" y="350413"/>
                  </a:cubicBezTo>
                  <a:close/>
                </a:path>
                <a:path w="1895785" h="700826" stroke="0" extrusionOk="0">
                  <a:moveTo>
                    <a:pt x="0" y="350413"/>
                  </a:moveTo>
                  <a:cubicBezTo>
                    <a:pt x="160703" y="168359"/>
                    <a:pt x="165119" y="158143"/>
                    <a:pt x="350413" y="0"/>
                  </a:cubicBezTo>
                  <a:cubicBezTo>
                    <a:pt x="358071" y="57289"/>
                    <a:pt x="348313" y="133973"/>
                    <a:pt x="350413" y="175207"/>
                  </a:cubicBezTo>
                  <a:cubicBezTo>
                    <a:pt x="456916" y="192389"/>
                    <a:pt x="637443" y="159786"/>
                    <a:pt x="850083" y="175207"/>
                  </a:cubicBezTo>
                  <a:cubicBezTo>
                    <a:pt x="1062723" y="190629"/>
                    <a:pt x="1164785" y="155555"/>
                    <a:pt x="1365207" y="175207"/>
                  </a:cubicBezTo>
                  <a:cubicBezTo>
                    <a:pt x="1565629" y="194859"/>
                    <a:pt x="1710547" y="186425"/>
                    <a:pt x="1895785" y="175207"/>
                  </a:cubicBezTo>
                  <a:cubicBezTo>
                    <a:pt x="1890458" y="287167"/>
                    <a:pt x="1901077" y="437807"/>
                    <a:pt x="1895785" y="525620"/>
                  </a:cubicBezTo>
                  <a:cubicBezTo>
                    <a:pt x="1794343" y="520210"/>
                    <a:pt x="1655407" y="538441"/>
                    <a:pt x="1427022" y="525620"/>
                  </a:cubicBezTo>
                  <a:cubicBezTo>
                    <a:pt x="1198637" y="512799"/>
                    <a:pt x="1058605" y="539198"/>
                    <a:pt x="896444" y="525620"/>
                  </a:cubicBezTo>
                  <a:cubicBezTo>
                    <a:pt x="734283" y="512042"/>
                    <a:pt x="554674" y="521829"/>
                    <a:pt x="350413" y="525620"/>
                  </a:cubicBezTo>
                  <a:cubicBezTo>
                    <a:pt x="359005" y="586933"/>
                    <a:pt x="353461" y="632085"/>
                    <a:pt x="350413" y="700826"/>
                  </a:cubicBezTo>
                  <a:cubicBezTo>
                    <a:pt x="219484" y="535146"/>
                    <a:pt x="79385" y="450231"/>
                    <a:pt x="0" y="350413"/>
                  </a:cubicBezTo>
                  <a:close/>
                </a:path>
              </a:pathLst>
            </a:custGeom>
            <a:solidFill>
              <a:srgbClr val="FCBF5E"/>
            </a:solidFill>
            <a:ln>
              <a:extLst>
                <a:ext uri="{C807C97D-BFC1-408E-A445-0C87EB9F89A2}">
                  <ask:lineSketchStyleProps xmlns:ask="http://schemas.microsoft.com/office/drawing/2018/sketchyshapes" sd="3799920595">
                    <a:prstGeom prst="leftArrow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sz="1400" dirty="0">
                  <a:solidFill>
                    <a:schemeClr val="bg1"/>
                  </a:solidFill>
                  <a:latin typeface="Axure Handwriting" panose="020B0402020200020204" pitchFamily="34" charset="0"/>
                </a:rPr>
                <a:t>Multimeedia tunnid</a:t>
              </a:r>
            </a:p>
          </p:txBody>
        </p:sp>
        <p:sp>
          <p:nvSpPr>
            <p:cNvPr id="194" name="Nool: vasaknool 193">
              <a:extLst>
                <a:ext uri="{FF2B5EF4-FFF2-40B4-BE49-F238E27FC236}">
                  <a16:creationId xmlns:a16="http://schemas.microsoft.com/office/drawing/2014/main" id="{375B3D6F-5846-C2A5-6393-E89CE5937F7B}"/>
                </a:ext>
              </a:extLst>
            </p:cNvPr>
            <p:cNvSpPr/>
            <p:nvPr/>
          </p:nvSpPr>
          <p:spPr>
            <a:xfrm>
              <a:off x="10155900" y="1714789"/>
              <a:ext cx="1895785" cy="585424"/>
            </a:xfrm>
            <a:custGeom>
              <a:avLst/>
              <a:gdLst>
                <a:gd name="csX0" fmla="*/ 0 w 1895785"/>
                <a:gd name="csY0" fmla="*/ 292712 h 585424"/>
                <a:gd name="csX1" fmla="*/ 292712 w 1895785"/>
                <a:gd name="csY1" fmla="*/ 0 h 585424"/>
                <a:gd name="csX2" fmla="*/ 292712 w 1895785"/>
                <a:gd name="csY2" fmla="*/ 146356 h 585424"/>
                <a:gd name="csX3" fmla="*/ 827070 w 1895785"/>
                <a:gd name="csY3" fmla="*/ 146356 h 585424"/>
                <a:gd name="csX4" fmla="*/ 1377458 w 1895785"/>
                <a:gd name="csY4" fmla="*/ 146356 h 585424"/>
                <a:gd name="csX5" fmla="*/ 1895785 w 1895785"/>
                <a:gd name="csY5" fmla="*/ 146356 h 585424"/>
                <a:gd name="csX6" fmla="*/ 1895785 w 1895785"/>
                <a:gd name="csY6" fmla="*/ 439068 h 585424"/>
                <a:gd name="csX7" fmla="*/ 1345397 w 1895785"/>
                <a:gd name="csY7" fmla="*/ 439068 h 585424"/>
                <a:gd name="csX8" fmla="*/ 859131 w 1895785"/>
                <a:gd name="csY8" fmla="*/ 439068 h 585424"/>
                <a:gd name="csX9" fmla="*/ 292712 w 1895785"/>
                <a:gd name="csY9" fmla="*/ 439068 h 585424"/>
                <a:gd name="csX10" fmla="*/ 292712 w 1895785"/>
                <a:gd name="csY10" fmla="*/ 585424 h 585424"/>
                <a:gd name="csX11" fmla="*/ 0 w 1895785"/>
                <a:gd name="csY11" fmla="*/ 292712 h 58542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895785" h="585424" fill="none" extrusionOk="0">
                  <a:moveTo>
                    <a:pt x="0" y="292712"/>
                  </a:moveTo>
                  <a:cubicBezTo>
                    <a:pt x="70099" y="208976"/>
                    <a:pt x="172130" y="118757"/>
                    <a:pt x="292712" y="0"/>
                  </a:cubicBezTo>
                  <a:cubicBezTo>
                    <a:pt x="286998" y="45554"/>
                    <a:pt x="293384" y="101725"/>
                    <a:pt x="292712" y="146356"/>
                  </a:cubicBezTo>
                  <a:cubicBezTo>
                    <a:pt x="540922" y="160222"/>
                    <a:pt x="661004" y="155555"/>
                    <a:pt x="827070" y="146356"/>
                  </a:cubicBezTo>
                  <a:cubicBezTo>
                    <a:pt x="993136" y="137157"/>
                    <a:pt x="1157821" y="170483"/>
                    <a:pt x="1377458" y="146356"/>
                  </a:cubicBezTo>
                  <a:cubicBezTo>
                    <a:pt x="1597095" y="122229"/>
                    <a:pt x="1742830" y="123895"/>
                    <a:pt x="1895785" y="146356"/>
                  </a:cubicBezTo>
                  <a:cubicBezTo>
                    <a:pt x="1903358" y="221549"/>
                    <a:pt x="1904737" y="364126"/>
                    <a:pt x="1895785" y="439068"/>
                  </a:cubicBezTo>
                  <a:cubicBezTo>
                    <a:pt x="1672959" y="429601"/>
                    <a:pt x="1607475" y="448111"/>
                    <a:pt x="1345397" y="439068"/>
                  </a:cubicBezTo>
                  <a:cubicBezTo>
                    <a:pt x="1083319" y="430025"/>
                    <a:pt x="1019221" y="461273"/>
                    <a:pt x="859131" y="439068"/>
                  </a:cubicBezTo>
                  <a:cubicBezTo>
                    <a:pt x="699041" y="416863"/>
                    <a:pt x="488899" y="419535"/>
                    <a:pt x="292712" y="439068"/>
                  </a:cubicBezTo>
                  <a:cubicBezTo>
                    <a:pt x="287990" y="493400"/>
                    <a:pt x="286804" y="515434"/>
                    <a:pt x="292712" y="585424"/>
                  </a:cubicBezTo>
                  <a:cubicBezTo>
                    <a:pt x="183590" y="450185"/>
                    <a:pt x="139242" y="403082"/>
                    <a:pt x="0" y="292712"/>
                  </a:cubicBezTo>
                  <a:close/>
                </a:path>
                <a:path w="1895785" h="585424" stroke="0" extrusionOk="0">
                  <a:moveTo>
                    <a:pt x="0" y="292712"/>
                  </a:moveTo>
                  <a:cubicBezTo>
                    <a:pt x="138962" y="159460"/>
                    <a:pt x="146133" y="127539"/>
                    <a:pt x="292712" y="0"/>
                  </a:cubicBezTo>
                  <a:cubicBezTo>
                    <a:pt x="287437" y="31120"/>
                    <a:pt x="294121" y="99314"/>
                    <a:pt x="292712" y="146356"/>
                  </a:cubicBezTo>
                  <a:cubicBezTo>
                    <a:pt x="422611" y="123356"/>
                    <a:pt x="696186" y="170352"/>
                    <a:pt x="811039" y="146356"/>
                  </a:cubicBezTo>
                  <a:cubicBezTo>
                    <a:pt x="925892" y="122360"/>
                    <a:pt x="1115885" y="143648"/>
                    <a:pt x="1313335" y="146356"/>
                  </a:cubicBezTo>
                  <a:cubicBezTo>
                    <a:pt x="1510785" y="149064"/>
                    <a:pt x="1739029" y="146464"/>
                    <a:pt x="1895785" y="146356"/>
                  </a:cubicBezTo>
                  <a:cubicBezTo>
                    <a:pt x="1888311" y="291726"/>
                    <a:pt x="1883569" y="342128"/>
                    <a:pt x="1895785" y="439068"/>
                  </a:cubicBezTo>
                  <a:cubicBezTo>
                    <a:pt x="1702032" y="441087"/>
                    <a:pt x="1553910" y="466840"/>
                    <a:pt x="1329366" y="439068"/>
                  </a:cubicBezTo>
                  <a:cubicBezTo>
                    <a:pt x="1104822" y="411296"/>
                    <a:pt x="1047584" y="416895"/>
                    <a:pt x="795008" y="439068"/>
                  </a:cubicBezTo>
                  <a:cubicBezTo>
                    <a:pt x="542432" y="461241"/>
                    <a:pt x="534312" y="431728"/>
                    <a:pt x="292712" y="439068"/>
                  </a:cubicBezTo>
                  <a:cubicBezTo>
                    <a:pt x="298424" y="473678"/>
                    <a:pt x="297763" y="548261"/>
                    <a:pt x="292712" y="585424"/>
                  </a:cubicBezTo>
                  <a:cubicBezTo>
                    <a:pt x="152296" y="467923"/>
                    <a:pt x="95130" y="395064"/>
                    <a:pt x="0" y="292712"/>
                  </a:cubicBezTo>
                  <a:close/>
                </a:path>
              </a:pathLst>
            </a:custGeom>
            <a:solidFill>
              <a:srgbClr val="6AB3DE"/>
            </a:solidFill>
            <a:ln>
              <a:extLst>
                <a:ext uri="{C807C97D-BFC1-408E-A445-0C87EB9F89A2}">
                  <ask:lineSketchStyleProps xmlns:ask="http://schemas.microsoft.com/office/drawing/2018/sketchyshapes" sd="3651287871">
                    <a:prstGeom prst="leftArrow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sz="1400" dirty="0">
                  <a:solidFill>
                    <a:schemeClr val="bg1"/>
                  </a:solidFill>
                  <a:latin typeface="Axure Handwriting" panose="020B0402020200020204" pitchFamily="34" charset="0"/>
                </a:rPr>
                <a:t>Koostöö juhendajaga</a:t>
              </a:r>
            </a:p>
          </p:txBody>
        </p:sp>
        <p:sp>
          <p:nvSpPr>
            <p:cNvPr id="195" name="Nool: vasaknool 194">
              <a:extLst>
                <a:ext uri="{FF2B5EF4-FFF2-40B4-BE49-F238E27FC236}">
                  <a16:creationId xmlns:a16="http://schemas.microsoft.com/office/drawing/2014/main" id="{C107E833-D632-B456-5AE0-7D99596F3EF3}"/>
                </a:ext>
              </a:extLst>
            </p:cNvPr>
            <p:cNvSpPr/>
            <p:nvPr/>
          </p:nvSpPr>
          <p:spPr>
            <a:xfrm>
              <a:off x="10233182" y="2719153"/>
              <a:ext cx="1818502" cy="673312"/>
            </a:xfrm>
            <a:custGeom>
              <a:avLst/>
              <a:gdLst>
                <a:gd name="csX0" fmla="*/ 0 w 1818502"/>
                <a:gd name="csY0" fmla="*/ 336656 h 673312"/>
                <a:gd name="csX1" fmla="*/ 336656 w 1818502"/>
                <a:gd name="csY1" fmla="*/ 0 h 673312"/>
                <a:gd name="csX2" fmla="*/ 336656 w 1818502"/>
                <a:gd name="csY2" fmla="*/ 168328 h 673312"/>
                <a:gd name="csX3" fmla="*/ 860242 w 1818502"/>
                <a:gd name="csY3" fmla="*/ 168328 h 673312"/>
                <a:gd name="csX4" fmla="*/ 1309735 w 1818502"/>
                <a:gd name="csY4" fmla="*/ 168328 h 673312"/>
                <a:gd name="csX5" fmla="*/ 1818502 w 1818502"/>
                <a:gd name="csY5" fmla="*/ 168328 h 673312"/>
                <a:gd name="csX6" fmla="*/ 1818502 w 1818502"/>
                <a:gd name="csY6" fmla="*/ 504984 h 673312"/>
                <a:gd name="csX7" fmla="*/ 1294916 w 1818502"/>
                <a:gd name="csY7" fmla="*/ 504984 h 673312"/>
                <a:gd name="csX8" fmla="*/ 800968 w 1818502"/>
                <a:gd name="csY8" fmla="*/ 504984 h 673312"/>
                <a:gd name="csX9" fmla="*/ 336656 w 1818502"/>
                <a:gd name="csY9" fmla="*/ 504984 h 673312"/>
                <a:gd name="csX10" fmla="*/ 336656 w 1818502"/>
                <a:gd name="csY10" fmla="*/ 673312 h 673312"/>
                <a:gd name="csX11" fmla="*/ 0 w 1818502"/>
                <a:gd name="csY11" fmla="*/ 336656 h 67331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1818502" h="673312" fill="none" extrusionOk="0">
                  <a:moveTo>
                    <a:pt x="0" y="336656"/>
                  </a:moveTo>
                  <a:cubicBezTo>
                    <a:pt x="116903" y="205227"/>
                    <a:pt x="241978" y="109860"/>
                    <a:pt x="336656" y="0"/>
                  </a:cubicBezTo>
                  <a:cubicBezTo>
                    <a:pt x="336973" y="59141"/>
                    <a:pt x="335021" y="85824"/>
                    <a:pt x="336656" y="168328"/>
                  </a:cubicBezTo>
                  <a:cubicBezTo>
                    <a:pt x="593431" y="182316"/>
                    <a:pt x="666299" y="172428"/>
                    <a:pt x="860242" y="168328"/>
                  </a:cubicBezTo>
                  <a:cubicBezTo>
                    <a:pt x="1054185" y="164228"/>
                    <a:pt x="1193240" y="172030"/>
                    <a:pt x="1309735" y="168328"/>
                  </a:cubicBezTo>
                  <a:cubicBezTo>
                    <a:pt x="1426230" y="164626"/>
                    <a:pt x="1708483" y="157614"/>
                    <a:pt x="1818502" y="168328"/>
                  </a:cubicBezTo>
                  <a:cubicBezTo>
                    <a:pt x="1817953" y="318021"/>
                    <a:pt x="1824831" y="394089"/>
                    <a:pt x="1818502" y="504984"/>
                  </a:cubicBezTo>
                  <a:cubicBezTo>
                    <a:pt x="1712003" y="484069"/>
                    <a:pt x="1515146" y="480382"/>
                    <a:pt x="1294916" y="504984"/>
                  </a:cubicBezTo>
                  <a:cubicBezTo>
                    <a:pt x="1074686" y="529586"/>
                    <a:pt x="994227" y="508329"/>
                    <a:pt x="800968" y="504984"/>
                  </a:cubicBezTo>
                  <a:cubicBezTo>
                    <a:pt x="607709" y="501639"/>
                    <a:pt x="526816" y="489944"/>
                    <a:pt x="336656" y="504984"/>
                  </a:cubicBezTo>
                  <a:cubicBezTo>
                    <a:pt x="337803" y="552224"/>
                    <a:pt x="338253" y="626631"/>
                    <a:pt x="336656" y="673312"/>
                  </a:cubicBezTo>
                  <a:cubicBezTo>
                    <a:pt x="211611" y="552342"/>
                    <a:pt x="154729" y="490479"/>
                    <a:pt x="0" y="336656"/>
                  </a:cubicBezTo>
                  <a:close/>
                </a:path>
                <a:path w="1818502" h="673312" stroke="0" extrusionOk="0">
                  <a:moveTo>
                    <a:pt x="0" y="336656"/>
                  </a:moveTo>
                  <a:cubicBezTo>
                    <a:pt x="91276" y="255802"/>
                    <a:pt x="222906" y="125108"/>
                    <a:pt x="336656" y="0"/>
                  </a:cubicBezTo>
                  <a:cubicBezTo>
                    <a:pt x="328762" y="38371"/>
                    <a:pt x="337410" y="111019"/>
                    <a:pt x="336656" y="168328"/>
                  </a:cubicBezTo>
                  <a:cubicBezTo>
                    <a:pt x="453669" y="178420"/>
                    <a:pt x="712344" y="179372"/>
                    <a:pt x="860242" y="168328"/>
                  </a:cubicBezTo>
                  <a:cubicBezTo>
                    <a:pt x="1008140" y="157284"/>
                    <a:pt x="1177433" y="145735"/>
                    <a:pt x="1339372" y="168328"/>
                  </a:cubicBezTo>
                  <a:cubicBezTo>
                    <a:pt x="1501311" y="190922"/>
                    <a:pt x="1658719" y="145414"/>
                    <a:pt x="1818502" y="168328"/>
                  </a:cubicBezTo>
                  <a:cubicBezTo>
                    <a:pt x="1821895" y="281057"/>
                    <a:pt x="1803107" y="409621"/>
                    <a:pt x="1818502" y="504984"/>
                  </a:cubicBezTo>
                  <a:cubicBezTo>
                    <a:pt x="1625344" y="486612"/>
                    <a:pt x="1438790" y="494042"/>
                    <a:pt x="1294916" y="504984"/>
                  </a:cubicBezTo>
                  <a:cubicBezTo>
                    <a:pt x="1151042" y="515926"/>
                    <a:pt x="991036" y="485515"/>
                    <a:pt x="771331" y="504984"/>
                  </a:cubicBezTo>
                  <a:cubicBezTo>
                    <a:pt x="551626" y="524453"/>
                    <a:pt x="486329" y="492234"/>
                    <a:pt x="336656" y="504984"/>
                  </a:cubicBezTo>
                  <a:cubicBezTo>
                    <a:pt x="333389" y="552601"/>
                    <a:pt x="335919" y="615832"/>
                    <a:pt x="336656" y="673312"/>
                  </a:cubicBezTo>
                  <a:cubicBezTo>
                    <a:pt x="225172" y="557875"/>
                    <a:pt x="112134" y="430360"/>
                    <a:pt x="0" y="336656"/>
                  </a:cubicBezTo>
                  <a:close/>
                </a:path>
              </a:pathLst>
            </a:custGeom>
            <a:solidFill>
              <a:srgbClr val="2DBE7D"/>
            </a:solidFill>
            <a:ln>
              <a:extLst>
                <a:ext uri="{C807C97D-BFC1-408E-A445-0C87EB9F89A2}">
                  <ask:lineSketchStyleProps xmlns:ask="http://schemas.microsoft.com/office/drawing/2018/sketchyshapes" sd="3954525675">
                    <a:prstGeom prst="leftArrow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sz="1400" dirty="0">
                  <a:solidFill>
                    <a:schemeClr val="bg1"/>
                  </a:solidFill>
                  <a:latin typeface="Axure Handwriting" panose="020B0402020200020204" pitchFamily="34" charset="0"/>
                </a:rPr>
                <a:t>Digitaip.ee</a:t>
              </a:r>
            </a:p>
          </p:txBody>
        </p:sp>
        <p:sp>
          <p:nvSpPr>
            <p:cNvPr id="196" name="Ovaal 195">
              <a:extLst>
                <a:ext uri="{FF2B5EF4-FFF2-40B4-BE49-F238E27FC236}">
                  <a16:creationId xmlns:a16="http://schemas.microsoft.com/office/drawing/2014/main" id="{8E91E7E0-A715-356B-096C-310A215FA7E9}"/>
                </a:ext>
              </a:extLst>
            </p:cNvPr>
            <p:cNvSpPr/>
            <p:nvPr/>
          </p:nvSpPr>
          <p:spPr>
            <a:xfrm>
              <a:off x="11849100" y="1436695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sp>
          <p:nvSpPr>
            <p:cNvPr id="197" name="Ovaal 196">
              <a:extLst>
                <a:ext uri="{FF2B5EF4-FFF2-40B4-BE49-F238E27FC236}">
                  <a16:creationId xmlns:a16="http://schemas.microsoft.com/office/drawing/2014/main" id="{A013DFE4-D705-8172-3A01-9A9826CA8FF0}"/>
                </a:ext>
              </a:extLst>
            </p:cNvPr>
            <p:cNvSpPr/>
            <p:nvPr/>
          </p:nvSpPr>
          <p:spPr>
            <a:xfrm>
              <a:off x="10233183" y="1460590"/>
              <a:ext cx="161186" cy="184666"/>
            </a:xfrm>
            <a:prstGeom prst="ellipse">
              <a:avLst/>
            </a:prstGeom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</p:grpSp>
      <p:grpSp>
        <p:nvGrpSpPr>
          <p:cNvPr id="119" name="Rühm 118">
            <a:extLst>
              <a:ext uri="{FF2B5EF4-FFF2-40B4-BE49-F238E27FC236}">
                <a16:creationId xmlns:a16="http://schemas.microsoft.com/office/drawing/2014/main" id="{3611580D-C6E7-C655-3B61-D57F7BB2CC82}"/>
              </a:ext>
            </a:extLst>
          </p:cNvPr>
          <p:cNvGrpSpPr/>
          <p:nvPr/>
        </p:nvGrpSpPr>
        <p:grpSpPr>
          <a:xfrm>
            <a:off x="125304" y="3097926"/>
            <a:ext cx="1555682" cy="789331"/>
            <a:chOff x="2261422" y="5591100"/>
            <a:chExt cx="2056807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9" name="Ristkülik 138">
              <a:extLst>
                <a:ext uri="{FF2B5EF4-FFF2-40B4-BE49-F238E27FC236}">
                  <a16:creationId xmlns:a16="http://schemas.microsoft.com/office/drawing/2014/main" id="{ADEB5BBB-34D2-1EAF-442E-498BAD710AD5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140" name="Ristkülik 139">
              <a:extLst>
                <a:ext uri="{FF2B5EF4-FFF2-40B4-BE49-F238E27FC236}">
                  <a16:creationId xmlns:a16="http://schemas.microsoft.com/office/drawing/2014/main" id="{C7A915AC-736C-2473-400E-DCCFB4C8C0A4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9FB6130F-BBAF-21B1-5A81-39AFD2B0A81E}"/>
                </a:ext>
              </a:extLst>
            </p:cNvPr>
            <p:cNvSpPr txBox="1"/>
            <p:nvPr/>
          </p:nvSpPr>
          <p:spPr>
            <a:xfrm>
              <a:off x="2261422" y="5713775"/>
              <a:ext cx="2056807" cy="378563"/>
            </a:xfrm>
            <a:custGeom>
              <a:avLst/>
              <a:gdLst>
                <a:gd name="csX0" fmla="*/ 0 w 2056807"/>
                <a:gd name="csY0" fmla="*/ 0 h 378563"/>
                <a:gd name="csX1" fmla="*/ 2056807 w 2056807"/>
                <a:gd name="csY1" fmla="*/ 0 h 378563"/>
                <a:gd name="csX2" fmla="*/ 2056807 w 2056807"/>
                <a:gd name="csY2" fmla="*/ 378563 h 378563"/>
                <a:gd name="csX3" fmla="*/ 0 w 2056807"/>
                <a:gd name="csY3" fmla="*/ 378563 h 378563"/>
                <a:gd name="csX4" fmla="*/ 0 w 2056807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56807" h="378563" fill="none" extrusionOk="0">
                  <a:moveTo>
                    <a:pt x="0" y="0"/>
                  </a:moveTo>
                  <a:cubicBezTo>
                    <a:pt x="775011" y="-86046"/>
                    <a:pt x="1370990" y="58771"/>
                    <a:pt x="2056807" y="0"/>
                  </a:cubicBezTo>
                  <a:cubicBezTo>
                    <a:pt x="2035937" y="69508"/>
                    <a:pt x="2028821" y="264076"/>
                    <a:pt x="2056807" y="378563"/>
                  </a:cubicBezTo>
                  <a:cubicBezTo>
                    <a:pt x="1121172" y="417132"/>
                    <a:pt x="801340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56807" h="378563" stroke="0" extrusionOk="0">
                  <a:moveTo>
                    <a:pt x="0" y="0"/>
                  </a:moveTo>
                  <a:cubicBezTo>
                    <a:pt x="549538" y="-108589"/>
                    <a:pt x="1083707" y="35042"/>
                    <a:pt x="2056807" y="0"/>
                  </a:cubicBezTo>
                  <a:cubicBezTo>
                    <a:pt x="2043755" y="66596"/>
                    <a:pt x="2053046" y="248551"/>
                    <a:pt x="2056807" y="378563"/>
                  </a:cubicBezTo>
                  <a:cubicBezTo>
                    <a:pt x="1793147" y="455491"/>
                    <a:pt x="449114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 INFOTUND</a:t>
              </a:r>
            </a:p>
          </p:txBody>
        </p:sp>
      </p:grpSp>
      <p:sp>
        <p:nvSpPr>
          <p:cNvPr id="51" name="Ovaal 50">
            <a:extLst>
              <a:ext uri="{FF2B5EF4-FFF2-40B4-BE49-F238E27FC236}">
                <a16:creationId xmlns:a16="http://schemas.microsoft.com/office/drawing/2014/main" id="{629CF8CB-A39D-309C-379F-3A57BA22F067}"/>
              </a:ext>
            </a:extLst>
          </p:cNvPr>
          <p:cNvSpPr/>
          <p:nvPr/>
        </p:nvSpPr>
        <p:spPr>
          <a:xfrm>
            <a:off x="32104" y="3566751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99587396-FB69-1C0B-D25C-2B94F0F7D6E1}"/>
              </a:ext>
            </a:extLst>
          </p:cNvPr>
          <p:cNvSpPr txBox="1"/>
          <p:nvPr/>
        </p:nvSpPr>
        <p:spPr>
          <a:xfrm>
            <a:off x="510410" y="3626169"/>
            <a:ext cx="751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chemeClr val="accent6">
                    <a:lumMod val="50000"/>
                  </a:schemeClr>
                </a:solidFill>
              </a:rPr>
              <a:t>START</a:t>
            </a:r>
          </a:p>
        </p:txBody>
      </p:sp>
      <p:grpSp>
        <p:nvGrpSpPr>
          <p:cNvPr id="83" name="Rühm 82">
            <a:extLst>
              <a:ext uri="{FF2B5EF4-FFF2-40B4-BE49-F238E27FC236}">
                <a16:creationId xmlns:a16="http://schemas.microsoft.com/office/drawing/2014/main" id="{CCC3B664-95D0-35B9-C30A-4F8A00FDCDE1}"/>
              </a:ext>
            </a:extLst>
          </p:cNvPr>
          <p:cNvGrpSpPr/>
          <p:nvPr/>
        </p:nvGrpSpPr>
        <p:grpSpPr>
          <a:xfrm>
            <a:off x="86674" y="4229904"/>
            <a:ext cx="1536883" cy="837720"/>
            <a:chOff x="2909726" y="4528711"/>
            <a:chExt cx="1536883" cy="837720"/>
          </a:xfrm>
        </p:grpSpPr>
        <p:grpSp>
          <p:nvGrpSpPr>
            <p:cNvPr id="85" name="Rühm 84">
              <a:extLst>
                <a:ext uri="{FF2B5EF4-FFF2-40B4-BE49-F238E27FC236}">
                  <a16:creationId xmlns:a16="http://schemas.microsoft.com/office/drawing/2014/main" id="{5B34C24E-1927-25C0-6DF2-F07A48BFF18F}"/>
                </a:ext>
              </a:extLst>
            </p:cNvPr>
            <p:cNvGrpSpPr/>
            <p:nvPr/>
          </p:nvGrpSpPr>
          <p:grpSpPr>
            <a:xfrm>
              <a:off x="2949870" y="4528711"/>
              <a:ext cx="1496739" cy="522320"/>
              <a:chOff x="-19725" y="3994445"/>
              <a:chExt cx="1902273" cy="847938"/>
            </a:xfrm>
          </p:grpSpPr>
          <p:grpSp>
            <p:nvGrpSpPr>
              <p:cNvPr id="88" name="Rühm 87">
                <a:extLst>
                  <a:ext uri="{FF2B5EF4-FFF2-40B4-BE49-F238E27FC236}">
                    <a16:creationId xmlns:a16="http://schemas.microsoft.com/office/drawing/2014/main" id="{06868398-D4CC-B3F1-5525-7C863D59F9FD}"/>
                  </a:ext>
                </a:extLst>
              </p:cNvPr>
              <p:cNvGrpSpPr/>
              <p:nvPr/>
            </p:nvGrpSpPr>
            <p:grpSpPr>
              <a:xfrm>
                <a:off x="161390" y="3994445"/>
                <a:ext cx="1721158" cy="675646"/>
                <a:chOff x="-8868" y="3426173"/>
                <a:chExt cx="1721158" cy="675646"/>
              </a:xfrm>
            </p:grpSpPr>
            <p:grpSp>
              <p:nvGrpSpPr>
                <p:cNvPr id="90" name="Rühm 89">
                  <a:extLst>
                    <a:ext uri="{FF2B5EF4-FFF2-40B4-BE49-F238E27FC236}">
                      <a16:creationId xmlns:a16="http://schemas.microsoft.com/office/drawing/2014/main" id="{1A11E0EB-A9CA-B45A-FFD5-AEA2B9B5293B}"/>
                    </a:ext>
                  </a:extLst>
                </p:cNvPr>
                <p:cNvGrpSpPr/>
                <p:nvPr/>
              </p:nvGrpSpPr>
              <p:grpSpPr>
                <a:xfrm>
                  <a:off x="16490" y="3426173"/>
                  <a:ext cx="1288071" cy="675646"/>
                  <a:chOff x="244901" y="5558229"/>
                  <a:chExt cx="1288071" cy="675646"/>
                </a:xfrm>
              </p:grpSpPr>
              <p:grpSp>
                <p:nvGrpSpPr>
                  <p:cNvPr id="94" name="Rühm 93">
                    <a:extLst>
                      <a:ext uri="{FF2B5EF4-FFF2-40B4-BE49-F238E27FC236}">
                        <a16:creationId xmlns:a16="http://schemas.microsoft.com/office/drawing/2014/main" id="{FDE66C9A-1DB7-7274-EC73-9983341B52DA}"/>
                      </a:ext>
                    </a:extLst>
                  </p:cNvPr>
                  <p:cNvGrpSpPr/>
                  <p:nvPr/>
                </p:nvGrpSpPr>
                <p:grpSpPr>
                  <a:xfrm>
                    <a:off x="244901" y="5561284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22" name="Ovaal 121">
                      <a:extLst>
                        <a:ext uri="{FF2B5EF4-FFF2-40B4-BE49-F238E27FC236}">
                          <a16:creationId xmlns:a16="http://schemas.microsoft.com/office/drawing/2014/main" id="{E39AF311-8543-8EB2-87B8-A4EFEDCFF6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4" cy="300040"/>
                    </a:xfrm>
                    <a:custGeom>
                      <a:avLst/>
                      <a:gdLst>
                        <a:gd name="csX0" fmla="*/ 0 w 219074"/>
                        <a:gd name="csY0" fmla="*/ 150020 h 300040"/>
                        <a:gd name="csX1" fmla="*/ 109537 w 219074"/>
                        <a:gd name="csY1" fmla="*/ 0 h 300040"/>
                        <a:gd name="csX2" fmla="*/ 219074 w 219074"/>
                        <a:gd name="csY2" fmla="*/ 150020 h 300040"/>
                        <a:gd name="csX3" fmla="*/ 109537 w 219074"/>
                        <a:gd name="csY3" fmla="*/ 300040 h 300040"/>
                        <a:gd name="csX4" fmla="*/ 0 w 219074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4" h="300040" fill="none" extrusionOk="0">
                          <a:moveTo>
                            <a:pt x="0" y="150020"/>
                          </a:moveTo>
                          <a:cubicBezTo>
                            <a:pt x="6484" y="58824"/>
                            <a:pt x="48309" y="-4968"/>
                            <a:pt x="109537" y="0"/>
                          </a:cubicBezTo>
                          <a:cubicBezTo>
                            <a:pt x="167332" y="-12111"/>
                            <a:pt x="234819" y="62187"/>
                            <a:pt x="219074" y="150020"/>
                          </a:cubicBezTo>
                          <a:cubicBezTo>
                            <a:pt x="221888" y="230724"/>
                            <a:pt x="171002" y="291250"/>
                            <a:pt x="109537" y="300040"/>
                          </a:cubicBezTo>
                          <a:cubicBezTo>
                            <a:pt x="42085" y="297965"/>
                            <a:pt x="-12417" y="223435"/>
                            <a:pt x="0" y="150020"/>
                          </a:cubicBezTo>
                          <a:close/>
                        </a:path>
                        <a:path w="219074" h="300040" stroke="0" extrusionOk="0">
                          <a:moveTo>
                            <a:pt x="0" y="150020"/>
                          </a:moveTo>
                          <a:cubicBezTo>
                            <a:pt x="-3600" y="63295"/>
                            <a:pt x="51409" y="-12975"/>
                            <a:pt x="109537" y="0"/>
                          </a:cubicBezTo>
                          <a:cubicBezTo>
                            <a:pt x="182616" y="14148"/>
                            <a:pt x="213073" y="57826"/>
                            <a:pt x="219074" y="150020"/>
                          </a:cubicBezTo>
                          <a:cubicBezTo>
                            <a:pt x="220560" y="230984"/>
                            <a:pt x="163989" y="309695"/>
                            <a:pt x="109537" y="300040"/>
                          </a:cubicBezTo>
                          <a:cubicBezTo>
                            <a:pt x="60024" y="296408"/>
                            <a:pt x="2366" y="240119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613670859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23" name="Vooskeemikujund &quot;viivitus&quot; 122">
                      <a:extLst>
                        <a:ext uri="{FF2B5EF4-FFF2-40B4-BE49-F238E27FC236}">
                          <a16:creationId xmlns:a16="http://schemas.microsoft.com/office/drawing/2014/main" id="{3113FEA9-A560-F4E5-F245-05DECC351090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69246" y="3101"/>
                            <a:pt x="119480" y="7157"/>
                            <a:pt x="184666" y="0"/>
                          </a:cubicBezTo>
                          <a:cubicBezTo>
                            <a:pt x="269567" y="6660"/>
                            <a:pt x="376529" y="49832"/>
                            <a:pt x="369332" y="150768"/>
                          </a:cubicBezTo>
                          <a:cubicBezTo>
                            <a:pt x="345099" y="239858"/>
                            <a:pt x="289590" y="288716"/>
                            <a:pt x="184666" y="301536"/>
                          </a:cubicBezTo>
                          <a:cubicBezTo>
                            <a:pt x="104278" y="301167"/>
                            <a:pt x="67606" y="298697"/>
                            <a:pt x="0" y="301536"/>
                          </a:cubicBezTo>
                          <a:cubicBezTo>
                            <a:pt x="13698" y="210216"/>
                            <a:pt x="-3759" y="106851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53427" y="-3890"/>
                            <a:pt x="145688" y="4368"/>
                            <a:pt x="184666" y="0"/>
                          </a:cubicBezTo>
                          <a:cubicBezTo>
                            <a:pt x="300270" y="4419"/>
                            <a:pt x="362568" y="52414"/>
                            <a:pt x="369332" y="150768"/>
                          </a:cubicBezTo>
                          <a:cubicBezTo>
                            <a:pt x="383511" y="230726"/>
                            <a:pt x="303236" y="319786"/>
                            <a:pt x="184666" y="301536"/>
                          </a:cubicBezTo>
                          <a:cubicBezTo>
                            <a:pt x="107679" y="308106"/>
                            <a:pt x="91718" y="304493"/>
                            <a:pt x="0" y="301536"/>
                          </a:cubicBezTo>
                          <a:cubicBezTo>
                            <a:pt x="-12068" y="203860"/>
                            <a:pt x="14454" y="104300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4049099605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95" name="Rühm 94">
                    <a:extLst>
                      <a:ext uri="{FF2B5EF4-FFF2-40B4-BE49-F238E27FC236}">
                        <a16:creationId xmlns:a16="http://schemas.microsoft.com/office/drawing/2014/main" id="{31765285-B2C6-9062-28A1-49332E45B8EB}"/>
                      </a:ext>
                    </a:extLst>
                  </p:cNvPr>
                  <p:cNvGrpSpPr/>
                  <p:nvPr/>
                </p:nvGrpSpPr>
                <p:grpSpPr>
                  <a:xfrm>
                    <a:off x="492952" y="5562724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10" name="Ovaal 109">
                      <a:extLst>
                        <a:ext uri="{FF2B5EF4-FFF2-40B4-BE49-F238E27FC236}">
                          <a16:creationId xmlns:a16="http://schemas.microsoft.com/office/drawing/2014/main" id="{193C8DEC-D136-578F-3147-FF8BE1618F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5" cy="300040"/>
                    </a:xfrm>
                    <a:custGeom>
                      <a:avLst/>
                      <a:gdLst>
                        <a:gd name="csX0" fmla="*/ 0 w 219075"/>
                        <a:gd name="csY0" fmla="*/ 150020 h 300040"/>
                        <a:gd name="csX1" fmla="*/ 109538 w 219075"/>
                        <a:gd name="csY1" fmla="*/ 0 h 300040"/>
                        <a:gd name="csX2" fmla="*/ 219076 w 219075"/>
                        <a:gd name="csY2" fmla="*/ 150020 h 300040"/>
                        <a:gd name="csX3" fmla="*/ 109538 w 219075"/>
                        <a:gd name="csY3" fmla="*/ 300040 h 300040"/>
                        <a:gd name="csX4" fmla="*/ 0 w 219075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5" h="300040" fill="none" extrusionOk="0">
                          <a:moveTo>
                            <a:pt x="0" y="150020"/>
                          </a:moveTo>
                          <a:cubicBezTo>
                            <a:pt x="2024" y="67483"/>
                            <a:pt x="45546" y="4306"/>
                            <a:pt x="109538" y="0"/>
                          </a:cubicBezTo>
                          <a:cubicBezTo>
                            <a:pt x="165477" y="-3868"/>
                            <a:pt x="215332" y="56769"/>
                            <a:pt x="219076" y="150020"/>
                          </a:cubicBezTo>
                          <a:cubicBezTo>
                            <a:pt x="225313" y="234208"/>
                            <a:pt x="159522" y="291964"/>
                            <a:pt x="109538" y="300040"/>
                          </a:cubicBezTo>
                          <a:cubicBezTo>
                            <a:pt x="50832" y="313056"/>
                            <a:pt x="6143" y="234406"/>
                            <a:pt x="0" y="150020"/>
                          </a:cubicBezTo>
                          <a:close/>
                        </a:path>
                        <a:path w="219075" h="300040" stroke="0" extrusionOk="0">
                          <a:moveTo>
                            <a:pt x="0" y="150020"/>
                          </a:moveTo>
                          <a:cubicBezTo>
                            <a:pt x="-3993" y="52992"/>
                            <a:pt x="39601" y="-10199"/>
                            <a:pt x="109538" y="0"/>
                          </a:cubicBezTo>
                          <a:cubicBezTo>
                            <a:pt x="175806" y="-1105"/>
                            <a:pt x="225804" y="68284"/>
                            <a:pt x="219076" y="150020"/>
                          </a:cubicBezTo>
                          <a:cubicBezTo>
                            <a:pt x="206586" y="232562"/>
                            <a:pt x="172633" y="305005"/>
                            <a:pt x="109538" y="300040"/>
                          </a:cubicBezTo>
                          <a:cubicBezTo>
                            <a:pt x="55088" y="282024"/>
                            <a:pt x="-12807" y="218411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763588529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11" name="Vooskeemikujund &quot;viivitus&quot; 110">
                      <a:extLst>
                        <a:ext uri="{FF2B5EF4-FFF2-40B4-BE49-F238E27FC236}">
                          <a16:creationId xmlns:a16="http://schemas.microsoft.com/office/drawing/2014/main" id="{FCAD6D1C-1A5E-04A5-8892-B81041E7477D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88813" y="2372"/>
                            <a:pt x="131137" y="-4136"/>
                            <a:pt x="184666" y="0"/>
                          </a:cubicBezTo>
                          <a:cubicBezTo>
                            <a:pt x="276702" y="-7599"/>
                            <a:pt x="359333" y="74841"/>
                            <a:pt x="369332" y="150768"/>
                          </a:cubicBezTo>
                          <a:cubicBezTo>
                            <a:pt x="361374" y="236902"/>
                            <a:pt x="293337" y="281641"/>
                            <a:pt x="184666" y="301536"/>
                          </a:cubicBezTo>
                          <a:cubicBezTo>
                            <a:pt x="144991" y="299229"/>
                            <a:pt x="59856" y="295883"/>
                            <a:pt x="0" y="301536"/>
                          </a:cubicBezTo>
                          <a:cubicBezTo>
                            <a:pt x="-12455" y="174480"/>
                            <a:pt x="1613" y="143682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42817" y="6479"/>
                            <a:pt x="114527" y="-7277"/>
                            <a:pt x="184666" y="0"/>
                          </a:cubicBezTo>
                          <a:cubicBezTo>
                            <a:pt x="292245" y="-5351"/>
                            <a:pt x="363598" y="66555"/>
                            <a:pt x="369332" y="150768"/>
                          </a:cubicBezTo>
                          <a:cubicBezTo>
                            <a:pt x="360684" y="246496"/>
                            <a:pt x="277110" y="279361"/>
                            <a:pt x="184666" y="301536"/>
                          </a:cubicBezTo>
                          <a:cubicBezTo>
                            <a:pt x="141915" y="310182"/>
                            <a:pt x="70695" y="301527"/>
                            <a:pt x="0" y="301536"/>
                          </a:cubicBezTo>
                          <a:cubicBezTo>
                            <a:pt x="-6364" y="185186"/>
                            <a:pt x="-14121" y="71245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165379890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96" name="Rühm 95">
                    <a:extLst>
                      <a:ext uri="{FF2B5EF4-FFF2-40B4-BE49-F238E27FC236}">
                        <a16:creationId xmlns:a16="http://schemas.microsoft.com/office/drawing/2014/main" id="{51BC3322-E938-E5AE-0007-52DB063726C6}"/>
                      </a:ext>
                    </a:extLst>
                  </p:cNvPr>
                  <p:cNvGrpSpPr/>
                  <p:nvPr/>
                </p:nvGrpSpPr>
                <p:grpSpPr>
                  <a:xfrm>
                    <a:off x="720769" y="5564503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07" name="Ovaal 106">
                      <a:extLst>
                        <a:ext uri="{FF2B5EF4-FFF2-40B4-BE49-F238E27FC236}">
                          <a16:creationId xmlns:a16="http://schemas.microsoft.com/office/drawing/2014/main" id="{EAB2A1F9-9968-3170-E997-61ACCB6280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5" cy="300040"/>
                    </a:xfrm>
                    <a:custGeom>
                      <a:avLst/>
                      <a:gdLst>
                        <a:gd name="csX0" fmla="*/ 0 w 219075"/>
                        <a:gd name="csY0" fmla="*/ 150020 h 300040"/>
                        <a:gd name="csX1" fmla="*/ 109538 w 219075"/>
                        <a:gd name="csY1" fmla="*/ 0 h 300040"/>
                        <a:gd name="csX2" fmla="*/ 219076 w 219075"/>
                        <a:gd name="csY2" fmla="*/ 150020 h 300040"/>
                        <a:gd name="csX3" fmla="*/ 109538 w 219075"/>
                        <a:gd name="csY3" fmla="*/ 300040 h 300040"/>
                        <a:gd name="csX4" fmla="*/ 0 w 219075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5" h="300040" fill="none" extrusionOk="0">
                          <a:moveTo>
                            <a:pt x="0" y="150020"/>
                          </a:moveTo>
                          <a:cubicBezTo>
                            <a:pt x="1530" y="67574"/>
                            <a:pt x="49083" y="-9206"/>
                            <a:pt x="109538" y="0"/>
                          </a:cubicBezTo>
                          <a:cubicBezTo>
                            <a:pt x="164069" y="5672"/>
                            <a:pt x="221176" y="65585"/>
                            <a:pt x="219076" y="150020"/>
                          </a:cubicBezTo>
                          <a:cubicBezTo>
                            <a:pt x="221262" y="245895"/>
                            <a:pt x="165941" y="311496"/>
                            <a:pt x="109538" y="300040"/>
                          </a:cubicBezTo>
                          <a:cubicBezTo>
                            <a:pt x="46515" y="283335"/>
                            <a:pt x="-19865" y="237957"/>
                            <a:pt x="0" y="150020"/>
                          </a:cubicBezTo>
                          <a:close/>
                        </a:path>
                        <a:path w="219075" h="300040" stroke="0" extrusionOk="0">
                          <a:moveTo>
                            <a:pt x="0" y="150020"/>
                          </a:moveTo>
                          <a:cubicBezTo>
                            <a:pt x="4869" y="55910"/>
                            <a:pt x="48616" y="-7075"/>
                            <a:pt x="109538" y="0"/>
                          </a:cubicBezTo>
                          <a:cubicBezTo>
                            <a:pt x="165992" y="3165"/>
                            <a:pt x="225801" y="75649"/>
                            <a:pt x="219076" y="150020"/>
                          </a:cubicBezTo>
                          <a:cubicBezTo>
                            <a:pt x="219310" y="228102"/>
                            <a:pt x="168631" y="285036"/>
                            <a:pt x="109538" y="300040"/>
                          </a:cubicBezTo>
                          <a:cubicBezTo>
                            <a:pt x="47689" y="289310"/>
                            <a:pt x="-1507" y="238379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826425169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08" name="Vooskeemikujund &quot;viivitus&quot; 107">
                      <a:extLst>
                        <a:ext uri="{FF2B5EF4-FFF2-40B4-BE49-F238E27FC236}">
                          <a16:creationId xmlns:a16="http://schemas.microsoft.com/office/drawing/2014/main" id="{8C09581B-DC84-8C9E-3C3B-B3438544B528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76594" y="-5319"/>
                            <a:pt x="137955" y="445"/>
                            <a:pt x="184666" y="0"/>
                          </a:cubicBezTo>
                          <a:cubicBezTo>
                            <a:pt x="304677" y="-3680"/>
                            <a:pt x="359021" y="53699"/>
                            <a:pt x="369332" y="150768"/>
                          </a:cubicBezTo>
                          <a:cubicBezTo>
                            <a:pt x="357331" y="227044"/>
                            <a:pt x="281663" y="303670"/>
                            <a:pt x="184666" y="301536"/>
                          </a:cubicBezTo>
                          <a:cubicBezTo>
                            <a:pt x="146208" y="309466"/>
                            <a:pt x="73711" y="296628"/>
                            <a:pt x="0" y="301536"/>
                          </a:cubicBezTo>
                          <a:cubicBezTo>
                            <a:pt x="578" y="231142"/>
                            <a:pt x="-5419" y="81890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74648" y="-8064"/>
                            <a:pt x="121139" y="4576"/>
                            <a:pt x="184666" y="0"/>
                          </a:cubicBezTo>
                          <a:cubicBezTo>
                            <a:pt x="269569" y="-6621"/>
                            <a:pt x="372624" y="59741"/>
                            <a:pt x="369332" y="150768"/>
                          </a:cubicBezTo>
                          <a:cubicBezTo>
                            <a:pt x="362305" y="234823"/>
                            <a:pt x="288897" y="304965"/>
                            <a:pt x="184666" y="301536"/>
                          </a:cubicBezTo>
                          <a:cubicBezTo>
                            <a:pt x="137737" y="306254"/>
                            <a:pt x="76655" y="309414"/>
                            <a:pt x="0" y="301536"/>
                          </a:cubicBezTo>
                          <a:cubicBezTo>
                            <a:pt x="8718" y="211646"/>
                            <a:pt x="515" y="126386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841025786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99" name="Rühm 98">
                    <a:extLst>
                      <a:ext uri="{FF2B5EF4-FFF2-40B4-BE49-F238E27FC236}">
                        <a16:creationId xmlns:a16="http://schemas.microsoft.com/office/drawing/2014/main" id="{DA56A60B-DC4E-C39E-435D-888BF03FC307}"/>
                      </a:ext>
                    </a:extLst>
                  </p:cNvPr>
                  <p:cNvGrpSpPr/>
                  <p:nvPr/>
                </p:nvGrpSpPr>
                <p:grpSpPr>
                  <a:xfrm>
                    <a:off x="972332" y="5558229"/>
                    <a:ext cx="301536" cy="669372"/>
                    <a:chOff x="282619" y="5543545"/>
                    <a:chExt cx="301536" cy="669372"/>
                  </a:xfrm>
                </p:grpSpPr>
                <p:sp>
                  <p:nvSpPr>
                    <p:cNvPr id="105" name="Ovaal 104">
                      <a:extLst>
                        <a:ext uri="{FF2B5EF4-FFF2-40B4-BE49-F238E27FC236}">
                          <a16:creationId xmlns:a16="http://schemas.microsoft.com/office/drawing/2014/main" id="{5B933104-7296-0035-D45F-554DB32576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5"/>
                      <a:ext cx="219075" cy="300040"/>
                    </a:xfrm>
                    <a:custGeom>
                      <a:avLst/>
                      <a:gdLst>
                        <a:gd name="csX0" fmla="*/ 0 w 219075"/>
                        <a:gd name="csY0" fmla="*/ 150020 h 300040"/>
                        <a:gd name="csX1" fmla="*/ 109538 w 219075"/>
                        <a:gd name="csY1" fmla="*/ 0 h 300040"/>
                        <a:gd name="csX2" fmla="*/ 219076 w 219075"/>
                        <a:gd name="csY2" fmla="*/ 150020 h 300040"/>
                        <a:gd name="csX3" fmla="*/ 109538 w 219075"/>
                        <a:gd name="csY3" fmla="*/ 300040 h 300040"/>
                        <a:gd name="csX4" fmla="*/ 0 w 219075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5" h="300040" fill="none" extrusionOk="0">
                          <a:moveTo>
                            <a:pt x="0" y="150020"/>
                          </a:moveTo>
                          <a:cubicBezTo>
                            <a:pt x="1790" y="61373"/>
                            <a:pt x="40273" y="4436"/>
                            <a:pt x="109538" y="0"/>
                          </a:cubicBezTo>
                          <a:cubicBezTo>
                            <a:pt x="177077" y="4671"/>
                            <a:pt x="216447" y="67000"/>
                            <a:pt x="219076" y="150020"/>
                          </a:cubicBezTo>
                          <a:cubicBezTo>
                            <a:pt x="217020" y="224924"/>
                            <a:pt x="156589" y="305137"/>
                            <a:pt x="109538" y="300040"/>
                          </a:cubicBezTo>
                          <a:cubicBezTo>
                            <a:pt x="38798" y="306085"/>
                            <a:pt x="-1039" y="253072"/>
                            <a:pt x="0" y="150020"/>
                          </a:cubicBezTo>
                          <a:close/>
                        </a:path>
                        <a:path w="219075" h="300040" stroke="0" extrusionOk="0">
                          <a:moveTo>
                            <a:pt x="0" y="150020"/>
                          </a:moveTo>
                          <a:cubicBezTo>
                            <a:pt x="1624" y="52671"/>
                            <a:pt x="49728" y="1557"/>
                            <a:pt x="109538" y="0"/>
                          </a:cubicBezTo>
                          <a:cubicBezTo>
                            <a:pt x="171516" y="-3315"/>
                            <a:pt x="215021" y="61532"/>
                            <a:pt x="219076" y="150020"/>
                          </a:cubicBezTo>
                          <a:cubicBezTo>
                            <a:pt x="229961" y="227995"/>
                            <a:pt x="168247" y="294744"/>
                            <a:pt x="109538" y="300040"/>
                          </a:cubicBezTo>
                          <a:cubicBezTo>
                            <a:pt x="61598" y="293668"/>
                            <a:pt x="-3121" y="231680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2874820364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06" name="Vooskeemikujund &quot;viivitus&quot; 105">
                      <a:extLst>
                        <a:ext uri="{FF2B5EF4-FFF2-40B4-BE49-F238E27FC236}">
                          <a16:creationId xmlns:a16="http://schemas.microsoft.com/office/drawing/2014/main" id="{5BD2475B-FBE4-AA9E-4DFC-C36168D88AD9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68580" y="-5405"/>
                            <a:pt x="124746" y="7612"/>
                            <a:pt x="184666" y="0"/>
                          </a:cubicBezTo>
                          <a:cubicBezTo>
                            <a:pt x="277453" y="-351"/>
                            <a:pt x="354111" y="75349"/>
                            <a:pt x="369332" y="150768"/>
                          </a:cubicBezTo>
                          <a:cubicBezTo>
                            <a:pt x="363668" y="236596"/>
                            <a:pt x="281911" y="298658"/>
                            <a:pt x="184666" y="301536"/>
                          </a:cubicBezTo>
                          <a:cubicBezTo>
                            <a:pt x="101261" y="295456"/>
                            <a:pt x="82078" y="296693"/>
                            <a:pt x="0" y="301536"/>
                          </a:cubicBezTo>
                          <a:cubicBezTo>
                            <a:pt x="-9760" y="218613"/>
                            <a:pt x="15037" y="60602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76496" y="-3362"/>
                            <a:pt x="136938" y="-8998"/>
                            <a:pt x="184666" y="0"/>
                          </a:cubicBezTo>
                          <a:cubicBezTo>
                            <a:pt x="277835" y="-11577"/>
                            <a:pt x="356934" y="56810"/>
                            <a:pt x="369332" y="150768"/>
                          </a:cubicBezTo>
                          <a:cubicBezTo>
                            <a:pt x="385933" y="224656"/>
                            <a:pt x="288997" y="302991"/>
                            <a:pt x="184666" y="301536"/>
                          </a:cubicBezTo>
                          <a:cubicBezTo>
                            <a:pt x="104063" y="304900"/>
                            <a:pt x="55096" y="306582"/>
                            <a:pt x="0" y="301536"/>
                          </a:cubicBezTo>
                          <a:cubicBezTo>
                            <a:pt x="3544" y="214700"/>
                            <a:pt x="-13375" y="113173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3368087458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  <p:grpSp>
                <p:nvGrpSpPr>
                  <p:cNvPr id="102" name="Rühm 101">
                    <a:extLst>
                      <a:ext uri="{FF2B5EF4-FFF2-40B4-BE49-F238E27FC236}">
                        <a16:creationId xmlns:a16="http://schemas.microsoft.com/office/drawing/2014/main" id="{7CA600BF-5EFC-D499-982B-21E594142652}"/>
                      </a:ext>
                    </a:extLst>
                  </p:cNvPr>
                  <p:cNvGrpSpPr/>
                  <p:nvPr/>
                </p:nvGrpSpPr>
                <p:grpSpPr>
                  <a:xfrm>
                    <a:off x="1231436" y="5558798"/>
                    <a:ext cx="301536" cy="669373"/>
                    <a:chOff x="282619" y="5543544"/>
                    <a:chExt cx="301536" cy="669373"/>
                  </a:xfrm>
                </p:grpSpPr>
                <p:sp>
                  <p:nvSpPr>
                    <p:cNvPr id="103" name="Ovaal 102">
                      <a:extLst>
                        <a:ext uri="{FF2B5EF4-FFF2-40B4-BE49-F238E27FC236}">
                          <a16:creationId xmlns:a16="http://schemas.microsoft.com/office/drawing/2014/main" id="{E2861EEB-181B-AAF0-BC00-D5B19707A3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3850" y="5543544"/>
                      <a:ext cx="219074" cy="300040"/>
                    </a:xfrm>
                    <a:custGeom>
                      <a:avLst/>
                      <a:gdLst>
                        <a:gd name="csX0" fmla="*/ 0 w 219074"/>
                        <a:gd name="csY0" fmla="*/ 150020 h 300040"/>
                        <a:gd name="csX1" fmla="*/ 109537 w 219074"/>
                        <a:gd name="csY1" fmla="*/ 0 h 300040"/>
                        <a:gd name="csX2" fmla="*/ 219074 w 219074"/>
                        <a:gd name="csY2" fmla="*/ 150020 h 300040"/>
                        <a:gd name="csX3" fmla="*/ 109537 w 219074"/>
                        <a:gd name="csY3" fmla="*/ 300040 h 300040"/>
                        <a:gd name="csX4" fmla="*/ 0 w 219074"/>
                        <a:gd name="csY4" fmla="*/ 150020 h 300040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</a:cxnLst>
                      <a:rect l="l" t="t" r="r" b="b"/>
                      <a:pathLst>
                        <a:path w="219074" h="300040" fill="none" extrusionOk="0">
                          <a:moveTo>
                            <a:pt x="0" y="150020"/>
                          </a:moveTo>
                          <a:cubicBezTo>
                            <a:pt x="-8410" y="65871"/>
                            <a:pt x="46142" y="-388"/>
                            <a:pt x="109537" y="0"/>
                          </a:cubicBezTo>
                          <a:cubicBezTo>
                            <a:pt x="168965" y="1684"/>
                            <a:pt x="216815" y="65970"/>
                            <a:pt x="219074" y="150020"/>
                          </a:cubicBezTo>
                          <a:cubicBezTo>
                            <a:pt x="221832" y="219010"/>
                            <a:pt x="174250" y="286532"/>
                            <a:pt x="109537" y="300040"/>
                          </a:cubicBezTo>
                          <a:cubicBezTo>
                            <a:pt x="53009" y="297048"/>
                            <a:pt x="-14972" y="225816"/>
                            <a:pt x="0" y="150020"/>
                          </a:cubicBezTo>
                          <a:close/>
                        </a:path>
                        <a:path w="219074" h="300040" stroke="0" extrusionOk="0">
                          <a:moveTo>
                            <a:pt x="0" y="150020"/>
                          </a:moveTo>
                          <a:cubicBezTo>
                            <a:pt x="-4313" y="71352"/>
                            <a:pt x="51854" y="-9241"/>
                            <a:pt x="109537" y="0"/>
                          </a:cubicBezTo>
                          <a:cubicBezTo>
                            <a:pt x="160694" y="-1285"/>
                            <a:pt x="222608" y="71264"/>
                            <a:pt x="219074" y="150020"/>
                          </a:cubicBezTo>
                          <a:cubicBezTo>
                            <a:pt x="219574" y="243360"/>
                            <a:pt x="164699" y="308904"/>
                            <a:pt x="109537" y="300040"/>
                          </a:cubicBezTo>
                          <a:cubicBezTo>
                            <a:pt x="48138" y="307753"/>
                            <a:pt x="-4940" y="227730"/>
                            <a:pt x="0" y="15002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963294900">
                            <a:prstGeom prst="ellipse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  <p:sp>
                  <p:nvSpPr>
                    <p:cNvPr id="104" name="Vooskeemikujund &quot;viivitus&quot; 103">
                      <a:extLst>
                        <a:ext uri="{FF2B5EF4-FFF2-40B4-BE49-F238E27FC236}">
                          <a16:creationId xmlns:a16="http://schemas.microsoft.com/office/drawing/2014/main" id="{DE523A2E-83BD-ECB6-B1FB-411BFD20A730}"/>
                        </a:ext>
                      </a:extLst>
                    </p:cNvPr>
                    <p:cNvSpPr/>
                    <p:nvPr/>
                  </p:nvSpPr>
                  <p:spPr>
                    <a:xfrm rot="16200000">
                      <a:off x="248721" y="5877483"/>
                      <a:ext cx="369332" cy="301536"/>
                    </a:xfrm>
                    <a:custGeom>
                      <a:avLst/>
                      <a:gdLst>
                        <a:gd name="csX0" fmla="*/ 0 w 369332"/>
                        <a:gd name="csY0" fmla="*/ 0 h 301536"/>
                        <a:gd name="csX1" fmla="*/ 184666 w 369332"/>
                        <a:gd name="csY1" fmla="*/ 0 h 301536"/>
                        <a:gd name="csX2" fmla="*/ 369332 w 369332"/>
                        <a:gd name="csY2" fmla="*/ 150768 h 301536"/>
                        <a:gd name="csX3" fmla="*/ 184666 w 369332"/>
                        <a:gd name="csY3" fmla="*/ 301536 h 301536"/>
                        <a:gd name="csX4" fmla="*/ 0 w 369332"/>
                        <a:gd name="csY4" fmla="*/ 301536 h 301536"/>
                        <a:gd name="csX5" fmla="*/ 0 w 369332"/>
                        <a:gd name="csY5" fmla="*/ 0 h 301536"/>
                      </a:gdLst>
                      <a:ahLst/>
                      <a:cxnLst>
                        <a:cxn ang="0">
                          <a:pos x="csX0" y="csY0"/>
                        </a:cxn>
                        <a:cxn ang="0">
                          <a:pos x="csX1" y="csY1"/>
                        </a:cxn>
                        <a:cxn ang="0">
                          <a:pos x="csX2" y="csY2"/>
                        </a:cxn>
                        <a:cxn ang="0">
                          <a:pos x="csX3" y="csY3"/>
                        </a:cxn>
                        <a:cxn ang="0">
                          <a:pos x="csX4" y="csY4"/>
                        </a:cxn>
                        <a:cxn ang="0">
                          <a:pos x="csX5" y="csY5"/>
                        </a:cxn>
                      </a:cxnLst>
                      <a:rect l="l" t="t" r="r" b="b"/>
                      <a:pathLst>
                        <a:path w="369332" h="301536" fill="none" extrusionOk="0">
                          <a:moveTo>
                            <a:pt x="0" y="0"/>
                          </a:moveTo>
                          <a:cubicBezTo>
                            <a:pt x="91170" y="3156"/>
                            <a:pt x="136735" y="-5939"/>
                            <a:pt x="184666" y="0"/>
                          </a:cubicBezTo>
                          <a:cubicBezTo>
                            <a:pt x="291350" y="-14140"/>
                            <a:pt x="362450" y="76592"/>
                            <a:pt x="369332" y="150768"/>
                          </a:cubicBezTo>
                          <a:cubicBezTo>
                            <a:pt x="367050" y="232567"/>
                            <a:pt x="290701" y="306222"/>
                            <a:pt x="184666" y="301536"/>
                          </a:cubicBezTo>
                          <a:cubicBezTo>
                            <a:pt x="100636" y="294028"/>
                            <a:pt x="71673" y="301212"/>
                            <a:pt x="0" y="301536"/>
                          </a:cubicBezTo>
                          <a:cubicBezTo>
                            <a:pt x="-5529" y="212974"/>
                            <a:pt x="-12417" y="128295"/>
                            <a:pt x="0" y="0"/>
                          </a:cubicBezTo>
                          <a:close/>
                        </a:path>
                        <a:path w="369332" h="301536" stroke="0" extrusionOk="0">
                          <a:moveTo>
                            <a:pt x="0" y="0"/>
                          </a:moveTo>
                          <a:cubicBezTo>
                            <a:pt x="78238" y="-7929"/>
                            <a:pt x="118651" y="-4745"/>
                            <a:pt x="184666" y="0"/>
                          </a:cubicBezTo>
                          <a:cubicBezTo>
                            <a:pt x="300048" y="-11873"/>
                            <a:pt x="369938" y="69428"/>
                            <a:pt x="369332" y="150768"/>
                          </a:cubicBezTo>
                          <a:cubicBezTo>
                            <a:pt x="373280" y="229216"/>
                            <a:pt x="274800" y="286688"/>
                            <a:pt x="184666" y="301536"/>
                          </a:cubicBezTo>
                          <a:cubicBezTo>
                            <a:pt x="108706" y="304978"/>
                            <a:pt x="88222" y="309010"/>
                            <a:pt x="0" y="301536"/>
                          </a:cubicBezTo>
                          <a:cubicBezTo>
                            <a:pt x="-3079" y="192969"/>
                            <a:pt x="-6376" y="88129"/>
                            <a:pt x="0" y="0"/>
                          </a:cubicBezTo>
                          <a:close/>
                        </a:path>
                      </a:pathLst>
                    </a:custGeom>
                    <a:ln>
                      <a:extLst>
                        <a:ext uri="{C807C97D-BFC1-408E-A445-0C87EB9F89A2}">
                          <ask:lineSketchStyleProps xmlns:ask="http://schemas.microsoft.com/office/drawing/2018/sketchyshapes" sd="1418198116">
                            <a:prstGeom prst="flowChartDelay">
                              <a:avLst/>
                            </a:prstGeom>
                            <ask:type>
                              <ask:lineSketchFreehand/>
                            </ask:type>
                          </ask:lineSketchStyleProps>
                        </a:ext>
                      </a:extLst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t-EE"/>
                    </a:p>
                  </p:txBody>
                </p:sp>
              </p:grpSp>
            </p:grpSp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CED50314-852A-D3B8-3135-99FD2CAB5469}"/>
                    </a:ext>
                  </a:extLst>
                </p:cNvPr>
                <p:cNvSpPr txBox="1"/>
                <p:nvPr/>
              </p:nvSpPr>
              <p:spPr>
                <a:xfrm>
                  <a:off x="-8868" y="3795788"/>
                  <a:ext cx="172115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t-EE" sz="1000" dirty="0">
                    <a:latin typeface="Axure Handwriting" panose="020B0402020200020204" pitchFamily="34" charset="0"/>
                  </a:endParaRPr>
                </a:p>
              </p:txBody>
            </p:sp>
          </p:grpSp>
          <p:sp>
            <p:nvSpPr>
              <p:cNvPr id="89" name="Ristkülik: ümarnurkne 35">
                <a:extLst>
                  <a:ext uri="{FF2B5EF4-FFF2-40B4-BE49-F238E27FC236}">
                    <a16:creationId xmlns:a16="http://schemas.microsoft.com/office/drawing/2014/main" id="{493FDEF2-A8B6-E045-4064-A4888B921753}"/>
                  </a:ext>
                </a:extLst>
              </p:cNvPr>
              <p:cNvSpPr/>
              <p:nvPr/>
            </p:nvSpPr>
            <p:spPr>
              <a:xfrm>
                <a:off x="-19725" y="4385278"/>
                <a:ext cx="1666598" cy="457105"/>
              </a:xfrm>
              <a:custGeom>
                <a:avLst/>
                <a:gdLst>
                  <a:gd name="connsiteX0" fmla="*/ 0 w 1586001"/>
                  <a:gd name="connsiteY0" fmla="*/ 40001 h 240003"/>
                  <a:gd name="connsiteX1" fmla="*/ 40001 w 1586001"/>
                  <a:gd name="connsiteY1" fmla="*/ 0 h 240003"/>
                  <a:gd name="connsiteX2" fmla="*/ 1546000 w 1586001"/>
                  <a:gd name="connsiteY2" fmla="*/ 0 h 240003"/>
                  <a:gd name="connsiteX3" fmla="*/ 1586001 w 1586001"/>
                  <a:gd name="connsiteY3" fmla="*/ 40001 h 240003"/>
                  <a:gd name="connsiteX4" fmla="*/ 1586001 w 1586001"/>
                  <a:gd name="connsiteY4" fmla="*/ 200002 h 240003"/>
                  <a:gd name="connsiteX5" fmla="*/ 1546000 w 1586001"/>
                  <a:gd name="connsiteY5" fmla="*/ 240003 h 240003"/>
                  <a:gd name="connsiteX6" fmla="*/ 40001 w 1586001"/>
                  <a:gd name="connsiteY6" fmla="*/ 240003 h 240003"/>
                  <a:gd name="connsiteX7" fmla="*/ 0 w 1586001"/>
                  <a:gd name="connsiteY7" fmla="*/ 200002 h 240003"/>
                  <a:gd name="connsiteX8" fmla="*/ 0 w 1586001"/>
                  <a:gd name="connsiteY8" fmla="*/ 40001 h 240003"/>
                  <a:gd name="connsiteX0" fmla="*/ 0 w 1757451"/>
                  <a:gd name="connsiteY0" fmla="*/ 126856 h 326858"/>
                  <a:gd name="connsiteX1" fmla="*/ 40001 w 1757451"/>
                  <a:gd name="connsiteY1" fmla="*/ 86855 h 326858"/>
                  <a:gd name="connsiteX2" fmla="*/ 1546000 w 1757451"/>
                  <a:gd name="connsiteY2" fmla="*/ 86855 h 326858"/>
                  <a:gd name="connsiteX3" fmla="*/ 1757451 w 1757451"/>
                  <a:gd name="connsiteY3" fmla="*/ 3031 h 326858"/>
                  <a:gd name="connsiteX4" fmla="*/ 1586001 w 1757451"/>
                  <a:gd name="connsiteY4" fmla="*/ 286857 h 326858"/>
                  <a:gd name="connsiteX5" fmla="*/ 1546000 w 1757451"/>
                  <a:gd name="connsiteY5" fmla="*/ 326858 h 326858"/>
                  <a:gd name="connsiteX6" fmla="*/ 40001 w 1757451"/>
                  <a:gd name="connsiteY6" fmla="*/ 326858 h 326858"/>
                  <a:gd name="connsiteX7" fmla="*/ 0 w 1757451"/>
                  <a:gd name="connsiteY7" fmla="*/ 286857 h 326858"/>
                  <a:gd name="connsiteX8" fmla="*/ 0 w 1757451"/>
                  <a:gd name="connsiteY8" fmla="*/ 126856 h 326858"/>
                  <a:gd name="connsiteX0" fmla="*/ 0 w 1786026"/>
                  <a:gd name="connsiteY0" fmla="*/ 41131 h 326858"/>
                  <a:gd name="connsiteX1" fmla="*/ 68576 w 1786026"/>
                  <a:gd name="connsiteY1" fmla="*/ 86855 h 326858"/>
                  <a:gd name="connsiteX2" fmla="*/ 157457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68576 w 1786026"/>
                  <a:gd name="connsiteY6" fmla="*/ 326858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26858"/>
                  <a:gd name="connsiteX1" fmla="*/ 68576 w 1786026"/>
                  <a:gd name="connsiteY1" fmla="*/ 86855 h 326858"/>
                  <a:gd name="connsiteX2" fmla="*/ 151742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68576 w 1786026"/>
                  <a:gd name="connsiteY6" fmla="*/ 326858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26858"/>
                  <a:gd name="connsiteX1" fmla="*/ 135251 w 1786026"/>
                  <a:gd name="connsiteY1" fmla="*/ 115430 h 326858"/>
                  <a:gd name="connsiteX2" fmla="*/ 151742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68576 w 1786026"/>
                  <a:gd name="connsiteY6" fmla="*/ 326858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26858"/>
                  <a:gd name="connsiteX1" fmla="*/ 135251 w 1786026"/>
                  <a:gd name="connsiteY1" fmla="*/ 115430 h 326858"/>
                  <a:gd name="connsiteX2" fmla="*/ 1517425 w 1786026"/>
                  <a:gd name="connsiteY2" fmla="*/ 86855 h 326858"/>
                  <a:gd name="connsiteX3" fmla="*/ 1786026 w 1786026"/>
                  <a:gd name="connsiteY3" fmla="*/ 3031 h 326858"/>
                  <a:gd name="connsiteX4" fmla="*/ 1614576 w 1786026"/>
                  <a:gd name="connsiteY4" fmla="*/ 286857 h 326858"/>
                  <a:gd name="connsiteX5" fmla="*/ 1574575 w 1786026"/>
                  <a:gd name="connsiteY5" fmla="*/ 326858 h 326858"/>
                  <a:gd name="connsiteX6" fmla="*/ 230501 w 1786026"/>
                  <a:gd name="connsiteY6" fmla="*/ 298283 h 326858"/>
                  <a:gd name="connsiteX7" fmla="*/ 28575 w 1786026"/>
                  <a:gd name="connsiteY7" fmla="*/ 286857 h 326858"/>
                  <a:gd name="connsiteX8" fmla="*/ 0 w 1786026"/>
                  <a:gd name="connsiteY8" fmla="*/ 41131 h 326858"/>
                  <a:gd name="connsiteX0" fmla="*/ 0 w 1786026"/>
                  <a:gd name="connsiteY0" fmla="*/ 41131 h 336383"/>
                  <a:gd name="connsiteX1" fmla="*/ 135251 w 1786026"/>
                  <a:gd name="connsiteY1" fmla="*/ 115430 h 336383"/>
                  <a:gd name="connsiteX2" fmla="*/ 1517425 w 1786026"/>
                  <a:gd name="connsiteY2" fmla="*/ 86855 h 336383"/>
                  <a:gd name="connsiteX3" fmla="*/ 1786026 w 1786026"/>
                  <a:gd name="connsiteY3" fmla="*/ 3031 h 336383"/>
                  <a:gd name="connsiteX4" fmla="*/ 1614576 w 1786026"/>
                  <a:gd name="connsiteY4" fmla="*/ 286857 h 336383"/>
                  <a:gd name="connsiteX5" fmla="*/ 1574575 w 1786026"/>
                  <a:gd name="connsiteY5" fmla="*/ 326858 h 336383"/>
                  <a:gd name="connsiteX6" fmla="*/ 220976 w 1786026"/>
                  <a:gd name="connsiteY6" fmla="*/ 336383 h 336383"/>
                  <a:gd name="connsiteX7" fmla="*/ 28575 w 1786026"/>
                  <a:gd name="connsiteY7" fmla="*/ 286857 h 336383"/>
                  <a:gd name="connsiteX8" fmla="*/ 0 w 1786026"/>
                  <a:gd name="connsiteY8" fmla="*/ 41131 h 336383"/>
                  <a:gd name="connsiteX0" fmla="*/ 0 w 1786026"/>
                  <a:gd name="connsiteY0" fmla="*/ 41131 h 336383"/>
                  <a:gd name="connsiteX1" fmla="*/ 135251 w 1786026"/>
                  <a:gd name="connsiteY1" fmla="*/ 115430 h 336383"/>
                  <a:gd name="connsiteX2" fmla="*/ 1517425 w 1786026"/>
                  <a:gd name="connsiteY2" fmla="*/ 86855 h 336383"/>
                  <a:gd name="connsiteX3" fmla="*/ 1786026 w 1786026"/>
                  <a:gd name="connsiteY3" fmla="*/ 3031 h 336383"/>
                  <a:gd name="connsiteX4" fmla="*/ 1614576 w 1786026"/>
                  <a:gd name="connsiteY4" fmla="*/ 286857 h 336383"/>
                  <a:gd name="connsiteX5" fmla="*/ 1574575 w 1786026"/>
                  <a:gd name="connsiteY5" fmla="*/ 326858 h 336383"/>
                  <a:gd name="connsiteX6" fmla="*/ 220976 w 1786026"/>
                  <a:gd name="connsiteY6" fmla="*/ 336383 h 336383"/>
                  <a:gd name="connsiteX7" fmla="*/ 95250 w 1786026"/>
                  <a:gd name="connsiteY7" fmla="*/ 277332 h 336383"/>
                  <a:gd name="connsiteX8" fmla="*/ 0 w 178602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33626 w 1805076"/>
                  <a:gd name="connsiteY4" fmla="*/ 286857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114300 w 1805076"/>
                  <a:gd name="connsiteY7" fmla="*/ 277332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33626 w 1805076"/>
                  <a:gd name="connsiteY4" fmla="*/ 286857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114300 w 1805076"/>
                  <a:gd name="connsiteY7" fmla="*/ 277332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33626 w 1805076"/>
                  <a:gd name="connsiteY4" fmla="*/ 286857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85725 w 1805076"/>
                  <a:gd name="connsiteY7" fmla="*/ 267807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74570 w 1805076"/>
                  <a:gd name="connsiteY4" fmla="*/ 266386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85725 w 1805076"/>
                  <a:gd name="connsiteY7" fmla="*/ 267807 h 336383"/>
                  <a:gd name="connsiteX8" fmla="*/ 0 w 1805076"/>
                  <a:gd name="connsiteY8" fmla="*/ 41131 h 336383"/>
                  <a:gd name="connsiteX0" fmla="*/ 0 w 1805076"/>
                  <a:gd name="connsiteY0" fmla="*/ 41131 h 336383"/>
                  <a:gd name="connsiteX1" fmla="*/ 154301 w 1805076"/>
                  <a:gd name="connsiteY1" fmla="*/ 115430 h 336383"/>
                  <a:gd name="connsiteX2" fmla="*/ 1536475 w 1805076"/>
                  <a:gd name="connsiteY2" fmla="*/ 86855 h 336383"/>
                  <a:gd name="connsiteX3" fmla="*/ 1805076 w 1805076"/>
                  <a:gd name="connsiteY3" fmla="*/ 3031 h 336383"/>
                  <a:gd name="connsiteX4" fmla="*/ 1674570 w 1805076"/>
                  <a:gd name="connsiteY4" fmla="*/ 266386 h 336383"/>
                  <a:gd name="connsiteX5" fmla="*/ 1593625 w 1805076"/>
                  <a:gd name="connsiteY5" fmla="*/ 326858 h 336383"/>
                  <a:gd name="connsiteX6" fmla="*/ 240026 w 1805076"/>
                  <a:gd name="connsiteY6" fmla="*/ 336383 h 336383"/>
                  <a:gd name="connsiteX7" fmla="*/ 119845 w 1805076"/>
                  <a:gd name="connsiteY7" fmla="*/ 281455 h 336383"/>
                  <a:gd name="connsiteX8" fmla="*/ 0 w 1805076"/>
                  <a:gd name="connsiteY8" fmla="*/ 41131 h 33638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536475 w 1805076"/>
                  <a:gd name="connsiteY2" fmla="*/ 86855 h 339233"/>
                  <a:gd name="connsiteX3" fmla="*/ 1805076 w 1805076"/>
                  <a:gd name="connsiteY3" fmla="*/ 3031 h 339233"/>
                  <a:gd name="connsiteX4" fmla="*/ 1674570 w 1805076"/>
                  <a:gd name="connsiteY4" fmla="*/ 266386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536475 w 1805076"/>
                  <a:gd name="connsiteY2" fmla="*/ 86855 h 339233"/>
                  <a:gd name="connsiteX3" fmla="*/ 1805076 w 1805076"/>
                  <a:gd name="connsiteY3" fmla="*/ 3031 h 339233"/>
                  <a:gd name="connsiteX4" fmla="*/ 1715514 w 1805076"/>
                  <a:gd name="connsiteY4" fmla="*/ 232267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536475 w 1805076"/>
                  <a:gd name="connsiteY2" fmla="*/ 86855 h 339233"/>
                  <a:gd name="connsiteX3" fmla="*/ 1805076 w 1805076"/>
                  <a:gd name="connsiteY3" fmla="*/ 3031 h 339233"/>
                  <a:gd name="connsiteX4" fmla="*/ 1715514 w 1805076"/>
                  <a:gd name="connsiteY4" fmla="*/ 232267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1131 h 339233"/>
                  <a:gd name="connsiteX1" fmla="*/ 154301 w 1805076"/>
                  <a:gd name="connsiteY1" fmla="*/ 115430 h 339233"/>
                  <a:gd name="connsiteX2" fmla="*/ 1638834 w 1805076"/>
                  <a:gd name="connsiteY2" fmla="*/ 86855 h 339233"/>
                  <a:gd name="connsiteX3" fmla="*/ 1805076 w 1805076"/>
                  <a:gd name="connsiteY3" fmla="*/ 3031 h 339233"/>
                  <a:gd name="connsiteX4" fmla="*/ 1715514 w 1805076"/>
                  <a:gd name="connsiteY4" fmla="*/ 232267 h 339233"/>
                  <a:gd name="connsiteX5" fmla="*/ 1593625 w 1805076"/>
                  <a:gd name="connsiteY5" fmla="*/ 326858 h 339233"/>
                  <a:gd name="connsiteX6" fmla="*/ 240026 w 1805076"/>
                  <a:gd name="connsiteY6" fmla="*/ 336383 h 339233"/>
                  <a:gd name="connsiteX7" fmla="*/ 119845 w 1805076"/>
                  <a:gd name="connsiteY7" fmla="*/ 281455 h 339233"/>
                  <a:gd name="connsiteX8" fmla="*/ 0 w 1805076"/>
                  <a:gd name="connsiteY8" fmla="*/ 41131 h 339233"/>
                  <a:gd name="connsiteX0" fmla="*/ 0 w 1805076"/>
                  <a:gd name="connsiteY0" fmla="*/ 40464 h 338566"/>
                  <a:gd name="connsiteX1" fmla="*/ 154301 w 1805076"/>
                  <a:gd name="connsiteY1" fmla="*/ 114763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54301 w 1805076"/>
                  <a:gd name="connsiteY1" fmla="*/ 114763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54301 w 1805076"/>
                  <a:gd name="connsiteY1" fmla="*/ 114763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40654 w 1805076"/>
                  <a:gd name="connsiteY1" fmla="*/ 128411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40654 w 1805076"/>
                  <a:gd name="connsiteY1" fmla="*/ 128411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38566"/>
                  <a:gd name="connsiteX1" fmla="*/ 140654 w 1805076"/>
                  <a:gd name="connsiteY1" fmla="*/ 128411 h 338566"/>
                  <a:gd name="connsiteX2" fmla="*/ 1604715 w 1805076"/>
                  <a:gd name="connsiteY2" fmla="*/ 120308 h 338566"/>
                  <a:gd name="connsiteX3" fmla="*/ 1805076 w 1805076"/>
                  <a:gd name="connsiteY3" fmla="*/ 2364 h 338566"/>
                  <a:gd name="connsiteX4" fmla="*/ 1715514 w 1805076"/>
                  <a:gd name="connsiteY4" fmla="*/ 231600 h 338566"/>
                  <a:gd name="connsiteX5" fmla="*/ 1593625 w 1805076"/>
                  <a:gd name="connsiteY5" fmla="*/ 326191 h 338566"/>
                  <a:gd name="connsiteX6" fmla="*/ 240026 w 1805076"/>
                  <a:gd name="connsiteY6" fmla="*/ 335716 h 338566"/>
                  <a:gd name="connsiteX7" fmla="*/ 119845 w 1805076"/>
                  <a:gd name="connsiteY7" fmla="*/ 280788 h 338566"/>
                  <a:gd name="connsiteX8" fmla="*/ 0 w 1805076"/>
                  <a:gd name="connsiteY8" fmla="*/ 40464 h 338566"/>
                  <a:gd name="connsiteX0" fmla="*/ 0 w 1805076"/>
                  <a:gd name="connsiteY0" fmla="*/ 40464 h 341792"/>
                  <a:gd name="connsiteX1" fmla="*/ 140654 w 1805076"/>
                  <a:gd name="connsiteY1" fmla="*/ 128411 h 341792"/>
                  <a:gd name="connsiteX2" fmla="*/ 1604715 w 1805076"/>
                  <a:gd name="connsiteY2" fmla="*/ 120308 h 341792"/>
                  <a:gd name="connsiteX3" fmla="*/ 1805076 w 1805076"/>
                  <a:gd name="connsiteY3" fmla="*/ 2364 h 341792"/>
                  <a:gd name="connsiteX4" fmla="*/ 1715514 w 1805076"/>
                  <a:gd name="connsiteY4" fmla="*/ 231600 h 341792"/>
                  <a:gd name="connsiteX5" fmla="*/ 1593625 w 1805076"/>
                  <a:gd name="connsiteY5" fmla="*/ 326191 h 341792"/>
                  <a:gd name="connsiteX6" fmla="*/ 240026 w 1805076"/>
                  <a:gd name="connsiteY6" fmla="*/ 335716 h 341792"/>
                  <a:gd name="connsiteX7" fmla="*/ 119845 w 1805076"/>
                  <a:gd name="connsiteY7" fmla="*/ 280788 h 341792"/>
                  <a:gd name="connsiteX8" fmla="*/ 0 w 1805076"/>
                  <a:gd name="connsiteY8" fmla="*/ 40464 h 341792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5076"/>
                  <a:gd name="connsiteY0" fmla="*/ 40464 h 351701"/>
                  <a:gd name="connsiteX1" fmla="*/ 140654 w 1805076"/>
                  <a:gd name="connsiteY1" fmla="*/ 128411 h 351701"/>
                  <a:gd name="connsiteX2" fmla="*/ 1604715 w 1805076"/>
                  <a:gd name="connsiteY2" fmla="*/ 120308 h 351701"/>
                  <a:gd name="connsiteX3" fmla="*/ 1805076 w 1805076"/>
                  <a:gd name="connsiteY3" fmla="*/ 2364 h 351701"/>
                  <a:gd name="connsiteX4" fmla="*/ 1715514 w 1805076"/>
                  <a:gd name="connsiteY4" fmla="*/ 231600 h 351701"/>
                  <a:gd name="connsiteX5" fmla="*/ 1593625 w 1805076"/>
                  <a:gd name="connsiteY5" fmla="*/ 326191 h 351701"/>
                  <a:gd name="connsiteX6" fmla="*/ 240026 w 1805076"/>
                  <a:gd name="connsiteY6" fmla="*/ 335716 h 351701"/>
                  <a:gd name="connsiteX7" fmla="*/ 119845 w 1805076"/>
                  <a:gd name="connsiteY7" fmla="*/ 280788 h 351701"/>
                  <a:gd name="connsiteX8" fmla="*/ 0 w 1805076"/>
                  <a:gd name="connsiteY8" fmla="*/ 40464 h 351701"/>
                  <a:gd name="connsiteX0" fmla="*/ 0 w 1807409"/>
                  <a:gd name="connsiteY0" fmla="*/ 40464 h 366477"/>
                  <a:gd name="connsiteX1" fmla="*/ 140654 w 1807409"/>
                  <a:gd name="connsiteY1" fmla="*/ 128411 h 366477"/>
                  <a:gd name="connsiteX2" fmla="*/ 1604715 w 1807409"/>
                  <a:gd name="connsiteY2" fmla="*/ 120308 h 366477"/>
                  <a:gd name="connsiteX3" fmla="*/ 1805076 w 1807409"/>
                  <a:gd name="connsiteY3" fmla="*/ 2364 h 366477"/>
                  <a:gd name="connsiteX4" fmla="*/ 1715514 w 1807409"/>
                  <a:gd name="connsiteY4" fmla="*/ 231600 h 366477"/>
                  <a:gd name="connsiteX5" fmla="*/ 1805076 w 1807409"/>
                  <a:gd name="connsiteY5" fmla="*/ 351701 h 366477"/>
                  <a:gd name="connsiteX6" fmla="*/ 240026 w 1807409"/>
                  <a:gd name="connsiteY6" fmla="*/ 335716 h 366477"/>
                  <a:gd name="connsiteX7" fmla="*/ 119845 w 1807409"/>
                  <a:gd name="connsiteY7" fmla="*/ 280788 h 366477"/>
                  <a:gd name="connsiteX8" fmla="*/ 0 w 1807409"/>
                  <a:gd name="connsiteY8" fmla="*/ 40464 h 366477"/>
                  <a:gd name="connsiteX0" fmla="*/ 0 w 1805076"/>
                  <a:gd name="connsiteY0" fmla="*/ 40464 h 384462"/>
                  <a:gd name="connsiteX1" fmla="*/ 140654 w 1805076"/>
                  <a:gd name="connsiteY1" fmla="*/ 128411 h 384462"/>
                  <a:gd name="connsiteX2" fmla="*/ 1604715 w 1805076"/>
                  <a:gd name="connsiteY2" fmla="*/ 120308 h 384462"/>
                  <a:gd name="connsiteX3" fmla="*/ 1805076 w 1805076"/>
                  <a:gd name="connsiteY3" fmla="*/ 2364 h 384462"/>
                  <a:gd name="connsiteX4" fmla="*/ 1715514 w 1805076"/>
                  <a:gd name="connsiteY4" fmla="*/ 231600 h 384462"/>
                  <a:gd name="connsiteX5" fmla="*/ 1750829 w 1805076"/>
                  <a:gd name="connsiteY5" fmla="*/ 374211 h 384462"/>
                  <a:gd name="connsiteX6" fmla="*/ 240026 w 1805076"/>
                  <a:gd name="connsiteY6" fmla="*/ 335716 h 384462"/>
                  <a:gd name="connsiteX7" fmla="*/ 119845 w 1805076"/>
                  <a:gd name="connsiteY7" fmla="*/ 280788 h 384462"/>
                  <a:gd name="connsiteX8" fmla="*/ 0 w 1805076"/>
                  <a:gd name="connsiteY8" fmla="*/ 40464 h 384462"/>
                  <a:gd name="connsiteX0" fmla="*/ 0 w 1805076"/>
                  <a:gd name="connsiteY0" fmla="*/ 40464 h 349264"/>
                  <a:gd name="connsiteX1" fmla="*/ 140654 w 1805076"/>
                  <a:gd name="connsiteY1" fmla="*/ 128411 h 349264"/>
                  <a:gd name="connsiteX2" fmla="*/ 1604715 w 1805076"/>
                  <a:gd name="connsiteY2" fmla="*/ 120308 h 349264"/>
                  <a:gd name="connsiteX3" fmla="*/ 1805076 w 1805076"/>
                  <a:gd name="connsiteY3" fmla="*/ 2364 h 349264"/>
                  <a:gd name="connsiteX4" fmla="*/ 1715514 w 1805076"/>
                  <a:gd name="connsiteY4" fmla="*/ 231600 h 349264"/>
                  <a:gd name="connsiteX5" fmla="*/ 1610402 w 1805076"/>
                  <a:gd name="connsiteY5" fmla="*/ 319619 h 349264"/>
                  <a:gd name="connsiteX6" fmla="*/ 240026 w 1805076"/>
                  <a:gd name="connsiteY6" fmla="*/ 335716 h 349264"/>
                  <a:gd name="connsiteX7" fmla="*/ 119845 w 1805076"/>
                  <a:gd name="connsiteY7" fmla="*/ 280788 h 349264"/>
                  <a:gd name="connsiteX8" fmla="*/ 0 w 1805076"/>
                  <a:gd name="connsiteY8" fmla="*/ 40464 h 349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05076" h="349264">
                    <a:moveTo>
                      <a:pt x="0" y="40464"/>
                    </a:moveTo>
                    <a:cubicBezTo>
                      <a:pt x="0" y="18372"/>
                      <a:pt x="118562" y="128411"/>
                      <a:pt x="140654" y="128411"/>
                    </a:cubicBezTo>
                    <a:cubicBezTo>
                      <a:pt x="610477" y="212145"/>
                      <a:pt x="1174341" y="210438"/>
                      <a:pt x="1604715" y="120308"/>
                    </a:cubicBezTo>
                    <a:cubicBezTo>
                      <a:pt x="1626807" y="120308"/>
                      <a:pt x="1805076" y="-19728"/>
                      <a:pt x="1805076" y="2364"/>
                    </a:cubicBezTo>
                    <a:cubicBezTo>
                      <a:pt x="1805076" y="55698"/>
                      <a:pt x="1787783" y="169495"/>
                      <a:pt x="1715514" y="231600"/>
                    </a:cubicBezTo>
                    <a:cubicBezTo>
                      <a:pt x="1684311" y="285501"/>
                      <a:pt x="1632494" y="319619"/>
                      <a:pt x="1610402" y="319619"/>
                    </a:cubicBezTo>
                    <a:cubicBezTo>
                      <a:pt x="1159202" y="350089"/>
                      <a:pt x="718521" y="359836"/>
                      <a:pt x="240026" y="335716"/>
                    </a:cubicBezTo>
                    <a:cubicBezTo>
                      <a:pt x="217934" y="335716"/>
                      <a:pt x="215380" y="343824"/>
                      <a:pt x="119845" y="280788"/>
                    </a:cubicBezTo>
                    <a:cubicBezTo>
                      <a:pt x="45778" y="193856"/>
                      <a:pt x="39948" y="120572"/>
                      <a:pt x="0" y="404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t-EE" dirty="0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3280BB8-3457-441E-B7BA-5EC7BE06A920}"/>
                </a:ext>
              </a:extLst>
            </p:cNvPr>
            <p:cNvSpPr txBox="1"/>
            <p:nvPr/>
          </p:nvSpPr>
          <p:spPr>
            <a:xfrm>
              <a:off x="2909726" y="4835516"/>
              <a:ext cx="1379764" cy="530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050" dirty="0">
                  <a:solidFill>
                    <a:schemeClr val="accent2">
                      <a:lumMod val="50000"/>
                    </a:schemeClr>
                  </a:solidFill>
                  <a:latin typeface="Axure Handwriting" panose="020B0402020200020204" pitchFamily="34" charset="0"/>
                </a:rPr>
                <a:t>Loovtööde tegijad</a:t>
              </a:r>
            </a:p>
            <a:p>
              <a:endParaRPr lang="et-EE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598A144F-CDF5-C3DF-9302-D2AA765B7AF0}"/>
              </a:ext>
            </a:extLst>
          </p:cNvPr>
          <p:cNvSpPr txBox="1"/>
          <p:nvPr/>
        </p:nvSpPr>
        <p:spPr>
          <a:xfrm>
            <a:off x="8435393" y="5295226"/>
            <a:ext cx="155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02060"/>
                </a:solidFill>
              </a:rPr>
              <a:t>2. DETSEMBER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4A7436-1F16-8B4F-2CA3-251272210E2F}"/>
              </a:ext>
            </a:extLst>
          </p:cNvPr>
          <p:cNvSpPr txBox="1"/>
          <p:nvPr/>
        </p:nvSpPr>
        <p:spPr>
          <a:xfrm>
            <a:off x="10303408" y="1411428"/>
            <a:ext cx="129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8. JAANUAR</a:t>
            </a:r>
          </a:p>
        </p:txBody>
      </p:sp>
      <p:grpSp>
        <p:nvGrpSpPr>
          <p:cNvPr id="19" name="Rühm 18">
            <a:extLst>
              <a:ext uri="{FF2B5EF4-FFF2-40B4-BE49-F238E27FC236}">
                <a16:creationId xmlns:a16="http://schemas.microsoft.com/office/drawing/2014/main" id="{D1171C5A-1C79-8EDC-40E9-3A6DEE2F4BA0}"/>
              </a:ext>
            </a:extLst>
          </p:cNvPr>
          <p:cNvGrpSpPr/>
          <p:nvPr/>
        </p:nvGrpSpPr>
        <p:grpSpPr>
          <a:xfrm>
            <a:off x="2489223" y="5587611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2" name="Ristkülik 21">
              <a:extLst>
                <a:ext uri="{FF2B5EF4-FFF2-40B4-BE49-F238E27FC236}">
                  <a16:creationId xmlns:a16="http://schemas.microsoft.com/office/drawing/2014/main" id="{1BD8F463-032A-1DCE-CE83-AAFFBACC316B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24" name="Ristkülik 23">
              <a:extLst>
                <a:ext uri="{FF2B5EF4-FFF2-40B4-BE49-F238E27FC236}">
                  <a16:creationId xmlns:a16="http://schemas.microsoft.com/office/drawing/2014/main" id="{D22139F8-CFC8-C13A-F993-0A01959C1AFE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DCEB807-9250-DCCA-462B-D1A06A763261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78563"/>
            </a:xfrm>
            <a:custGeom>
              <a:avLst/>
              <a:gdLst>
                <a:gd name="csX0" fmla="*/ 0 w 2031645"/>
                <a:gd name="csY0" fmla="*/ 0 h 378563"/>
                <a:gd name="csX1" fmla="*/ 2031645 w 2031645"/>
                <a:gd name="csY1" fmla="*/ 0 h 378563"/>
                <a:gd name="csX2" fmla="*/ 2031645 w 2031645"/>
                <a:gd name="csY2" fmla="*/ 378563 h 378563"/>
                <a:gd name="csX3" fmla="*/ 0 w 2031645"/>
                <a:gd name="csY3" fmla="*/ 378563 h 378563"/>
                <a:gd name="csX4" fmla="*/ 0 w 2031645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78563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10775" y="69508"/>
                    <a:pt x="2003659" y="264076"/>
                    <a:pt x="2031645" y="378563"/>
                  </a:cubicBezTo>
                  <a:cubicBezTo>
                    <a:pt x="1323660" y="417132"/>
                    <a:pt x="222541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31645" h="378563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18593" y="66596"/>
                    <a:pt x="2027884" y="248551"/>
                    <a:pt x="2031645" y="378563"/>
                  </a:cubicBezTo>
                  <a:cubicBezTo>
                    <a:pt x="1769853" y="455491"/>
                    <a:pt x="817229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1. VAHEKOKKUVÕTE</a:t>
              </a:r>
            </a:p>
          </p:txBody>
        </p:sp>
      </p:grpSp>
      <p:sp>
        <p:nvSpPr>
          <p:cNvPr id="26" name="Ovaal 25">
            <a:extLst>
              <a:ext uri="{FF2B5EF4-FFF2-40B4-BE49-F238E27FC236}">
                <a16:creationId xmlns:a16="http://schemas.microsoft.com/office/drawing/2014/main" id="{F35AA8C5-AECC-3439-D322-80CA7D93E84E}"/>
              </a:ext>
            </a:extLst>
          </p:cNvPr>
          <p:cNvSpPr/>
          <p:nvPr/>
        </p:nvSpPr>
        <p:spPr>
          <a:xfrm>
            <a:off x="2396024" y="6056436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050" dirty="0"/>
              <a:t>Teema, eesmärk, juhendaja</a:t>
            </a:r>
          </a:p>
        </p:txBody>
      </p:sp>
      <p:grpSp>
        <p:nvGrpSpPr>
          <p:cNvPr id="27" name="Rühm 26">
            <a:extLst>
              <a:ext uri="{FF2B5EF4-FFF2-40B4-BE49-F238E27FC236}">
                <a16:creationId xmlns:a16="http://schemas.microsoft.com/office/drawing/2014/main" id="{B20BB049-45C7-BA7C-E5A3-E50F6A6000D0}"/>
              </a:ext>
            </a:extLst>
          </p:cNvPr>
          <p:cNvGrpSpPr/>
          <p:nvPr/>
        </p:nvGrpSpPr>
        <p:grpSpPr>
          <a:xfrm>
            <a:off x="707221" y="4897296"/>
            <a:ext cx="1633666" cy="789331"/>
            <a:chOff x="2133155" y="5591100"/>
            <a:chExt cx="2159912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9" name="Ristkülik 28">
              <a:extLst>
                <a:ext uri="{FF2B5EF4-FFF2-40B4-BE49-F238E27FC236}">
                  <a16:creationId xmlns:a16="http://schemas.microsoft.com/office/drawing/2014/main" id="{770D37BF-2BD3-AE2C-746B-444F95A2C07A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0" name="Ristkülik 29">
              <a:extLst>
                <a:ext uri="{FF2B5EF4-FFF2-40B4-BE49-F238E27FC236}">
                  <a16:creationId xmlns:a16="http://schemas.microsoft.com/office/drawing/2014/main" id="{9B8FDB15-911B-866F-8685-90717D69675F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AC9EFA7-EE5F-9CC1-A7AB-D0914CF93F8A}"/>
                </a:ext>
              </a:extLst>
            </p:cNvPr>
            <p:cNvSpPr txBox="1"/>
            <p:nvPr/>
          </p:nvSpPr>
          <p:spPr>
            <a:xfrm>
              <a:off x="2133155" y="5713775"/>
              <a:ext cx="2159912" cy="378563"/>
            </a:xfrm>
            <a:custGeom>
              <a:avLst/>
              <a:gdLst>
                <a:gd name="csX0" fmla="*/ 0 w 2159912"/>
                <a:gd name="csY0" fmla="*/ 0 h 378563"/>
                <a:gd name="csX1" fmla="*/ 2159912 w 2159912"/>
                <a:gd name="csY1" fmla="*/ 0 h 378563"/>
                <a:gd name="csX2" fmla="*/ 2159912 w 2159912"/>
                <a:gd name="csY2" fmla="*/ 378563 h 378563"/>
                <a:gd name="csX3" fmla="*/ 0 w 2159912"/>
                <a:gd name="csY3" fmla="*/ 378563 h 378563"/>
                <a:gd name="csX4" fmla="*/ 0 w 2159912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159912" h="378563" fill="none" extrusionOk="0">
                  <a:moveTo>
                    <a:pt x="0" y="0"/>
                  </a:moveTo>
                  <a:cubicBezTo>
                    <a:pt x="1004085" y="-86046"/>
                    <a:pt x="1894025" y="58771"/>
                    <a:pt x="2159912" y="0"/>
                  </a:cubicBezTo>
                  <a:cubicBezTo>
                    <a:pt x="2139042" y="69508"/>
                    <a:pt x="2131926" y="264076"/>
                    <a:pt x="2159912" y="378563"/>
                  </a:cubicBezTo>
                  <a:cubicBezTo>
                    <a:pt x="1481594" y="417132"/>
                    <a:pt x="455286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159912" h="378563" stroke="0" extrusionOk="0">
                  <a:moveTo>
                    <a:pt x="0" y="0"/>
                  </a:moveTo>
                  <a:cubicBezTo>
                    <a:pt x="275196" y="-108589"/>
                    <a:pt x="1423858" y="35042"/>
                    <a:pt x="2159912" y="0"/>
                  </a:cubicBezTo>
                  <a:cubicBezTo>
                    <a:pt x="2146860" y="66596"/>
                    <a:pt x="2156151" y="248551"/>
                    <a:pt x="2159912" y="378563"/>
                  </a:cubicBezTo>
                  <a:cubicBezTo>
                    <a:pt x="1659843" y="455491"/>
                    <a:pt x="239578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MULTIMEEDIA TUNNID</a:t>
              </a:r>
            </a:p>
          </p:txBody>
        </p:sp>
      </p:grpSp>
      <p:sp>
        <p:nvSpPr>
          <p:cNvPr id="32" name="Ovaal 31">
            <a:extLst>
              <a:ext uri="{FF2B5EF4-FFF2-40B4-BE49-F238E27FC236}">
                <a16:creationId xmlns:a16="http://schemas.microsoft.com/office/drawing/2014/main" id="{775E719E-53FC-D33A-97C8-CA3DF020E2F3}"/>
              </a:ext>
            </a:extLst>
          </p:cNvPr>
          <p:cNvSpPr/>
          <p:nvPr/>
        </p:nvSpPr>
        <p:spPr>
          <a:xfrm>
            <a:off x="711037" y="5366121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dirty="0"/>
              <a:t>Suhtlemine, esitlemine, vormistus</a:t>
            </a:r>
          </a:p>
        </p:txBody>
      </p:sp>
      <p:grpSp>
        <p:nvGrpSpPr>
          <p:cNvPr id="33" name="Rühm 32">
            <a:extLst>
              <a:ext uri="{FF2B5EF4-FFF2-40B4-BE49-F238E27FC236}">
                <a16:creationId xmlns:a16="http://schemas.microsoft.com/office/drawing/2014/main" id="{DFC52CC6-E167-D137-AFC3-312E0FFD0950}"/>
              </a:ext>
            </a:extLst>
          </p:cNvPr>
          <p:cNvGrpSpPr/>
          <p:nvPr/>
        </p:nvGrpSpPr>
        <p:grpSpPr>
          <a:xfrm>
            <a:off x="5972843" y="5486777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4" name="Ristkülik 33">
              <a:extLst>
                <a:ext uri="{FF2B5EF4-FFF2-40B4-BE49-F238E27FC236}">
                  <a16:creationId xmlns:a16="http://schemas.microsoft.com/office/drawing/2014/main" id="{6B9AD71F-499B-7EC9-58DC-3C090A697CDB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6" name="Ristkülik 35">
              <a:extLst>
                <a:ext uri="{FF2B5EF4-FFF2-40B4-BE49-F238E27FC236}">
                  <a16:creationId xmlns:a16="http://schemas.microsoft.com/office/drawing/2014/main" id="{1F38E233-4C53-7D3D-4978-53320F185B3A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CADC5FA-60E9-243B-EB1A-0A30DE850504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78563"/>
            </a:xfrm>
            <a:custGeom>
              <a:avLst/>
              <a:gdLst>
                <a:gd name="csX0" fmla="*/ 0 w 2031645"/>
                <a:gd name="csY0" fmla="*/ 0 h 378563"/>
                <a:gd name="csX1" fmla="*/ 2031645 w 2031645"/>
                <a:gd name="csY1" fmla="*/ 0 h 378563"/>
                <a:gd name="csX2" fmla="*/ 2031645 w 2031645"/>
                <a:gd name="csY2" fmla="*/ 378563 h 378563"/>
                <a:gd name="csX3" fmla="*/ 0 w 2031645"/>
                <a:gd name="csY3" fmla="*/ 378563 h 378563"/>
                <a:gd name="csX4" fmla="*/ 0 w 2031645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78563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10775" y="69508"/>
                    <a:pt x="2003659" y="264076"/>
                    <a:pt x="2031645" y="378563"/>
                  </a:cubicBezTo>
                  <a:cubicBezTo>
                    <a:pt x="1323660" y="417132"/>
                    <a:pt x="222541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31645" h="378563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18593" y="66596"/>
                    <a:pt x="2027884" y="248551"/>
                    <a:pt x="2031645" y="378563"/>
                  </a:cubicBezTo>
                  <a:cubicBezTo>
                    <a:pt x="1769853" y="455491"/>
                    <a:pt x="817229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2. VAHEKOKKUVÕTE</a:t>
              </a:r>
            </a:p>
          </p:txBody>
        </p:sp>
      </p:grpSp>
      <p:sp>
        <p:nvSpPr>
          <p:cNvPr id="38" name="Ovaal 37">
            <a:extLst>
              <a:ext uri="{FF2B5EF4-FFF2-40B4-BE49-F238E27FC236}">
                <a16:creationId xmlns:a16="http://schemas.microsoft.com/office/drawing/2014/main" id="{EA716171-48F0-D546-A62A-DE38239EBB45}"/>
              </a:ext>
            </a:extLst>
          </p:cNvPr>
          <p:cNvSpPr/>
          <p:nvPr/>
        </p:nvSpPr>
        <p:spPr>
          <a:xfrm>
            <a:off x="5879644" y="5955602"/>
            <a:ext cx="170524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050" dirty="0"/>
              <a:t>Mis on tehtud?</a:t>
            </a:r>
          </a:p>
        </p:txBody>
      </p:sp>
      <p:grpSp>
        <p:nvGrpSpPr>
          <p:cNvPr id="40" name="Rühm 39">
            <a:extLst>
              <a:ext uri="{FF2B5EF4-FFF2-40B4-BE49-F238E27FC236}">
                <a16:creationId xmlns:a16="http://schemas.microsoft.com/office/drawing/2014/main" id="{23B4F125-2EC3-739C-5E10-A2FD84B5BA2D}"/>
              </a:ext>
            </a:extLst>
          </p:cNvPr>
          <p:cNvGrpSpPr/>
          <p:nvPr/>
        </p:nvGrpSpPr>
        <p:grpSpPr>
          <a:xfrm>
            <a:off x="8435393" y="4311368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1" name="Ristkülik 40">
              <a:extLst>
                <a:ext uri="{FF2B5EF4-FFF2-40B4-BE49-F238E27FC236}">
                  <a16:creationId xmlns:a16="http://schemas.microsoft.com/office/drawing/2014/main" id="{989BB92E-13AE-598C-0B35-542FD88117E3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2" name="Ristkülik 41">
              <a:extLst>
                <a:ext uri="{FF2B5EF4-FFF2-40B4-BE49-F238E27FC236}">
                  <a16:creationId xmlns:a16="http://schemas.microsoft.com/office/drawing/2014/main" id="{9A869DEE-9F4F-1C83-48E4-9633D19196FF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5A75C16-B26D-B7E6-2A93-9A121E6FAF86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78563"/>
            </a:xfrm>
            <a:custGeom>
              <a:avLst/>
              <a:gdLst>
                <a:gd name="csX0" fmla="*/ 0 w 2031645"/>
                <a:gd name="csY0" fmla="*/ 0 h 378563"/>
                <a:gd name="csX1" fmla="*/ 2031645 w 2031645"/>
                <a:gd name="csY1" fmla="*/ 0 h 378563"/>
                <a:gd name="csX2" fmla="*/ 2031645 w 2031645"/>
                <a:gd name="csY2" fmla="*/ 378563 h 378563"/>
                <a:gd name="csX3" fmla="*/ 0 w 2031645"/>
                <a:gd name="csY3" fmla="*/ 378563 h 378563"/>
                <a:gd name="csX4" fmla="*/ 0 w 2031645"/>
                <a:gd name="csY4" fmla="*/ 0 h 3785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78563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10775" y="69508"/>
                    <a:pt x="2003659" y="264076"/>
                    <a:pt x="2031645" y="378563"/>
                  </a:cubicBezTo>
                  <a:cubicBezTo>
                    <a:pt x="1323660" y="417132"/>
                    <a:pt x="222541" y="289191"/>
                    <a:pt x="0" y="378563"/>
                  </a:cubicBezTo>
                  <a:cubicBezTo>
                    <a:pt x="22962" y="301435"/>
                    <a:pt x="17102" y="117613"/>
                    <a:pt x="0" y="0"/>
                  </a:cubicBezTo>
                  <a:close/>
                </a:path>
                <a:path w="2031645" h="378563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18593" y="66596"/>
                    <a:pt x="2027884" y="248551"/>
                    <a:pt x="2031645" y="378563"/>
                  </a:cubicBezTo>
                  <a:cubicBezTo>
                    <a:pt x="1769853" y="455491"/>
                    <a:pt x="817229" y="358532"/>
                    <a:pt x="0" y="378563"/>
                  </a:cubicBezTo>
                  <a:cubicBezTo>
                    <a:pt x="13696" y="218514"/>
                    <a:pt x="-636" y="90399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2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LOOVTÖÖ VALMIS</a:t>
              </a:r>
            </a:p>
          </p:txBody>
        </p:sp>
      </p:grpSp>
      <p:sp>
        <p:nvSpPr>
          <p:cNvPr id="44" name="Ovaal 43">
            <a:extLst>
              <a:ext uri="{FF2B5EF4-FFF2-40B4-BE49-F238E27FC236}">
                <a16:creationId xmlns:a16="http://schemas.microsoft.com/office/drawing/2014/main" id="{54346337-8AD6-B1EE-DEDA-D6860EE51395}"/>
              </a:ext>
            </a:extLst>
          </p:cNvPr>
          <p:cNvSpPr/>
          <p:nvPr/>
        </p:nvSpPr>
        <p:spPr>
          <a:xfrm>
            <a:off x="8267544" y="4780193"/>
            <a:ext cx="177989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050" dirty="0"/>
              <a:t>Loovtöö esitamine juhendajale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26EA58D-E387-38C1-52A8-68C83705195C}"/>
              </a:ext>
            </a:extLst>
          </p:cNvPr>
          <p:cNvSpPr txBox="1"/>
          <p:nvPr/>
        </p:nvSpPr>
        <p:spPr>
          <a:xfrm>
            <a:off x="9914545" y="4038175"/>
            <a:ext cx="1672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02060"/>
                </a:solidFill>
              </a:rPr>
              <a:t>16. DETSEMBER</a:t>
            </a:r>
          </a:p>
        </p:txBody>
      </p:sp>
      <p:grpSp>
        <p:nvGrpSpPr>
          <p:cNvPr id="46" name="Rühm 45">
            <a:extLst>
              <a:ext uri="{FF2B5EF4-FFF2-40B4-BE49-F238E27FC236}">
                <a16:creationId xmlns:a16="http://schemas.microsoft.com/office/drawing/2014/main" id="{00F57C33-2A6C-EA42-875A-CF804948D9F5}"/>
              </a:ext>
            </a:extLst>
          </p:cNvPr>
          <p:cNvGrpSpPr/>
          <p:nvPr/>
        </p:nvGrpSpPr>
        <p:grpSpPr>
          <a:xfrm>
            <a:off x="9914545" y="3054317"/>
            <a:ext cx="1536650" cy="789331"/>
            <a:chOff x="2261422" y="5591100"/>
            <a:chExt cx="2031645" cy="1078746"/>
          </a:xfr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7" name="Ristkülik 46">
              <a:extLst>
                <a:ext uri="{FF2B5EF4-FFF2-40B4-BE49-F238E27FC236}">
                  <a16:creationId xmlns:a16="http://schemas.microsoft.com/office/drawing/2014/main" id="{496128CE-78CA-37C0-2136-F273C821A82D}"/>
                </a:ext>
              </a:extLst>
            </p:cNvPr>
            <p:cNvSpPr/>
            <p:nvPr/>
          </p:nvSpPr>
          <p:spPr>
            <a:xfrm>
              <a:off x="2261422" y="5591100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13950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0086" y="1929"/>
                    <a:pt x="31369" y="803"/>
                    <a:pt x="45719" y="0"/>
                  </a:cubicBezTo>
                  <a:cubicBezTo>
                    <a:pt x="54992" y="143473"/>
                    <a:pt x="63371" y="403030"/>
                    <a:pt x="45719" y="534928"/>
                  </a:cubicBezTo>
                  <a:cubicBezTo>
                    <a:pt x="28067" y="666826"/>
                    <a:pt x="65568" y="842539"/>
                    <a:pt x="45719" y="1048878"/>
                  </a:cubicBezTo>
                  <a:cubicBezTo>
                    <a:pt x="30755" y="1048702"/>
                    <a:pt x="9867" y="1050247"/>
                    <a:pt x="0" y="1048878"/>
                  </a:cubicBezTo>
                  <a:cubicBezTo>
                    <a:pt x="13084" y="936958"/>
                    <a:pt x="4609" y="780015"/>
                    <a:pt x="0" y="513950"/>
                  </a:cubicBezTo>
                  <a:cubicBezTo>
                    <a:pt x="-4609" y="247885"/>
                    <a:pt x="15205" y="23178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15577" y="1606"/>
                    <a:pt x="32593" y="-442"/>
                    <a:pt x="45719" y="0"/>
                  </a:cubicBezTo>
                  <a:cubicBezTo>
                    <a:pt x="50238" y="104829"/>
                    <a:pt x="37776" y="340057"/>
                    <a:pt x="45719" y="492973"/>
                  </a:cubicBezTo>
                  <a:cubicBezTo>
                    <a:pt x="53662" y="645889"/>
                    <a:pt x="29506" y="911728"/>
                    <a:pt x="45719" y="1048878"/>
                  </a:cubicBezTo>
                  <a:cubicBezTo>
                    <a:pt x="24308" y="1047019"/>
                    <a:pt x="18060" y="1050877"/>
                    <a:pt x="0" y="1048878"/>
                  </a:cubicBezTo>
                  <a:cubicBezTo>
                    <a:pt x="7831" y="945301"/>
                    <a:pt x="15130" y="786823"/>
                    <a:pt x="0" y="545417"/>
                  </a:cubicBezTo>
                  <a:cubicBezTo>
                    <a:pt x="-15130" y="304011"/>
                    <a:pt x="22030" y="227272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2728217108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8" name="Ristkülik 47">
              <a:extLst>
                <a:ext uri="{FF2B5EF4-FFF2-40B4-BE49-F238E27FC236}">
                  <a16:creationId xmlns:a16="http://schemas.microsoft.com/office/drawing/2014/main" id="{9B51FC7D-0A4E-9268-D7FB-4A7633BC7190}"/>
                </a:ext>
              </a:extLst>
            </p:cNvPr>
            <p:cNvSpPr/>
            <p:nvPr/>
          </p:nvSpPr>
          <p:spPr>
            <a:xfrm>
              <a:off x="4242301" y="5620968"/>
              <a:ext cx="45719" cy="1048878"/>
            </a:xfrm>
            <a:custGeom>
              <a:avLst/>
              <a:gdLst>
                <a:gd name="csX0" fmla="*/ 0 w 45719"/>
                <a:gd name="csY0" fmla="*/ 0 h 1048878"/>
                <a:gd name="csX1" fmla="*/ 45719 w 45719"/>
                <a:gd name="csY1" fmla="*/ 0 h 1048878"/>
                <a:gd name="csX2" fmla="*/ 45719 w 45719"/>
                <a:gd name="csY2" fmla="*/ 534928 h 1048878"/>
                <a:gd name="csX3" fmla="*/ 45719 w 45719"/>
                <a:gd name="csY3" fmla="*/ 1048878 h 1048878"/>
                <a:gd name="csX4" fmla="*/ 0 w 45719"/>
                <a:gd name="csY4" fmla="*/ 1048878 h 1048878"/>
                <a:gd name="csX5" fmla="*/ 0 w 45719"/>
                <a:gd name="csY5" fmla="*/ 503461 h 1048878"/>
                <a:gd name="csX6" fmla="*/ 0 w 45719"/>
                <a:gd name="csY6" fmla="*/ 0 h 104887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45719" h="1048878" fill="none" extrusionOk="0">
                  <a:moveTo>
                    <a:pt x="0" y="0"/>
                  </a:moveTo>
                  <a:cubicBezTo>
                    <a:pt x="18263" y="858"/>
                    <a:pt x="25415" y="-1966"/>
                    <a:pt x="45719" y="0"/>
                  </a:cubicBezTo>
                  <a:cubicBezTo>
                    <a:pt x="60597" y="179756"/>
                    <a:pt x="31811" y="329788"/>
                    <a:pt x="45719" y="534928"/>
                  </a:cubicBezTo>
                  <a:cubicBezTo>
                    <a:pt x="59627" y="740068"/>
                    <a:pt x="32304" y="940807"/>
                    <a:pt x="45719" y="1048878"/>
                  </a:cubicBezTo>
                  <a:cubicBezTo>
                    <a:pt x="36366" y="1050508"/>
                    <a:pt x="11507" y="1049086"/>
                    <a:pt x="0" y="1048878"/>
                  </a:cubicBezTo>
                  <a:cubicBezTo>
                    <a:pt x="-2824" y="882269"/>
                    <a:pt x="-18629" y="652004"/>
                    <a:pt x="0" y="503461"/>
                  </a:cubicBezTo>
                  <a:cubicBezTo>
                    <a:pt x="18629" y="354918"/>
                    <a:pt x="-1636" y="176356"/>
                    <a:pt x="0" y="0"/>
                  </a:cubicBezTo>
                  <a:close/>
                </a:path>
                <a:path w="45719" h="1048878" stroke="0" extrusionOk="0">
                  <a:moveTo>
                    <a:pt x="0" y="0"/>
                  </a:moveTo>
                  <a:cubicBezTo>
                    <a:pt x="20804" y="1114"/>
                    <a:pt x="24482" y="2177"/>
                    <a:pt x="45719" y="0"/>
                  </a:cubicBezTo>
                  <a:cubicBezTo>
                    <a:pt x="32591" y="136985"/>
                    <a:pt x="67294" y="294699"/>
                    <a:pt x="45719" y="513950"/>
                  </a:cubicBezTo>
                  <a:cubicBezTo>
                    <a:pt x="24145" y="733201"/>
                    <a:pt x="51731" y="912606"/>
                    <a:pt x="45719" y="1048878"/>
                  </a:cubicBezTo>
                  <a:cubicBezTo>
                    <a:pt x="27771" y="1050930"/>
                    <a:pt x="12141" y="1049033"/>
                    <a:pt x="0" y="1048878"/>
                  </a:cubicBezTo>
                  <a:cubicBezTo>
                    <a:pt x="25492" y="845137"/>
                    <a:pt x="17412" y="677129"/>
                    <a:pt x="0" y="503461"/>
                  </a:cubicBezTo>
                  <a:cubicBezTo>
                    <a:pt x="-17412" y="329793"/>
                    <a:pt x="18372" y="130920"/>
                    <a:pt x="0" y="0"/>
                  </a:cubicBezTo>
                  <a:close/>
                </a:path>
              </a:pathLst>
            </a:custGeom>
            <a:grpFill/>
            <a:ln>
              <a:extLst>
                <a:ext uri="{C807C97D-BFC1-408E-A445-0C87EB9F89A2}">
                  <ask:lineSketchStyleProps xmlns:ask="http://schemas.microsoft.com/office/drawing/2018/sketchyshapes" sd="69311546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>
                <a:solidFill>
                  <a:srgbClr val="0679AD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C0B59C1-7ED7-9E4F-3964-D4DED936B5DA}"/>
                </a:ext>
              </a:extLst>
            </p:cNvPr>
            <p:cNvSpPr txBox="1"/>
            <p:nvPr/>
          </p:nvSpPr>
          <p:spPr>
            <a:xfrm>
              <a:off x="2261422" y="5713775"/>
              <a:ext cx="2031645" cy="357532"/>
            </a:xfrm>
            <a:custGeom>
              <a:avLst/>
              <a:gdLst>
                <a:gd name="csX0" fmla="*/ 0 w 2031645"/>
                <a:gd name="csY0" fmla="*/ 0 h 357532"/>
                <a:gd name="csX1" fmla="*/ 2031645 w 2031645"/>
                <a:gd name="csY1" fmla="*/ 0 h 357532"/>
                <a:gd name="csX2" fmla="*/ 2031645 w 2031645"/>
                <a:gd name="csY2" fmla="*/ 357532 h 357532"/>
                <a:gd name="csX3" fmla="*/ 0 w 2031645"/>
                <a:gd name="csY3" fmla="*/ 357532 h 357532"/>
                <a:gd name="csX4" fmla="*/ 0 w 2031645"/>
                <a:gd name="csY4" fmla="*/ 0 h 35753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031645" h="357532" fill="none" extrusionOk="0">
                  <a:moveTo>
                    <a:pt x="0" y="0"/>
                  </a:moveTo>
                  <a:cubicBezTo>
                    <a:pt x="555720" y="-86046"/>
                    <a:pt x="1413679" y="58771"/>
                    <a:pt x="2031645" y="0"/>
                  </a:cubicBezTo>
                  <a:cubicBezTo>
                    <a:pt x="2052859" y="172668"/>
                    <a:pt x="2028597" y="208055"/>
                    <a:pt x="2031645" y="357532"/>
                  </a:cubicBezTo>
                  <a:cubicBezTo>
                    <a:pt x="1323660" y="396101"/>
                    <a:pt x="222541" y="268160"/>
                    <a:pt x="0" y="357532"/>
                  </a:cubicBezTo>
                  <a:cubicBezTo>
                    <a:pt x="-5899" y="276339"/>
                    <a:pt x="11047" y="134665"/>
                    <a:pt x="0" y="0"/>
                  </a:cubicBezTo>
                  <a:close/>
                </a:path>
                <a:path w="2031645" h="357532" stroke="0" extrusionOk="0">
                  <a:moveTo>
                    <a:pt x="0" y="0"/>
                  </a:moveTo>
                  <a:cubicBezTo>
                    <a:pt x="580161" y="-108589"/>
                    <a:pt x="1193376" y="35042"/>
                    <a:pt x="2031645" y="0"/>
                  </a:cubicBezTo>
                  <a:cubicBezTo>
                    <a:pt x="2057421" y="119267"/>
                    <a:pt x="2005709" y="258893"/>
                    <a:pt x="2031645" y="357532"/>
                  </a:cubicBezTo>
                  <a:cubicBezTo>
                    <a:pt x="1769853" y="434460"/>
                    <a:pt x="817229" y="337501"/>
                    <a:pt x="0" y="357532"/>
                  </a:cubicBezTo>
                  <a:cubicBezTo>
                    <a:pt x="17608" y="295191"/>
                    <a:pt x="-19349" y="147344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651473887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t-EE" sz="1100" dirty="0">
                  <a:solidFill>
                    <a:srgbClr val="0679AD"/>
                  </a:solidFill>
                  <a:latin typeface="Axure Handwriting" panose="020B0402020200020204" pitchFamily="34" charset="0"/>
                </a:rPr>
                <a:t>LUBA FESTIVALILE</a:t>
              </a:r>
            </a:p>
          </p:txBody>
        </p:sp>
      </p:grpSp>
      <p:sp>
        <p:nvSpPr>
          <p:cNvPr id="50" name="Ovaal 49">
            <a:extLst>
              <a:ext uri="{FF2B5EF4-FFF2-40B4-BE49-F238E27FC236}">
                <a16:creationId xmlns:a16="http://schemas.microsoft.com/office/drawing/2014/main" id="{A153FADC-D477-F3E9-351C-F0E48670673B}"/>
              </a:ext>
            </a:extLst>
          </p:cNvPr>
          <p:cNvSpPr/>
          <p:nvPr/>
        </p:nvSpPr>
        <p:spPr>
          <a:xfrm>
            <a:off x="9746696" y="3523142"/>
            <a:ext cx="1779896" cy="54416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050" dirty="0"/>
              <a:t>Juhendaja hinnang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25227B-C53D-B486-7A97-B23AF0B15C41}"/>
              </a:ext>
            </a:extLst>
          </p:cNvPr>
          <p:cNvSpPr txBox="1"/>
          <p:nvPr/>
        </p:nvSpPr>
        <p:spPr>
          <a:xfrm>
            <a:off x="3535969" y="6545169"/>
            <a:ext cx="1229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OKTOOBER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93A469-1D97-7C43-71B2-23C068F86859}"/>
              </a:ext>
            </a:extLst>
          </p:cNvPr>
          <p:cNvSpPr txBox="1"/>
          <p:nvPr/>
        </p:nvSpPr>
        <p:spPr>
          <a:xfrm>
            <a:off x="1649766" y="3346604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>
                <a:solidFill>
                  <a:srgbClr val="0679AD"/>
                </a:solidFill>
              </a:rPr>
              <a:t>MAI</a:t>
            </a:r>
          </a:p>
        </p:txBody>
      </p:sp>
    </p:spTree>
    <p:extLst>
      <p:ext uri="{BB962C8B-B14F-4D97-AF65-F5344CB8AC3E}">
        <p14:creationId xmlns:p14="http://schemas.microsoft.com/office/powerpoint/2010/main" val="290273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262</Words>
  <Application>Microsoft Office PowerPoint</Application>
  <PresentationFormat>Laiekraan</PresentationFormat>
  <Paragraphs>103</Paragraphs>
  <Slides>3</Slides>
  <Notes>3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</vt:i4>
      </vt:variant>
    </vt:vector>
  </HeadingPairs>
  <TitlesOfParts>
    <vt:vector size="8" baseType="lpstr">
      <vt:lpstr>Arial</vt:lpstr>
      <vt:lpstr>Axure Handwriting</vt:lpstr>
      <vt:lpstr>Calibri</vt:lpstr>
      <vt:lpstr>Calibri Light</vt:lpstr>
      <vt:lpstr>Office'i kujundus</vt:lpstr>
      <vt:lpstr>PowerPointi esitlus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Digipädevuste arendamisest Tallinna 32. Keskkoolis</dc:title>
  <dc:creator>Anne Tiits</dc:creator>
  <cp:lastModifiedBy>Anne Tiits</cp:lastModifiedBy>
  <cp:revision>117</cp:revision>
  <dcterms:created xsi:type="dcterms:W3CDTF">2019-09-08T12:50:25Z</dcterms:created>
  <dcterms:modified xsi:type="dcterms:W3CDTF">2026-04-26T16:48:04Z</dcterms:modified>
</cp:coreProperties>
</file>